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77" r:id="rId4"/>
  </p:sldMasterIdLst>
  <p:notesMasterIdLst>
    <p:notesMasterId r:id="rId22"/>
  </p:notesMasterIdLst>
  <p:sldIdLst>
    <p:sldId id="256" r:id="rId5"/>
    <p:sldId id="257" r:id="rId6"/>
    <p:sldId id="258" r:id="rId7"/>
    <p:sldId id="284" r:id="rId8"/>
    <p:sldId id="259" r:id="rId9"/>
    <p:sldId id="260" r:id="rId10"/>
    <p:sldId id="264" r:id="rId11"/>
    <p:sldId id="286" r:id="rId12"/>
    <p:sldId id="261" r:id="rId13"/>
    <p:sldId id="262" r:id="rId14"/>
    <p:sldId id="263" r:id="rId15"/>
    <p:sldId id="272" r:id="rId16"/>
    <p:sldId id="279" r:id="rId17"/>
    <p:sldId id="280" r:id="rId18"/>
    <p:sldId id="282" r:id="rId19"/>
    <p:sldId id="283" r:id="rId20"/>
    <p:sldId id="285" r:id="rId21"/>
  </p:sldIdLst>
  <p:sldSz cx="9144000" cy="5143500" type="screen16x9"/>
  <p:notesSz cx="6858000" cy="9144000"/>
  <p:embeddedFontLst>
    <p:embeddedFont>
      <p:font typeface="Articulat CF" pitchFamily="2" charset="77"/>
      <p:regular r:id="rId23"/>
      <p:bold r:id="rId24"/>
      <p:italic r:id="rId25"/>
      <p:boldItalic r:id="rId26"/>
    </p:embeddedFont>
    <p:embeddedFont>
      <p:font typeface="Articulat CF Demi Bold" pitchFamily="2" charset="77"/>
      <p:regular r:id="rId27"/>
      <p:bold r:id="rId28"/>
      <p:italic r:id="rId29"/>
      <p:boldItalic r:id="rId30"/>
    </p:embeddedFont>
    <p:embeddedFont>
      <p:font typeface="Articulat CF Normal" pitchFamily="2" charset="77"/>
      <p:regular r:id="rId31"/>
      <p:italic r:id="rId32"/>
    </p:embeddedFont>
    <p:embeddedFont>
      <p:font typeface="Cairo" pitchFamily="2" charset="-78"/>
      <p:regular r:id="rId33"/>
      <p:bold r:id="rId34"/>
    </p:embeddedFont>
    <p:embeddedFont>
      <p:font typeface="Raleway" pitchFamily="2" charset="77"/>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1B256"/>
    <a:srgbClr val="046A38"/>
    <a:srgbClr val="DCF0E6"/>
    <a:srgbClr val="808C9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66D474CE-3DA9-412C-B460-39887D78B110}">
  <a:tblStyle styleId="{66D474CE-3DA9-412C-B460-39887D78B110}" styleName="Table_0">
    <a:wholeTbl>
      <a:tcTxStyle b="off" i="off">
        <a:font>
          <a:latin typeface="Raleway"/>
          <a:ea typeface="Raleway"/>
          <a:cs typeface="Raleway"/>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FEEFE"/>
          </a:solidFill>
        </a:fill>
      </a:tcStyle>
    </a:wholeTbl>
    <a:band1H>
      <a:tcTxStyle/>
      <a:tcStyle>
        <a:tcBdr/>
        <a:fill>
          <a:solidFill>
            <a:srgbClr val="DDDBFD"/>
          </a:solidFill>
        </a:fill>
      </a:tcStyle>
    </a:band1H>
    <a:band2H>
      <a:tcTxStyle/>
      <a:tcStyle>
        <a:tcBdr/>
      </a:tcStyle>
    </a:band2H>
    <a:band1V>
      <a:tcTxStyle/>
      <a:tcStyle>
        <a:tcBdr/>
        <a:fill>
          <a:solidFill>
            <a:srgbClr val="DDDBFD"/>
          </a:solidFill>
        </a:fill>
      </a:tcStyle>
    </a:band1V>
    <a:band2V>
      <a:tcTxStyle/>
      <a:tcStyle>
        <a:tcBdr/>
      </a:tcStyle>
    </a:band2V>
    <a:lastCol>
      <a:tcTxStyle b="on" i="off">
        <a:font>
          <a:latin typeface="Raleway"/>
          <a:ea typeface="Raleway"/>
          <a:cs typeface="Raleway"/>
        </a:font>
        <a:schemeClr val="lt1"/>
      </a:tcTxStyle>
      <a:tcStyle>
        <a:tcBdr/>
        <a:fill>
          <a:solidFill>
            <a:schemeClr val="accent1"/>
          </a:solidFill>
        </a:fill>
      </a:tcStyle>
    </a:lastCol>
    <a:firstCol>
      <a:tcTxStyle b="on" i="off">
        <a:font>
          <a:latin typeface="Raleway"/>
          <a:ea typeface="Raleway"/>
          <a:cs typeface="Raleway"/>
        </a:font>
        <a:schemeClr val="lt1"/>
      </a:tcTxStyle>
      <a:tcStyle>
        <a:tcBdr/>
        <a:fill>
          <a:solidFill>
            <a:schemeClr val="accent1"/>
          </a:solidFill>
        </a:fill>
      </a:tcStyle>
    </a:firstCol>
    <a:lastRow>
      <a:tcTxStyle b="on" i="off">
        <a:font>
          <a:latin typeface="Raleway"/>
          <a:ea typeface="Raleway"/>
          <a:cs typeface="Raleway"/>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Raleway"/>
          <a:ea typeface="Raleway"/>
          <a:cs typeface="Raleway"/>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37"/>
    <p:restoredTop sz="94635"/>
  </p:normalViewPr>
  <p:slideViewPr>
    <p:cSldViewPr snapToGrid="0">
      <p:cViewPr varScale="1">
        <p:scale>
          <a:sx n="129" d="100"/>
          <a:sy n="129" d="100"/>
        </p:scale>
        <p:origin x="200" y="680"/>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4.fntdata"/><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font" Target="fonts/font12.fntdata"/><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7.fntdata"/><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2.fntdata"/><Relationship Id="rId32" Type="http://schemas.openxmlformats.org/officeDocument/2006/relationships/font" Target="fonts/font10.fntdata"/><Relationship Id="rId37" Type="http://schemas.openxmlformats.org/officeDocument/2006/relationships/font" Target="fonts/font15.fntdata"/><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font" Target="fonts/font1.fntdata"/><Relationship Id="rId28" Type="http://schemas.openxmlformats.org/officeDocument/2006/relationships/font" Target="fonts/font6.fntdata"/><Relationship Id="rId36" Type="http://schemas.openxmlformats.org/officeDocument/2006/relationships/font" Target="fonts/font14.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9.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 Id="rId27" Type="http://schemas.openxmlformats.org/officeDocument/2006/relationships/font" Target="fonts/font5.fntdata"/><Relationship Id="rId30" Type="http://schemas.openxmlformats.org/officeDocument/2006/relationships/font" Target="fonts/font8.fntdata"/><Relationship Id="rId35" Type="http://schemas.openxmlformats.org/officeDocument/2006/relationships/font" Target="fonts/font13.fntdata"/><Relationship Id="rId43"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3.fntdata"/><Relationship Id="rId33" Type="http://schemas.openxmlformats.org/officeDocument/2006/relationships/font" Target="fonts/font11.fntdata"/><Relationship Id="rId38" Type="http://schemas.openxmlformats.org/officeDocument/2006/relationships/font" Target="fonts/font16.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allimore, Kaitlin" userId="1e433cde-a36d-4050-851f-aacbf72e8f2e" providerId="ADAL" clId="{646C695A-479C-1148-9AB4-A49048CCED56}"/>
    <pc:docChg chg="undo custSel addSld modSld">
      <pc:chgData name="Gallimore, Kaitlin" userId="1e433cde-a36d-4050-851f-aacbf72e8f2e" providerId="ADAL" clId="{646C695A-479C-1148-9AB4-A49048CCED56}" dt="2025-05-21T13:47:52.163" v="134" actId="29295"/>
      <pc:docMkLst>
        <pc:docMk/>
      </pc:docMkLst>
      <pc:sldChg chg="modSp mod">
        <pc:chgData name="Gallimore, Kaitlin" userId="1e433cde-a36d-4050-851f-aacbf72e8f2e" providerId="ADAL" clId="{646C695A-479C-1148-9AB4-A49048CCED56}" dt="2025-05-21T13:47:52.163" v="134" actId="29295"/>
        <pc:sldMkLst>
          <pc:docMk/>
          <pc:sldMk cId="2582203133" sldId="256"/>
        </pc:sldMkLst>
        <pc:picChg chg="mod">
          <ac:chgData name="Gallimore, Kaitlin" userId="1e433cde-a36d-4050-851f-aacbf72e8f2e" providerId="ADAL" clId="{646C695A-479C-1148-9AB4-A49048CCED56}" dt="2025-05-21T13:47:52.163" v="134" actId="29295"/>
          <ac:picMkLst>
            <pc:docMk/>
            <pc:sldMk cId="2582203133" sldId="256"/>
            <ac:picMk id="3" creationId="{1C5B4E79-B8BF-E24D-DA1A-BABCB9B8FF6F}"/>
          </ac:picMkLst>
        </pc:picChg>
      </pc:sldChg>
      <pc:sldChg chg="modSp mod">
        <pc:chgData name="Gallimore, Kaitlin" userId="1e433cde-a36d-4050-851f-aacbf72e8f2e" providerId="ADAL" clId="{646C695A-479C-1148-9AB4-A49048CCED56}" dt="2025-05-21T13:44:28.746" v="10" actId="1076"/>
        <pc:sldMkLst>
          <pc:docMk/>
          <pc:sldMk cId="212240800" sldId="264"/>
        </pc:sldMkLst>
        <pc:spChg chg="mod">
          <ac:chgData name="Gallimore, Kaitlin" userId="1e433cde-a36d-4050-851f-aacbf72e8f2e" providerId="ADAL" clId="{646C695A-479C-1148-9AB4-A49048CCED56}" dt="2025-05-21T13:44:28.746" v="10" actId="1076"/>
          <ac:spMkLst>
            <pc:docMk/>
            <pc:sldMk cId="212240800" sldId="264"/>
            <ac:spMk id="13" creationId="{00000000-0000-0000-0000-000000000000}"/>
          </ac:spMkLst>
        </pc:spChg>
      </pc:sldChg>
      <pc:sldChg chg="delSp modSp add mod">
        <pc:chgData name="Gallimore, Kaitlin" userId="1e433cde-a36d-4050-851f-aacbf72e8f2e" providerId="ADAL" clId="{646C695A-479C-1148-9AB4-A49048CCED56}" dt="2025-05-21T13:45:55.189" v="66" actId="20577"/>
        <pc:sldMkLst>
          <pc:docMk/>
          <pc:sldMk cId="3022570279" sldId="286"/>
        </pc:sldMkLst>
        <pc:spChg chg="mod">
          <ac:chgData name="Gallimore, Kaitlin" userId="1e433cde-a36d-4050-851f-aacbf72e8f2e" providerId="ADAL" clId="{646C695A-479C-1148-9AB4-A49048CCED56}" dt="2025-05-21T13:44:46.381" v="28" actId="1076"/>
          <ac:spMkLst>
            <pc:docMk/>
            <pc:sldMk cId="3022570279" sldId="286"/>
            <ac:spMk id="4" creationId="{FA5E1C7B-404E-1FF3-9160-D99EF0D6F012}"/>
          </ac:spMkLst>
        </pc:spChg>
        <pc:spChg chg="mod">
          <ac:chgData name="Gallimore, Kaitlin" userId="1e433cde-a36d-4050-851f-aacbf72e8f2e" providerId="ADAL" clId="{646C695A-479C-1148-9AB4-A49048CCED56}" dt="2025-05-21T13:44:40.509" v="17" actId="1035"/>
          <ac:spMkLst>
            <pc:docMk/>
            <pc:sldMk cId="3022570279" sldId="286"/>
            <ac:spMk id="13" creationId="{00000000-0000-0000-0000-000000000000}"/>
          </ac:spMkLst>
        </pc:spChg>
        <pc:spChg chg="mod">
          <ac:chgData name="Gallimore, Kaitlin" userId="1e433cde-a36d-4050-851f-aacbf72e8f2e" providerId="ADAL" clId="{646C695A-479C-1148-9AB4-A49048CCED56}" dt="2025-05-21T13:44:43.780" v="26" actId="1036"/>
          <ac:spMkLst>
            <pc:docMk/>
            <pc:sldMk cId="3022570279" sldId="286"/>
            <ac:spMk id="23" creationId="{00000000-0000-0000-0000-000000000000}"/>
          </ac:spMkLst>
        </pc:spChg>
        <pc:spChg chg="del mod">
          <ac:chgData name="Gallimore, Kaitlin" userId="1e433cde-a36d-4050-851f-aacbf72e8f2e" providerId="ADAL" clId="{646C695A-479C-1148-9AB4-A49048CCED56}" dt="2025-05-21T13:45:08.582" v="35" actId="478"/>
          <ac:spMkLst>
            <pc:docMk/>
            <pc:sldMk cId="3022570279" sldId="286"/>
            <ac:spMk id="35" creationId="{00000000-0000-0000-0000-000000000000}"/>
          </ac:spMkLst>
        </pc:spChg>
        <pc:spChg chg="del mod">
          <ac:chgData name="Gallimore, Kaitlin" userId="1e433cde-a36d-4050-851f-aacbf72e8f2e" providerId="ADAL" clId="{646C695A-479C-1148-9AB4-A49048CCED56}" dt="2025-05-21T13:45:04.209" v="32" actId="478"/>
          <ac:spMkLst>
            <pc:docMk/>
            <pc:sldMk cId="3022570279" sldId="286"/>
            <ac:spMk id="39" creationId="{00000000-0000-0000-0000-000000000000}"/>
          </ac:spMkLst>
        </pc:spChg>
        <pc:spChg chg="del mod">
          <ac:chgData name="Gallimore, Kaitlin" userId="1e433cde-a36d-4050-851f-aacbf72e8f2e" providerId="ADAL" clId="{646C695A-479C-1148-9AB4-A49048CCED56}" dt="2025-05-21T13:45:06.827" v="34" actId="478"/>
          <ac:spMkLst>
            <pc:docMk/>
            <pc:sldMk cId="3022570279" sldId="286"/>
            <ac:spMk id="43" creationId="{00000000-0000-0000-0000-000000000000}"/>
          </ac:spMkLst>
        </pc:spChg>
        <pc:spChg chg="mod">
          <ac:chgData name="Gallimore, Kaitlin" userId="1e433cde-a36d-4050-851f-aacbf72e8f2e" providerId="ADAL" clId="{646C695A-479C-1148-9AB4-A49048CCED56}" dt="2025-05-21T13:45:55.189" v="66" actId="20577"/>
          <ac:spMkLst>
            <pc:docMk/>
            <pc:sldMk cId="3022570279" sldId="286"/>
            <ac:spMk id="61" creationId="{00000000-0000-0000-0000-000000000000}"/>
          </ac:spMkLst>
        </pc:spChg>
        <pc:grpChg chg="del">
          <ac:chgData name="Gallimore, Kaitlin" userId="1e433cde-a36d-4050-851f-aacbf72e8f2e" providerId="ADAL" clId="{646C695A-479C-1148-9AB4-A49048CCED56}" dt="2025-05-21T13:45:09.653" v="36" actId="478"/>
          <ac:grpSpMkLst>
            <pc:docMk/>
            <pc:sldMk cId="3022570279" sldId="286"/>
            <ac:grpSpMk id="27" creationId="{00000000-0000-0000-0000-000000000000}"/>
          </ac:grpSpMkLst>
        </pc:grpChg>
        <pc:grpChg chg="del">
          <ac:chgData name="Gallimore, Kaitlin" userId="1e433cde-a36d-4050-851f-aacbf72e8f2e" providerId="ADAL" clId="{646C695A-479C-1148-9AB4-A49048CCED56}" dt="2025-05-21T13:45:06.827" v="34" actId="478"/>
          <ac:grpSpMkLst>
            <pc:docMk/>
            <pc:sldMk cId="3022570279" sldId="286"/>
            <ac:grpSpMk id="31" creationId="{00000000-0000-0000-0000-000000000000}"/>
          </ac:grpSpMkLst>
        </pc:grpChg>
        <pc:grpChg chg="del">
          <ac:chgData name="Gallimore, Kaitlin" userId="1e433cde-a36d-4050-851f-aacbf72e8f2e" providerId="ADAL" clId="{646C695A-479C-1148-9AB4-A49048CCED56}" dt="2025-05-21T13:45:04.209" v="32" actId="478"/>
          <ac:grpSpMkLst>
            <pc:docMk/>
            <pc:sldMk cId="3022570279" sldId="286"/>
            <ac:grpSpMk id="32" creationId="{00000000-0000-0000-0000-000000000000}"/>
          </ac:grpSpMkLst>
        </pc:grpChg>
        <pc:grpChg chg="del">
          <ac:chgData name="Gallimore, Kaitlin" userId="1e433cde-a36d-4050-851f-aacbf72e8f2e" providerId="ADAL" clId="{646C695A-479C-1148-9AB4-A49048CCED56}" dt="2025-05-21T13:45:08.582" v="35" actId="478"/>
          <ac:grpSpMkLst>
            <pc:docMk/>
            <pc:sldMk cId="3022570279" sldId="286"/>
            <ac:grpSpMk id="33" creationId="{00000000-0000-0000-0000-000000000000}"/>
          </ac:grpSpMkLst>
        </pc:grpChg>
        <pc:picChg chg="del">
          <ac:chgData name="Gallimore, Kaitlin" userId="1e433cde-a36d-4050-851f-aacbf72e8f2e" providerId="ADAL" clId="{646C695A-479C-1148-9AB4-A49048CCED56}" dt="2025-05-21T13:43:59.432" v="1" actId="478"/>
          <ac:picMkLst>
            <pc:docMk/>
            <pc:sldMk cId="3022570279" sldId="286"/>
            <ac:picMk id="2" creationId="{8E6E2B1C-C140-389F-47C7-AC9F09F3332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
        <p:cNvGrpSpPr/>
        <p:nvPr/>
      </p:nvGrpSpPr>
      <p:grpSpPr>
        <a:xfrm>
          <a:off x="0" y="0"/>
          <a:ext cx="0" cy="0"/>
          <a:chOff x="0" y="0"/>
          <a:chExt cx="0" cy="0"/>
        </a:xfrm>
      </p:grpSpPr>
      <p:sp>
        <p:nvSpPr>
          <p:cNvPr id="98" name="Google Shape;98;g2892bcd46c4_1_47: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9" name="Google Shape;99;g2892bcd46c4_1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6"/>
        <p:cNvGrpSpPr/>
        <p:nvPr/>
      </p:nvGrpSpPr>
      <p:grpSpPr>
        <a:xfrm>
          <a:off x="0" y="0"/>
          <a:ext cx="0" cy="0"/>
          <a:chOff x="0" y="0"/>
          <a:chExt cx="0" cy="0"/>
        </a:xfrm>
      </p:grpSpPr>
      <p:sp>
        <p:nvSpPr>
          <p:cNvPr id="937" name="Google Shape;937;g2892bcd46c4_1_86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38" name="Google Shape;938;g2892bcd46c4_1_8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7"/>
        <p:cNvGrpSpPr/>
        <p:nvPr/>
      </p:nvGrpSpPr>
      <p:grpSpPr>
        <a:xfrm>
          <a:off x="0" y="0"/>
          <a:ext cx="0" cy="0"/>
          <a:chOff x="0" y="0"/>
          <a:chExt cx="0" cy="0"/>
        </a:xfrm>
      </p:grpSpPr>
      <p:sp>
        <p:nvSpPr>
          <p:cNvPr id="1078" name="Google Shape;1078;g2892bcd46c4_1_100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79" name="Google Shape;1079;g2892bcd46c4_1_100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7"/>
        <p:cNvGrpSpPr/>
        <p:nvPr/>
      </p:nvGrpSpPr>
      <p:grpSpPr>
        <a:xfrm>
          <a:off x="0" y="0"/>
          <a:ext cx="0" cy="0"/>
          <a:chOff x="0" y="0"/>
          <a:chExt cx="0" cy="0"/>
        </a:xfrm>
      </p:grpSpPr>
      <p:sp>
        <p:nvSpPr>
          <p:cNvPr id="1168" name="Google Shape;1168;g2892bcd46c4_1_1091: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9" name="Google Shape;1169;g2892bcd46c4_1_10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g2892bcd46c4_1_6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6" name="Google Shape;116;g2892bcd46c4_1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
        <p:cNvGrpSpPr/>
        <p:nvPr/>
      </p:nvGrpSpPr>
      <p:grpSpPr>
        <a:xfrm>
          <a:off x="0" y="0"/>
          <a:ext cx="0" cy="0"/>
          <a:chOff x="0" y="0"/>
          <a:chExt cx="0" cy="0"/>
        </a:xfrm>
      </p:grpSpPr>
      <p:sp>
        <p:nvSpPr>
          <p:cNvPr id="141" name="Google Shape;141;g2892bcd46c4_1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2" name="Google Shape;142;g2892bcd46c4_1_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 name="Google Shape;143;g2892bcd46c4_1_8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d"/>
              <a:t>5</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g2892bcd46c4_1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g2892bcd46c4_1_10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 name="Google Shape;162;g2892bcd46c4_1_10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id"/>
              <a:t>6</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2892bcd46c4_1_12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81" name="Google Shape;181;g2892bcd46c4_1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2892bcd46c4_1_140: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97" name="Google Shape;197;g2892bcd46c4_1_1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8"/>
        <p:cNvGrpSpPr/>
        <p:nvPr/>
      </p:nvGrpSpPr>
      <p:grpSpPr>
        <a:xfrm>
          <a:off x="0" y="0"/>
          <a:ext cx="0" cy="0"/>
          <a:chOff x="0" y="0"/>
          <a:chExt cx="0" cy="0"/>
        </a:xfrm>
      </p:grpSpPr>
      <p:sp>
        <p:nvSpPr>
          <p:cNvPr id="209" name="Google Shape;209;g2892bcd46c4_1_152: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0" name="Google Shape;210;g2892bcd46c4_1_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892bcd46c4_1_385: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52" name="Google Shape;452;g2892bcd46c4_1_38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8"/>
        <p:cNvGrpSpPr/>
        <p:nvPr/>
      </p:nvGrpSpPr>
      <p:grpSpPr>
        <a:xfrm>
          <a:off x="0" y="0"/>
          <a:ext cx="0" cy="0"/>
          <a:chOff x="0" y="0"/>
          <a:chExt cx="0" cy="0"/>
        </a:xfrm>
      </p:grpSpPr>
      <p:sp>
        <p:nvSpPr>
          <p:cNvPr id="919" name="Google Shape;919;g2892bcd46c4_1_846: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920" name="Google Shape;920;g2892bcd46c4_1_8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Slide">
  <p:cSld name="Title Slide">
    <p:spTree>
      <p:nvGrpSpPr>
        <p:cNvPr id="1" name="Shape 53"/>
        <p:cNvGrpSpPr/>
        <p:nvPr/>
      </p:nvGrpSpPr>
      <p:grpSpPr>
        <a:xfrm>
          <a:off x="0" y="0"/>
          <a:ext cx="0" cy="0"/>
          <a:chOff x="0" y="0"/>
          <a:chExt cx="0" cy="0"/>
        </a:xfrm>
      </p:grpSpPr>
    </p:spTree>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4C48C30-1BEE-D648-B4EB-AC693025C5BE}" type="datetime1">
              <a:rPr lang="en-US" smtClean="0"/>
              <a:t>5/21/25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CD6CEEE-01E3-4420-A78A-30B05C4B4ACD}" type="slidenum">
              <a:rPr lang="en-US" smtClean="0"/>
              <a:t>‹#›</a:t>
            </a:fld>
            <a:endParaRPr lang="en-US"/>
          </a:p>
        </p:txBody>
      </p:sp>
      <p:sp>
        <p:nvSpPr>
          <p:cNvPr id="9" name="Picture Placeholder 8"/>
          <p:cNvSpPr>
            <a:spLocks noGrp="1"/>
          </p:cNvSpPr>
          <p:nvPr>
            <p:ph type="pic" sz="quarter" idx="13"/>
          </p:nvPr>
        </p:nvSpPr>
        <p:spPr>
          <a:xfrm>
            <a:off x="0" y="-1"/>
            <a:ext cx="9165020" cy="2692021"/>
          </a:xfrm>
          <a:custGeom>
            <a:avLst/>
            <a:gdLst>
              <a:gd name="connsiteX0" fmla="*/ 0 w 12220026"/>
              <a:gd name="connsiteY0" fmla="*/ 0 h 3589361"/>
              <a:gd name="connsiteX1" fmla="*/ 12220026 w 12220026"/>
              <a:gd name="connsiteY1" fmla="*/ 0 h 3589361"/>
              <a:gd name="connsiteX2" fmla="*/ 12220026 w 12220026"/>
              <a:gd name="connsiteY2" fmla="*/ 3589361 h 3589361"/>
              <a:gd name="connsiteX3" fmla="*/ 0 w 12220026"/>
              <a:gd name="connsiteY3" fmla="*/ 3589361 h 3589361"/>
            </a:gdLst>
            <a:ahLst/>
            <a:cxnLst>
              <a:cxn ang="0">
                <a:pos x="connsiteX0" y="connsiteY0"/>
              </a:cxn>
              <a:cxn ang="0">
                <a:pos x="connsiteX1" y="connsiteY1"/>
              </a:cxn>
              <a:cxn ang="0">
                <a:pos x="connsiteX2" y="connsiteY2"/>
              </a:cxn>
              <a:cxn ang="0">
                <a:pos x="connsiteX3" y="connsiteY3"/>
              </a:cxn>
            </a:cxnLst>
            <a:rect l="l" t="t" r="r" b="b"/>
            <a:pathLst>
              <a:path w="12220026" h="3589361">
                <a:moveTo>
                  <a:pt x="0" y="0"/>
                </a:moveTo>
                <a:lnTo>
                  <a:pt x="12220026" y="0"/>
                </a:lnTo>
                <a:lnTo>
                  <a:pt x="12220026" y="3589361"/>
                </a:lnTo>
                <a:lnTo>
                  <a:pt x="0" y="3589361"/>
                </a:lnTo>
                <a:close/>
              </a:path>
            </a:pathLst>
          </a:custGeom>
        </p:spPr>
        <p:txBody>
          <a:bodyPr wrap="square">
            <a:noAutofit/>
          </a:bodyPr>
          <a:lstStyle/>
          <a:p>
            <a:endParaRPr lang="en-US"/>
          </a:p>
        </p:txBody>
      </p:sp>
      <p:sp>
        <p:nvSpPr>
          <p:cNvPr id="12" name="Picture Placeholder 11"/>
          <p:cNvSpPr>
            <a:spLocks noGrp="1"/>
          </p:cNvSpPr>
          <p:nvPr>
            <p:ph type="pic" sz="quarter" idx="14"/>
          </p:nvPr>
        </p:nvSpPr>
        <p:spPr>
          <a:xfrm>
            <a:off x="5520323" y="948392"/>
            <a:ext cx="3067531" cy="3780675"/>
          </a:xfrm>
          <a:custGeom>
            <a:avLst/>
            <a:gdLst>
              <a:gd name="connsiteX0" fmla="*/ 293256 w 4090041"/>
              <a:gd name="connsiteY0" fmla="*/ 0 h 5040900"/>
              <a:gd name="connsiteX1" fmla="*/ 4090041 w 4090041"/>
              <a:gd name="connsiteY1" fmla="*/ 0 h 5040900"/>
              <a:gd name="connsiteX2" fmla="*/ 4090041 w 4090041"/>
              <a:gd name="connsiteY2" fmla="*/ 4747644 h 5040900"/>
              <a:gd name="connsiteX3" fmla="*/ 3796785 w 4090041"/>
              <a:gd name="connsiteY3" fmla="*/ 5040900 h 5040900"/>
              <a:gd name="connsiteX4" fmla="*/ 0 w 4090041"/>
              <a:gd name="connsiteY4" fmla="*/ 5040900 h 5040900"/>
              <a:gd name="connsiteX5" fmla="*/ 0 w 4090041"/>
              <a:gd name="connsiteY5" fmla="*/ 293256 h 5040900"/>
              <a:gd name="connsiteX6" fmla="*/ 293256 w 4090041"/>
              <a:gd name="connsiteY6" fmla="*/ 0 h 5040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090041" h="5040900">
                <a:moveTo>
                  <a:pt x="293256" y="0"/>
                </a:moveTo>
                <a:lnTo>
                  <a:pt x="4090041" y="0"/>
                </a:lnTo>
                <a:lnTo>
                  <a:pt x="4090041" y="4747644"/>
                </a:lnTo>
                <a:cubicBezTo>
                  <a:pt x="4090041" y="4909605"/>
                  <a:pt x="3958746" y="5040900"/>
                  <a:pt x="3796785" y="5040900"/>
                </a:cubicBezTo>
                <a:lnTo>
                  <a:pt x="0" y="5040900"/>
                </a:lnTo>
                <a:lnTo>
                  <a:pt x="0" y="293256"/>
                </a:lnTo>
                <a:cubicBezTo>
                  <a:pt x="0" y="131295"/>
                  <a:pt x="131295" y="0"/>
                  <a:pt x="293256" y="0"/>
                </a:cubicBezTo>
                <a:close/>
              </a:path>
            </a:pathLst>
          </a:custGeom>
        </p:spPr>
        <p:txBody>
          <a:bodyPr wrap="square">
            <a:noAutofit/>
          </a:bodyPr>
          <a:lstStyle/>
          <a:p>
            <a:endParaRPr lang="en-US"/>
          </a:p>
        </p:txBody>
      </p:sp>
    </p:spTree>
    <p:extLst>
      <p:ext uri="{BB962C8B-B14F-4D97-AF65-F5344CB8AC3E}">
        <p14:creationId xmlns:p14="http://schemas.microsoft.com/office/powerpoint/2010/main" val="4895073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6_Title Slid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B6DA294-F10E-B364-9801-C77A1BE1996A}"/>
              </a:ext>
            </a:extLst>
          </p:cNvPr>
          <p:cNvSpPr/>
          <p:nvPr userDrawn="1"/>
        </p:nvSpPr>
        <p:spPr>
          <a:xfrm flipH="1">
            <a:off x="0" y="0"/>
            <a:ext cx="9144000" cy="5143500"/>
          </a:xfrm>
          <a:prstGeom prst="rect">
            <a:avLst/>
          </a:prstGeom>
          <a:solidFill>
            <a:srgbClr val="E5EFFB">
              <a:alpha val="23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50"/>
          </a:p>
        </p:txBody>
      </p:sp>
      <p:sp>
        <p:nvSpPr>
          <p:cNvPr id="3" name="Oval 2">
            <a:extLst>
              <a:ext uri="{FF2B5EF4-FFF2-40B4-BE49-F238E27FC236}">
                <a16:creationId xmlns:a16="http://schemas.microsoft.com/office/drawing/2014/main" id="{340FDB35-D94B-3699-4BF9-E41F06674A56}"/>
              </a:ext>
            </a:extLst>
          </p:cNvPr>
          <p:cNvSpPr/>
          <p:nvPr userDrawn="1"/>
        </p:nvSpPr>
        <p:spPr>
          <a:xfrm flipH="1">
            <a:off x="8220713" y="1927168"/>
            <a:ext cx="1424887" cy="1425658"/>
          </a:xfrm>
          <a:prstGeom prst="ellipse">
            <a:avLst/>
          </a:prstGeom>
          <a:solidFill>
            <a:srgbClr val="E5EFFB">
              <a:alpha val="23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50"/>
          </a:p>
        </p:txBody>
      </p:sp>
      <p:sp>
        <p:nvSpPr>
          <p:cNvPr id="2" name="Picture Placeholder 4">
            <a:extLst>
              <a:ext uri="{FF2B5EF4-FFF2-40B4-BE49-F238E27FC236}">
                <a16:creationId xmlns:a16="http://schemas.microsoft.com/office/drawing/2014/main" id="{638263BE-D7D6-F970-30FA-0F25E1B9B044}"/>
              </a:ext>
            </a:extLst>
          </p:cNvPr>
          <p:cNvSpPr>
            <a:spLocks noGrp="1"/>
          </p:cNvSpPr>
          <p:nvPr>
            <p:ph type="pic" sz="quarter" idx="10"/>
          </p:nvPr>
        </p:nvSpPr>
        <p:spPr>
          <a:xfrm>
            <a:off x="4161409" y="2836417"/>
            <a:ext cx="4982592" cy="2307083"/>
          </a:xfrm>
          <a:prstGeom prst="rect">
            <a:avLst/>
          </a:prstGeom>
          <a:pattFill prst="pct5">
            <a:fgClr>
              <a:srgbClr val="006EED"/>
            </a:fgClr>
            <a:bgClr>
              <a:schemeClr val="bg1"/>
            </a:bgClr>
          </a:pattFill>
        </p:spPr>
        <p:txBody>
          <a:bodyPr vert="horz" wrap="square" lIns="91440" tIns="45720" rIns="91440" bIns="45720" rtlCol="0">
            <a:noAutofit/>
          </a:bodyPr>
          <a:lstStyle>
            <a:lvl1pPr>
              <a:defRPr lang="en-ID" sz="1050" dirty="0"/>
            </a:lvl1pPr>
          </a:lstStyle>
          <a:p>
            <a:pPr lvl="0"/>
            <a:endParaRPr lang="en-ID" dirty="0"/>
          </a:p>
        </p:txBody>
      </p:sp>
    </p:spTree>
    <p:extLst>
      <p:ext uri="{BB962C8B-B14F-4D97-AF65-F5344CB8AC3E}">
        <p14:creationId xmlns:p14="http://schemas.microsoft.com/office/powerpoint/2010/main" val="42844364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3221B16-5948-8161-D12E-6865210DA1D5}"/>
              </a:ext>
            </a:extLst>
          </p:cNvPr>
          <p:cNvSpPr/>
          <p:nvPr userDrawn="1"/>
        </p:nvSpPr>
        <p:spPr>
          <a:xfrm flipH="1">
            <a:off x="0" y="0"/>
            <a:ext cx="9144000" cy="5143500"/>
          </a:xfrm>
          <a:prstGeom prst="rect">
            <a:avLst/>
          </a:prstGeom>
          <a:solidFill>
            <a:srgbClr val="E5EFFB">
              <a:alpha val="23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50"/>
          </a:p>
        </p:txBody>
      </p:sp>
      <p:sp>
        <p:nvSpPr>
          <p:cNvPr id="3" name="Oval 2">
            <a:extLst>
              <a:ext uri="{FF2B5EF4-FFF2-40B4-BE49-F238E27FC236}">
                <a16:creationId xmlns:a16="http://schemas.microsoft.com/office/drawing/2014/main" id="{96F88878-9F07-7FCE-185D-CDD81572A9C5}"/>
              </a:ext>
            </a:extLst>
          </p:cNvPr>
          <p:cNvSpPr/>
          <p:nvPr userDrawn="1"/>
        </p:nvSpPr>
        <p:spPr>
          <a:xfrm flipH="1">
            <a:off x="-361788" y="-586791"/>
            <a:ext cx="1620197" cy="1621073"/>
          </a:xfrm>
          <a:prstGeom prst="ellipse">
            <a:avLst/>
          </a:prstGeom>
          <a:solidFill>
            <a:srgbClr val="E5EFFB">
              <a:alpha val="23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50"/>
          </a:p>
        </p:txBody>
      </p:sp>
      <p:sp>
        <p:nvSpPr>
          <p:cNvPr id="4" name="Picture Placeholder 4">
            <a:extLst>
              <a:ext uri="{FF2B5EF4-FFF2-40B4-BE49-F238E27FC236}">
                <a16:creationId xmlns:a16="http://schemas.microsoft.com/office/drawing/2014/main" id="{B72B36DA-7F88-0464-7ACF-548FC3407927}"/>
              </a:ext>
            </a:extLst>
          </p:cNvPr>
          <p:cNvSpPr>
            <a:spLocks noGrp="1"/>
          </p:cNvSpPr>
          <p:nvPr>
            <p:ph type="pic" sz="quarter" idx="11"/>
          </p:nvPr>
        </p:nvSpPr>
        <p:spPr>
          <a:xfrm>
            <a:off x="0" y="0"/>
            <a:ext cx="9144000" cy="5143500"/>
          </a:xfrm>
          <a:prstGeom prst="rect">
            <a:avLst/>
          </a:prstGeom>
        </p:spPr>
        <p:txBody>
          <a:bodyPr wrap="square">
            <a:noAutofit/>
          </a:bodyPr>
          <a:lstStyle>
            <a:lvl1pPr>
              <a:defRPr sz="1050"/>
            </a:lvl1pPr>
          </a:lstStyle>
          <a:p>
            <a:endParaRPr lang="en-ID" dirty="0"/>
          </a:p>
        </p:txBody>
      </p:sp>
    </p:spTree>
    <p:extLst>
      <p:ext uri="{BB962C8B-B14F-4D97-AF65-F5344CB8AC3E}">
        <p14:creationId xmlns:p14="http://schemas.microsoft.com/office/powerpoint/2010/main" val="38221574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9_Title Slide">
  <p:cSld name="9_Title Slide">
    <p:spTree>
      <p:nvGrpSpPr>
        <p:cNvPr id="1" name="Shape 54"/>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7_White Background">
  <p:cSld name="7_White Background">
    <p:spTree>
      <p:nvGrpSpPr>
        <p:cNvPr id="1" name="Shape 55"/>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15_Custom Layout">
  <p:cSld name="15_Custom Layout">
    <p:spTree>
      <p:nvGrpSpPr>
        <p:cNvPr id="1" name="Shape 56"/>
        <p:cNvGrpSpPr/>
        <p:nvPr/>
      </p:nvGrpSpPr>
      <p:grpSpPr>
        <a:xfrm>
          <a:off x="0" y="0"/>
          <a:ext cx="0" cy="0"/>
          <a:chOff x="0" y="0"/>
          <a:chExt cx="0" cy="0"/>
        </a:xfrm>
      </p:grpSpPr>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matchingName="White Background">
  <p:cSld name="White Background">
    <p:spTree>
      <p:nvGrpSpPr>
        <p:cNvPr id="1" name="Shape 71"/>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37_Custom Layout">
  <p:cSld name="37_Custom Layout">
    <p:spTree>
      <p:nvGrpSpPr>
        <p:cNvPr id="1" name="Shape 73"/>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matchingName="3_Blank Background">
  <p:cSld name="3_Blank Background">
    <p:spTree>
      <p:nvGrpSpPr>
        <p:cNvPr id="1" name="Shape 74"/>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Huedent Template - 10">
  <p:cSld name="Huedent Template - 10">
    <p:spTree>
      <p:nvGrpSpPr>
        <p:cNvPr id="1" name="Shape 75"/>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Huedent Template - 09">
  <p:cSld name="Huedent Template - 09">
    <p:spTree>
      <p:nvGrpSpPr>
        <p:cNvPr id="1" name="Shape 76"/>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Shape 50"/>
        <p:cNvGrpSpPr/>
        <p:nvPr/>
      </p:nvGrpSpPr>
      <p:grpSpPr>
        <a:xfrm>
          <a:off x="0" y="0"/>
          <a:ext cx="0" cy="0"/>
          <a:chOff x="0" y="0"/>
          <a:chExt cx="0" cy="0"/>
        </a:xfrm>
      </p:grpSpPr>
      <p:sp>
        <p:nvSpPr>
          <p:cNvPr id="51" name="Google Shape;51;p13"/>
          <p:cNvSpPr txBox="1"/>
          <p:nvPr/>
        </p:nvSpPr>
        <p:spPr>
          <a:xfrm>
            <a:off x="7874453" y="4670883"/>
            <a:ext cx="1095816" cy="392415"/>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fld id="{00000000-1234-1234-1234-123412341234}" type="slidenum">
              <a:rPr lang="id" sz="2100" b="1" i="0" u="none" strike="noStrike" cap="none">
                <a:solidFill>
                  <a:srgbClr val="595959"/>
                </a:solidFill>
                <a:latin typeface="Raleway"/>
                <a:ea typeface="Raleway"/>
                <a:cs typeface="Raleway"/>
                <a:sym typeface="Raleway"/>
              </a:rPr>
              <a:t>‹#›</a:t>
            </a:fld>
            <a:endParaRPr sz="2100" b="1" i="0" u="none" strike="noStrike" cap="none">
              <a:solidFill>
                <a:srgbClr val="595959"/>
              </a:solidFill>
              <a:latin typeface="Raleway"/>
              <a:ea typeface="Raleway"/>
              <a:cs typeface="Raleway"/>
              <a:sym typeface="Raleway"/>
            </a:endParaRPr>
          </a:p>
        </p:txBody>
      </p:sp>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70" r:id="rId5"/>
    <p:sldLayoutId id="2147483672" r:id="rId6"/>
    <p:sldLayoutId id="2147483673" r:id="rId7"/>
    <p:sldLayoutId id="2147483674" r:id="rId8"/>
    <p:sldLayoutId id="2147483675" r:id="rId9"/>
    <p:sldLayoutId id="2147483678" r:id="rId10"/>
    <p:sldLayoutId id="2147483679" r:id="rId11"/>
    <p:sldLayoutId id="214748368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1.jpeg"/></Relationships>
</file>

<file path=ppt/slides/_rels/slide1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7.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1.jpe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2.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1.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e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22862EA-0D0C-91B8-228C-B8E1E8CBEC3D}"/>
              </a:ext>
            </a:extLst>
          </p:cNvPr>
          <p:cNvSpPr/>
          <p:nvPr/>
        </p:nvSpPr>
        <p:spPr>
          <a:xfrm>
            <a:off x="-1" y="1"/>
            <a:ext cx="9144001" cy="5143500"/>
          </a:xfrm>
          <a:prstGeom prst="roundRect">
            <a:avLst>
              <a:gd name="adj" fmla="val 0"/>
            </a:avLst>
          </a:prstGeom>
          <a:gradFill>
            <a:gsLst>
              <a:gs pos="0">
                <a:srgbClr val="046A38"/>
              </a:gs>
              <a:gs pos="100000">
                <a:srgbClr val="01B256"/>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50"/>
          </a:p>
        </p:txBody>
      </p:sp>
      <p:pic>
        <p:nvPicPr>
          <p:cNvPr id="3" name="Picture Placeholder 2" descr="A group of surgeons performing a surgery&#10;&#10;Description automatically generated">
            <a:extLst>
              <a:ext uri="{FF2B5EF4-FFF2-40B4-BE49-F238E27FC236}">
                <a16:creationId xmlns:a16="http://schemas.microsoft.com/office/drawing/2014/main" id="{1C5B4E79-B8BF-E24D-DA1A-BABCB9B8FF6F}"/>
              </a:ext>
            </a:extLst>
          </p:cNvPr>
          <p:cNvPicPr>
            <a:picLocks noGrp="1" noChangeAspect="1"/>
          </p:cNvPicPr>
          <p:nvPr>
            <p:ph type="pic" sz="quarter" idx="11"/>
          </p:nvPr>
        </p:nvPicPr>
        <p:blipFill>
          <a:blip r:embed="rId2">
            <a:alphaModFix amt="14000"/>
          </a:blip>
          <a:srcRect t="7813" b="7813"/>
          <a:stretch>
            <a:fillRect/>
          </a:stretch>
        </p:blipFill>
        <p:spPr/>
      </p:pic>
      <p:sp>
        <p:nvSpPr>
          <p:cNvPr id="6" name="TextBox 5">
            <a:extLst>
              <a:ext uri="{FF2B5EF4-FFF2-40B4-BE49-F238E27FC236}">
                <a16:creationId xmlns:a16="http://schemas.microsoft.com/office/drawing/2014/main" id="{C7E25EEF-E236-8161-E269-847E9A132E4B}"/>
              </a:ext>
            </a:extLst>
          </p:cNvPr>
          <p:cNvSpPr txBox="1"/>
          <p:nvPr/>
        </p:nvSpPr>
        <p:spPr>
          <a:xfrm>
            <a:off x="865036" y="1192898"/>
            <a:ext cx="7413925" cy="1569660"/>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ea typeface="Inter" panose="02000503000000020004" pitchFamily="2" charset="0"/>
                <a:cs typeface="Arial" panose="020B0604020202020204" pitchFamily="34" charset="0"/>
              </a:rPr>
              <a:t>Title of Presentation Goes Right Here</a:t>
            </a:r>
            <a:endParaRPr lang="en-ID" sz="4800" b="1" dirty="0">
              <a:solidFill>
                <a:schemeClr val="bg1"/>
              </a:solidFill>
              <a:latin typeface="Arial" panose="020B0604020202020204" pitchFamily="34" charset="0"/>
              <a:ea typeface="Inter" panose="02000503000000020004" pitchFamily="2" charset="0"/>
              <a:cs typeface="Arial" panose="020B0604020202020204" pitchFamily="34" charset="0"/>
            </a:endParaRPr>
          </a:p>
        </p:txBody>
      </p:sp>
      <p:sp>
        <p:nvSpPr>
          <p:cNvPr id="7" name="TextBox 6">
            <a:extLst>
              <a:ext uri="{FF2B5EF4-FFF2-40B4-BE49-F238E27FC236}">
                <a16:creationId xmlns:a16="http://schemas.microsoft.com/office/drawing/2014/main" id="{210068FD-53AB-38C5-7109-FE883616DC59}"/>
              </a:ext>
            </a:extLst>
          </p:cNvPr>
          <p:cNvSpPr txBox="1"/>
          <p:nvPr/>
        </p:nvSpPr>
        <p:spPr>
          <a:xfrm>
            <a:off x="1344985" y="2762558"/>
            <a:ext cx="6454025" cy="587469"/>
          </a:xfrm>
          <a:prstGeom prst="rect">
            <a:avLst/>
          </a:prstGeom>
          <a:noFill/>
        </p:spPr>
        <p:txBody>
          <a:bodyPr wrap="square" rtlCol="0">
            <a:spAutoFit/>
          </a:bodyPr>
          <a:lstStyle/>
          <a:p>
            <a:pPr algn="ctr">
              <a:lnSpc>
                <a:spcPct val="150000"/>
              </a:lnSpc>
            </a:pPr>
            <a:r>
              <a:rPr lang="en-US" sz="2400" dirty="0">
                <a:solidFill>
                  <a:schemeClr val="bg1">
                    <a:lumMod val="95000"/>
                  </a:schemeClr>
                </a:solidFill>
                <a:latin typeface="Arial" panose="020B0604020202020204" pitchFamily="34" charset="0"/>
                <a:ea typeface="Inter" panose="02000503000000020004" pitchFamily="2" charset="0"/>
                <a:cs typeface="Arial" panose="020B0604020202020204" pitchFamily="34" charset="0"/>
              </a:rPr>
              <a:t>Presenter Name | Department | Date</a:t>
            </a:r>
            <a:endParaRPr lang="en-ID" sz="2400" dirty="0">
              <a:solidFill>
                <a:schemeClr val="bg1">
                  <a:lumMod val="95000"/>
                </a:schemeClr>
              </a:solidFill>
              <a:latin typeface="Arial" panose="020B0604020202020204" pitchFamily="34" charset="0"/>
              <a:ea typeface="Inter" panose="02000503000000020004" pitchFamily="2" charset="0"/>
              <a:cs typeface="Arial" panose="020B0604020202020204" pitchFamily="34" charset="0"/>
            </a:endParaRPr>
          </a:p>
        </p:txBody>
      </p:sp>
      <p:pic>
        <p:nvPicPr>
          <p:cNvPr id="12" name="Picture 11" descr="A black and white logo&#10;&#10;Description automatically generated">
            <a:extLst>
              <a:ext uri="{FF2B5EF4-FFF2-40B4-BE49-F238E27FC236}">
                <a16:creationId xmlns:a16="http://schemas.microsoft.com/office/drawing/2014/main" id="{6DADE1D1-E992-F6CA-64DD-3AC50FA59175}"/>
              </a:ext>
            </a:extLst>
          </p:cNvPr>
          <p:cNvPicPr>
            <a:picLocks noChangeAspect="1"/>
          </p:cNvPicPr>
          <p:nvPr/>
        </p:nvPicPr>
        <p:blipFill>
          <a:blip r:embed="rId3"/>
          <a:stretch>
            <a:fillRect/>
          </a:stretch>
        </p:blipFill>
        <p:spPr>
          <a:xfrm>
            <a:off x="3073002" y="3796970"/>
            <a:ext cx="2997990" cy="750749"/>
          </a:xfrm>
          <a:prstGeom prst="rect">
            <a:avLst/>
          </a:prstGeom>
        </p:spPr>
      </p:pic>
    </p:spTree>
    <p:extLst>
      <p:ext uri="{BB962C8B-B14F-4D97-AF65-F5344CB8AC3E}">
        <p14:creationId xmlns:p14="http://schemas.microsoft.com/office/powerpoint/2010/main" val="2582203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98"/>
        <p:cNvGrpSpPr/>
        <p:nvPr/>
      </p:nvGrpSpPr>
      <p:grpSpPr>
        <a:xfrm>
          <a:off x="0" y="0"/>
          <a:ext cx="0" cy="0"/>
          <a:chOff x="0" y="0"/>
          <a:chExt cx="0" cy="0"/>
        </a:xfrm>
      </p:grpSpPr>
      <p:pic>
        <p:nvPicPr>
          <p:cNvPr id="199" name="Google Shape;199;p37"/>
          <p:cNvPicPr preferRelativeResize="0"/>
          <p:nvPr/>
        </p:nvPicPr>
        <p:blipFill>
          <a:blip r:embed="rId4"/>
          <a:srcRect l="10763" r="10763"/>
          <a:stretch/>
        </p:blipFill>
        <p:spPr>
          <a:xfrm>
            <a:off x="768190" y="928688"/>
            <a:ext cx="3868103" cy="3286125"/>
          </a:xfrm>
          <a:custGeom>
            <a:avLst/>
            <a:gdLst/>
            <a:ahLst/>
            <a:cxnLst/>
            <a:rect l="l" t="t" r="r" b="b"/>
            <a:pathLst>
              <a:path w="5157471" h="4381500" extrusionOk="0">
                <a:moveTo>
                  <a:pt x="171229" y="0"/>
                </a:moveTo>
                <a:lnTo>
                  <a:pt x="4986242" y="0"/>
                </a:lnTo>
                <a:cubicBezTo>
                  <a:pt x="5080809" y="0"/>
                  <a:pt x="5157471" y="76662"/>
                  <a:pt x="5157471" y="171229"/>
                </a:cubicBezTo>
                <a:lnTo>
                  <a:pt x="5157471" y="4210271"/>
                </a:lnTo>
                <a:cubicBezTo>
                  <a:pt x="5157471" y="4304838"/>
                  <a:pt x="5080809" y="4381500"/>
                  <a:pt x="4986242" y="4381500"/>
                </a:cubicBezTo>
                <a:lnTo>
                  <a:pt x="171229" y="4381500"/>
                </a:lnTo>
                <a:cubicBezTo>
                  <a:pt x="76662" y="4381500"/>
                  <a:pt x="0" y="4304838"/>
                  <a:pt x="0" y="4210271"/>
                </a:cubicBezTo>
                <a:lnTo>
                  <a:pt x="0" y="171229"/>
                </a:lnTo>
                <a:cubicBezTo>
                  <a:pt x="0" y="76662"/>
                  <a:pt x="76662" y="0"/>
                  <a:pt x="171229" y="0"/>
                </a:cubicBezTo>
                <a:close/>
              </a:path>
            </a:pathLst>
          </a:custGeom>
          <a:blipFill>
            <a:blip r:embed="rId4"/>
            <a:stretch>
              <a:fillRect/>
            </a:stretch>
          </a:blipFill>
          <a:ln>
            <a:noFill/>
          </a:ln>
        </p:spPr>
      </p:pic>
      <p:grpSp>
        <p:nvGrpSpPr>
          <p:cNvPr id="200" name="Google Shape;200;p37"/>
          <p:cNvGrpSpPr/>
          <p:nvPr/>
        </p:nvGrpSpPr>
        <p:grpSpPr>
          <a:xfrm>
            <a:off x="4978318" y="1288286"/>
            <a:ext cx="3549455" cy="2202111"/>
            <a:chOff x="5685257" y="2304014"/>
            <a:chExt cx="4732606" cy="2936147"/>
          </a:xfrm>
        </p:grpSpPr>
        <p:sp>
          <p:nvSpPr>
            <p:cNvPr id="201" name="Google Shape;201;p37"/>
            <p:cNvSpPr/>
            <p:nvPr/>
          </p:nvSpPr>
          <p:spPr>
            <a:xfrm>
              <a:off x="5685257" y="2304014"/>
              <a:ext cx="4732606" cy="2123658"/>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id" sz="3300" b="1" dirty="0">
                  <a:solidFill>
                    <a:srgbClr val="01B256"/>
                  </a:solidFill>
                  <a:latin typeface="Articulat CF" pitchFamily="2" charset="77"/>
                  <a:ea typeface="Cairo"/>
                  <a:cs typeface="Cairo"/>
                  <a:sym typeface="Cairo"/>
                </a:rPr>
                <a:t>Our Commitment </a:t>
              </a:r>
              <a:r>
                <a:rPr lang="id" sz="3300" b="1" dirty="0">
                  <a:solidFill>
                    <a:srgbClr val="01B256"/>
                  </a:solidFill>
                  <a:latin typeface="Arial" panose="020B0604020202020204" pitchFamily="34" charset="0"/>
                  <a:ea typeface="Cairo"/>
                  <a:cs typeface="Arial" panose="020B0604020202020204" pitchFamily="34" charset="0"/>
                  <a:sym typeface="Cairo"/>
                </a:rPr>
                <a:t>Quality</a:t>
              </a:r>
              <a:r>
                <a:rPr lang="id" sz="3300" b="1" dirty="0">
                  <a:solidFill>
                    <a:srgbClr val="01B256"/>
                  </a:solidFill>
                  <a:latin typeface="Articulat CF" pitchFamily="2" charset="77"/>
                  <a:ea typeface="Cairo"/>
                  <a:cs typeface="Cairo"/>
                  <a:sym typeface="Cairo"/>
                </a:rPr>
                <a:t> Care For Our Patient</a:t>
              </a:r>
              <a:endParaRPr sz="1100" b="1" dirty="0">
                <a:solidFill>
                  <a:srgbClr val="01B256"/>
                </a:solidFill>
                <a:latin typeface="Articulat CF" pitchFamily="2" charset="77"/>
              </a:endParaRPr>
            </a:p>
          </p:txBody>
        </p:sp>
        <p:sp>
          <p:nvSpPr>
            <p:cNvPr id="202" name="Google Shape;202;p37"/>
            <p:cNvSpPr txBox="1"/>
            <p:nvPr/>
          </p:nvSpPr>
          <p:spPr>
            <a:xfrm>
              <a:off x="5685258" y="4427672"/>
              <a:ext cx="4601742" cy="812489"/>
            </a:xfrm>
            <a:prstGeom prst="rect">
              <a:avLst/>
            </a:prstGeom>
            <a:noFill/>
            <a:ln>
              <a:noFill/>
            </a:ln>
          </p:spPr>
          <p:txBody>
            <a:bodyPr spcFirstLastPara="1" wrap="square" lIns="68575" tIns="34275" rIns="68575" bIns="34275" anchor="t" anchorCtr="0">
              <a:spAutoFit/>
            </a:bodyPr>
            <a:lstStyle/>
            <a:p>
              <a:pPr marL="0" marR="0" lvl="0" indent="0" algn="l" rtl="0">
                <a:lnSpc>
                  <a:spcPct val="130000"/>
                </a:lnSpc>
                <a:spcBef>
                  <a:spcPts val="0"/>
                </a:spcBef>
                <a:spcAft>
                  <a:spcPts val="0"/>
                </a:spcAft>
                <a:buNone/>
              </a:pPr>
              <a:r>
                <a:rPr lang="id" sz="900" dirty="0">
                  <a:solidFill>
                    <a:srgbClr val="3F3F3F"/>
                  </a:solidFill>
                  <a:latin typeface="Articulat CF Normal" pitchFamily="2" charset="77"/>
                  <a:ea typeface="Raleway"/>
                  <a:cs typeface="Raleway"/>
                  <a:sym typeface="Raleway"/>
                </a:rPr>
                <a:t>Lorem ipsum dolor sit amet, consectetur adipiscing elit. In vehicula sem sit amet </a:t>
              </a:r>
              <a:r>
                <a:rPr lang="id" sz="900" dirty="0">
                  <a:solidFill>
                    <a:srgbClr val="3F3F3F"/>
                  </a:solidFill>
                  <a:latin typeface="Arial" panose="020B0604020202020204" pitchFamily="34" charset="0"/>
                  <a:ea typeface="Raleway"/>
                  <a:cs typeface="Arial" panose="020B0604020202020204" pitchFamily="34" charset="0"/>
                  <a:sym typeface="Raleway"/>
                </a:rPr>
                <a:t>hendrerit</a:t>
              </a:r>
              <a:r>
                <a:rPr lang="id" sz="900" dirty="0">
                  <a:solidFill>
                    <a:srgbClr val="3F3F3F"/>
                  </a:solidFill>
                  <a:latin typeface="Articulat CF Normal" pitchFamily="2" charset="77"/>
                  <a:ea typeface="Raleway"/>
                  <a:cs typeface="Raleway"/>
                  <a:sym typeface="Raleway"/>
                </a:rPr>
                <a:t> dictum. Donec eu commodo elit. Cras cursus condimentum augue, at posuere dolor</a:t>
              </a:r>
              <a:endParaRPr sz="900" dirty="0">
                <a:solidFill>
                  <a:srgbClr val="3F3F3F"/>
                </a:solidFill>
                <a:latin typeface="Articulat CF Normal" pitchFamily="2" charset="77"/>
                <a:ea typeface="Raleway"/>
                <a:cs typeface="Raleway"/>
                <a:sym typeface="Raleway"/>
              </a:endParaRPr>
            </a:p>
          </p:txBody>
        </p:sp>
      </p:grpSp>
      <p:pic>
        <p:nvPicPr>
          <p:cNvPr id="2" name="Picture 1" descr="A green and white logo&#10;&#10;Description automatically generated">
            <a:extLst>
              <a:ext uri="{FF2B5EF4-FFF2-40B4-BE49-F238E27FC236}">
                <a16:creationId xmlns:a16="http://schemas.microsoft.com/office/drawing/2014/main" id="{D2821311-F6BF-3527-FCD6-4FDF4227BDBB}"/>
              </a:ext>
            </a:extLst>
          </p:cNvPr>
          <p:cNvPicPr>
            <a:picLocks noChangeAspect="1"/>
          </p:cNvPicPr>
          <p:nvPr/>
        </p:nvPicPr>
        <p:blipFill>
          <a:blip r:embed="rId5"/>
          <a:stretch>
            <a:fillRect/>
          </a:stretch>
        </p:blipFill>
        <p:spPr>
          <a:xfrm>
            <a:off x="7003380" y="4408845"/>
            <a:ext cx="1786007" cy="447247"/>
          </a:xfrm>
          <a:prstGeom prst="rect">
            <a:avLst/>
          </a:prstGeom>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1"/>
        <p:cNvGrpSpPr/>
        <p:nvPr/>
      </p:nvGrpSpPr>
      <p:grpSpPr>
        <a:xfrm>
          <a:off x="0" y="0"/>
          <a:ext cx="0" cy="0"/>
          <a:chOff x="0" y="0"/>
          <a:chExt cx="0" cy="0"/>
        </a:xfrm>
      </p:grpSpPr>
      <p:sp>
        <p:nvSpPr>
          <p:cNvPr id="212" name="Google Shape;212;p38"/>
          <p:cNvSpPr/>
          <p:nvPr/>
        </p:nvSpPr>
        <p:spPr>
          <a:xfrm>
            <a:off x="0" y="0"/>
            <a:ext cx="2943225" cy="5143500"/>
          </a:xfrm>
          <a:prstGeom prst="rect">
            <a:avLst/>
          </a:prstGeom>
          <a:solidFill>
            <a:srgbClr val="DCF0E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Raleway"/>
              <a:ea typeface="Raleway"/>
              <a:cs typeface="Raleway"/>
              <a:sym typeface="Raleway"/>
            </a:endParaRPr>
          </a:p>
        </p:txBody>
      </p:sp>
      <p:sp>
        <p:nvSpPr>
          <p:cNvPr id="213" name="Google Shape;213;p38"/>
          <p:cNvSpPr/>
          <p:nvPr/>
        </p:nvSpPr>
        <p:spPr>
          <a:xfrm>
            <a:off x="3806426" y="677282"/>
            <a:ext cx="4969821" cy="1084913"/>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id" sz="3300" b="1" dirty="0">
                <a:solidFill>
                  <a:srgbClr val="01B256"/>
                </a:solidFill>
                <a:latin typeface="Arial" panose="020B0604020202020204" pitchFamily="34" charset="0"/>
                <a:ea typeface="Cairo"/>
                <a:cs typeface="Arial" panose="020B0604020202020204" pitchFamily="34" charset="0"/>
                <a:sym typeface="Cairo"/>
              </a:rPr>
              <a:t>Use Of High Quality Medical Care Equipment</a:t>
            </a:r>
            <a:endParaRPr sz="3300" b="1" dirty="0">
              <a:solidFill>
                <a:srgbClr val="01B256"/>
              </a:solidFill>
              <a:latin typeface="Arial" panose="020B0604020202020204" pitchFamily="34" charset="0"/>
              <a:cs typeface="Arial" panose="020B0604020202020204" pitchFamily="34" charset="0"/>
            </a:endParaRPr>
          </a:p>
        </p:txBody>
      </p:sp>
      <p:grpSp>
        <p:nvGrpSpPr>
          <p:cNvPr id="214" name="Google Shape;214;p38"/>
          <p:cNvGrpSpPr/>
          <p:nvPr/>
        </p:nvGrpSpPr>
        <p:grpSpPr>
          <a:xfrm>
            <a:off x="4738356" y="2360402"/>
            <a:ext cx="3739712" cy="1869711"/>
            <a:chOff x="7321550" y="3214141"/>
            <a:chExt cx="4986281" cy="809113"/>
          </a:xfrm>
        </p:grpSpPr>
        <p:sp>
          <p:nvSpPr>
            <p:cNvPr id="215" name="Google Shape;215;p38"/>
            <p:cNvSpPr txBox="1"/>
            <p:nvPr/>
          </p:nvSpPr>
          <p:spPr>
            <a:xfrm>
              <a:off x="7407273" y="3214141"/>
              <a:ext cx="4900558" cy="809113"/>
            </a:xfrm>
            <a:prstGeom prst="rect">
              <a:avLst/>
            </a:prstGeom>
            <a:noFill/>
            <a:ln>
              <a:noFill/>
            </a:ln>
          </p:spPr>
          <p:txBody>
            <a:bodyPr spcFirstLastPara="1" wrap="square" lIns="68575" tIns="34275" rIns="68575" bIns="34275" anchor="t" anchorCtr="0">
              <a:spAutoFit/>
            </a:bodyPr>
            <a:lstStyle/>
            <a:p>
              <a:pPr>
                <a:lnSpc>
                  <a:spcPct val="130000"/>
                </a:lnSpc>
              </a:pPr>
              <a:r>
                <a:rPr lang="id" sz="900" dirty="0">
                  <a:solidFill>
                    <a:srgbClr val="3F3F3F"/>
                  </a:solidFill>
                  <a:latin typeface="Arial" panose="020B0604020202020204" pitchFamily="34" charset="0"/>
                  <a:ea typeface="Raleway"/>
                  <a:cs typeface="Arial" panose="020B0604020202020204" pitchFamily="34" charset="0"/>
                  <a:sym typeface="Raleway"/>
                </a:rPr>
                <a:t>Lorem ipsum dolor sit amet, consectetur adipiscing elit. In vehicula sem sit amet hendrerit dictum. </a:t>
              </a:r>
              <a:r>
                <a:rPr lang="en-US" sz="900" dirty="0">
                  <a:solidFill>
                    <a:srgbClr val="3F3F3F"/>
                  </a:solidFill>
                  <a:latin typeface="Arial" panose="020B0604020202020204" pitchFamily="34" charset="0"/>
                  <a:ea typeface="Raleway"/>
                  <a:cs typeface="Arial" panose="020B0604020202020204" pitchFamily="34" charset="0"/>
                  <a:sym typeface="Raleway"/>
                </a:rPr>
                <a:t>Lorem ipsum dolor sit </a:t>
              </a:r>
              <a:r>
                <a:rPr lang="en-US" sz="900" dirty="0" err="1">
                  <a:solidFill>
                    <a:srgbClr val="3F3F3F"/>
                  </a:solidFill>
                  <a:latin typeface="Arial" panose="020B0604020202020204" pitchFamily="34" charset="0"/>
                  <a:ea typeface="Raleway"/>
                  <a:cs typeface="Arial" panose="020B0604020202020204" pitchFamily="34" charset="0"/>
                  <a:sym typeface="Raleway"/>
                </a:rPr>
                <a:t>amet</a:t>
              </a:r>
              <a:r>
                <a:rPr lang="en-US" sz="900" dirty="0">
                  <a:solidFill>
                    <a:srgbClr val="3F3F3F"/>
                  </a:solidFill>
                  <a:latin typeface="Arial" panose="020B0604020202020204" pitchFamily="34" charset="0"/>
                  <a:ea typeface="Raleway"/>
                  <a:cs typeface="Arial" panose="020B0604020202020204" pitchFamily="34" charset="0"/>
                  <a:sym typeface="Raleway"/>
                </a:rPr>
                <a:t>, </a:t>
              </a:r>
              <a:r>
                <a:rPr lang="en-US" sz="900" dirty="0" err="1">
                  <a:solidFill>
                    <a:srgbClr val="3F3F3F"/>
                  </a:solidFill>
                  <a:latin typeface="Arial" panose="020B0604020202020204" pitchFamily="34" charset="0"/>
                  <a:ea typeface="Raleway"/>
                  <a:cs typeface="Arial" panose="020B0604020202020204" pitchFamily="34" charset="0"/>
                  <a:sym typeface="Raleway"/>
                </a:rPr>
                <a:t>consectetur</a:t>
              </a:r>
              <a:r>
                <a:rPr lang="en-US" sz="900" dirty="0">
                  <a:solidFill>
                    <a:srgbClr val="3F3F3F"/>
                  </a:solidFill>
                  <a:latin typeface="Arial" panose="020B0604020202020204" pitchFamily="34" charset="0"/>
                  <a:ea typeface="Raleway"/>
                  <a:cs typeface="Arial" panose="020B0604020202020204" pitchFamily="34" charset="0"/>
                  <a:sym typeface="Raleway"/>
                </a:rPr>
                <a:t> </a:t>
              </a:r>
              <a:r>
                <a:rPr lang="en-US" sz="900" dirty="0" err="1">
                  <a:solidFill>
                    <a:srgbClr val="3F3F3F"/>
                  </a:solidFill>
                  <a:latin typeface="Arial" panose="020B0604020202020204" pitchFamily="34" charset="0"/>
                  <a:ea typeface="Raleway"/>
                  <a:cs typeface="Arial" panose="020B0604020202020204" pitchFamily="34" charset="0"/>
                  <a:sym typeface="Raleway"/>
                </a:rPr>
                <a:t>adipiscing</a:t>
              </a:r>
              <a:r>
                <a:rPr lang="en-US" sz="900" dirty="0">
                  <a:solidFill>
                    <a:srgbClr val="3F3F3F"/>
                  </a:solidFill>
                  <a:latin typeface="Arial" panose="020B0604020202020204" pitchFamily="34" charset="0"/>
                  <a:ea typeface="Raleway"/>
                  <a:cs typeface="Arial" panose="020B0604020202020204" pitchFamily="34" charset="0"/>
                  <a:sym typeface="Raleway"/>
                </a:rPr>
                <a:t> </a:t>
              </a:r>
              <a:r>
                <a:rPr lang="en-US" sz="900" dirty="0" err="1">
                  <a:solidFill>
                    <a:srgbClr val="3F3F3F"/>
                  </a:solidFill>
                  <a:latin typeface="Arial" panose="020B0604020202020204" pitchFamily="34" charset="0"/>
                  <a:ea typeface="Raleway"/>
                  <a:cs typeface="Arial" panose="020B0604020202020204" pitchFamily="34" charset="0"/>
                  <a:sym typeface="Raleway"/>
                </a:rPr>
                <a:t>elit</a:t>
              </a:r>
              <a:r>
                <a:rPr lang="en-US" sz="900" dirty="0">
                  <a:solidFill>
                    <a:srgbClr val="3F3F3F"/>
                  </a:solidFill>
                  <a:latin typeface="Arial" panose="020B0604020202020204" pitchFamily="34" charset="0"/>
                  <a:ea typeface="Raleway"/>
                  <a:cs typeface="Arial" panose="020B0604020202020204" pitchFamily="34" charset="0"/>
                  <a:sym typeface="Raleway"/>
                </a:rPr>
                <a:t>. In </a:t>
              </a:r>
              <a:r>
                <a:rPr lang="en-US" sz="900" dirty="0" err="1">
                  <a:solidFill>
                    <a:srgbClr val="3F3F3F"/>
                  </a:solidFill>
                  <a:latin typeface="Arial" panose="020B0604020202020204" pitchFamily="34" charset="0"/>
                  <a:ea typeface="Raleway"/>
                  <a:cs typeface="Arial" panose="020B0604020202020204" pitchFamily="34" charset="0"/>
                  <a:sym typeface="Raleway"/>
                </a:rPr>
                <a:t>vehicula</a:t>
              </a:r>
              <a:r>
                <a:rPr lang="en-US" sz="900" dirty="0">
                  <a:solidFill>
                    <a:srgbClr val="3F3F3F"/>
                  </a:solidFill>
                  <a:latin typeface="Arial" panose="020B0604020202020204" pitchFamily="34" charset="0"/>
                  <a:ea typeface="Raleway"/>
                  <a:cs typeface="Arial" panose="020B0604020202020204" pitchFamily="34" charset="0"/>
                  <a:sym typeface="Raleway"/>
                </a:rPr>
                <a:t> </a:t>
              </a:r>
              <a:r>
                <a:rPr lang="en-US" sz="900" dirty="0" err="1">
                  <a:solidFill>
                    <a:srgbClr val="3F3F3F"/>
                  </a:solidFill>
                  <a:latin typeface="Arial" panose="020B0604020202020204" pitchFamily="34" charset="0"/>
                  <a:ea typeface="Raleway"/>
                  <a:cs typeface="Arial" panose="020B0604020202020204" pitchFamily="34" charset="0"/>
                  <a:sym typeface="Raleway"/>
                </a:rPr>
                <a:t>sem</a:t>
              </a:r>
              <a:r>
                <a:rPr lang="en-US" sz="900" dirty="0">
                  <a:solidFill>
                    <a:srgbClr val="3F3F3F"/>
                  </a:solidFill>
                  <a:latin typeface="Arial" panose="020B0604020202020204" pitchFamily="34" charset="0"/>
                  <a:ea typeface="Raleway"/>
                  <a:cs typeface="Arial" panose="020B0604020202020204" pitchFamily="34" charset="0"/>
                  <a:sym typeface="Raleway"/>
                </a:rPr>
                <a:t> sit </a:t>
              </a:r>
              <a:r>
                <a:rPr lang="en-US" sz="900" dirty="0" err="1">
                  <a:solidFill>
                    <a:srgbClr val="3F3F3F"/>
                  </a:solidFill>
                  <a:latin typeface="Arial" panose="020B0604020202020204" pitchFamily="34" charset="0"/>
                  <a:ea typeface="Raleway"/>
                  <a:cs typeface="Arial" panose="020B0604020202020204" pitchFamily="34" charset="0"/>
                  <a:sym typeface="Raleway"/>
                </a:rPr>
                <a:t>amet</a:t>
              </a:r>
              <a:r>
                <a:rPr lang="en-US" sz="900" dirty="0">
                  <a:solidFill>
                    <a:srgbClr val="3F3F3F"/>
                  </a:solidFill>
                  <a:latin typeface="Arial" panose="020B0604020202020204" pitchFamily="34" charset="0"/>
                  <a:ea typeface="Raleway"/>
                  <a:cs typeface="Arial" panose="020B0604020202020204" pitchFamily="34" charset="0"/>
                  <a:sym typeface="Raleway"/>
                </a:rPr>
                <a:t> </a:t>
              </a:r>
              <a:r>
                <a:rPr lang="en-US" sz="900" dirty="0" err="1">
                  <a:solidFill>
                    <a:srgbClr val="3F3F3F"/>
                  </a:solidFill>
                  <a:latin typeface="Arial" panose="020B0604020202020204" pitchFamily="34" charset="0"/>
                  <a:ea typeface="Raleway"/>
                  <a:cs typeface="Arial" panose="020B0604020202020204" pitchFamily="34" charset="0"/>
                  <a:sym typeface="Raleway"/>
                </a:rPr>
                <a:t>hendrerit</a:t>
              </a:r>
              <a:r>
                <a:rPr lang="en-US" sz="900" dirty="0">
                  <a:solidFill>
                    <a:srgbClr val="3F3F3F"/>
                  </a:solidFill>
                  <a:latin typeface="Arial" panose="020B0604020202020204" pitchFamily="34" charset="0"/>
                  <a:ea typeface="Raleway"/>
                  <a:cs typeface="Arial" panose="020B0604020202020204" pitchFamily="34" charset="0"/>
                  <a:sym typeface="Raleway"/>
                </a:rPr>
                <a:t> dictum.</a:t>
              </a:r>
            </a:p>
            <a:p>
              <a:pPr>
                <a:lnSpc>
                  <a:spcPct val="130000"/>
                </a:lnSpc>
              </a:pPr>
              <a:r>
                <a:rPr lang="en-US" sz="900" dirty="0">
                  <a:solidFill>
                    <a:srgbClr val="3F3F3F"/>
                  </a:solidFill>
                  <a:latin typeface="Arial" panose="020B0604020202020204" pitchFamily="34" charset="0"/>
                  <a:ea typeface="Raleway"/>
                  <a:cs typeface="Arial" panose="020B0604020202020204" pitchFamily="34" charset="0"/>
                  <a:sym typeface="Raleway"/>
                </a:rPr>
                <a:t>Lorem ipsum dolor sit </a:t>
              </a:r>
              <a:r>
                <a:rPr lang="en-US" sz="900" dirty="0" err="1">
                  <a:solidFill>
                    <a:srgbClr val="3F3F3F"/>
                  </a:solidFill>
                  <a:latin typeface="Arial" panose="020B0604020202020204" pitchFamily="34" charset="0"/>
                  <a:ea typeface="Raleway"/>
                  <a:cs typeface="Arial" panose="020B0604020202020204" pitchFamily="34" charset="0"/>
                  <a:sym typeface="Raleway"/>
                </a:rPr>
                <a:t>amet</a:t>
              </a:r>
              <a:r>
                <a:rPr lang="en-US" sz="900" dirty="0">
                  <a:solidFill>
                    <a:srgbClr val="3F3F3F"/>
                  </a:solidFill>
                  <a:latin typeface="Arial" panose="020B0604020202020204" pitchFamily="34" charset="0"/>
                  <a:ea typeface="Raleway"/>
                  <a:cs typeface="Arial" panose="020B0604020202020204" pitchFamily="34" charset="0"/>
                  <a:sym typeface="Raleway"/>
                </a:rPr>
                <a:t>, </a:t>
              </a:r>
              <a:r>
                <a:rPr lang="en-US" sz="900" dirty="0" err="1">
                  <a:solidFill>
                    <a:srgbClr val="3F3F3F"/>
                  </a:solidFill>
                  <a:latin typeface="Arial" panose="020B0604020202020204" pitchFamily="34" charset="0"/>
                  <a:ea typeface="Raleway"/>
                  <a:cs typeface="Arial" panose="020B0604020202020204" pitchFamily="34" charset="0"/>
                  <a:sym typeface="Raleway"/>
                </a:rPr>
                <a:t>consectetur</a:t>
              </a:r>
              <a:r>
                <a:rPr lang="en-US" sz="900" dirty="0">
                  <a:solidFill>
                    <a:srgbClr val="3F3F3F"/>
                  </a:solidFill>
                  <a:latin typeface="Arial" panose="020B0604020202020204" pitchFamily="34" charset="0"/>
                  <a:ea typeface="Raleway"/>
                  <a:cs typeface="Arial" panose="020B0604020202020204" pitchFamily="34" charset="0"/>
                  <a:sym typeface="Raleway"/>
                </a:rPr>
                <a:t> </a:t>
              </a:r>
              <a:r>
                <a:rPr lang="en-US" sz="900" dirty="0" err="1">
                  <a:solidFill>
                    <a:srgbClr val="3F3F3F"/>
                  </a:solidFill>
                  <a:latin typeface="Arial" panose="020B0604020202020204" pitchFamily="34" charset="0"/>
                  <a:ea typeface="Raleway"/>
                  <a:cs typeface="Arial" panose="020B0604020202020204" pitchFamily="34" charset="0"/>
                  <a:sym typeface="Raleway"/>
                </a:rPr>
                <a:t>adipiscing</a:t>
              </a:r>
              <a:r>
                <a:rPr lang="en-US" sz="900" dirty="0">
                  <a:solidFill>
                    <a:srgbClr val="3F3F3F"/>
                  </a:solidFill>
                  <a:latin typeface="Arial" panose="020B0604020202020204" pitchFamily="34" charset="0"/>
                  <a:ea typeface="Raleway"/>
                  <a:cs typeface="Arial" panose="020B0604020202020204" pitchFamily="34" charset="0"/>
                  <a:sym typeface="Raleway"/>
                </a:rPr>
                <a:t> </a:t>
              </a:r>
              <a:r>
                <a:rPr lang="en-US" sz="900" dirty="0" err="1">
                  <a:solidFill>
                    <a:srgbClr val="3F3F3F"/>
                  </a:solidFill>
                  <a:latin typeface="Arial" panose="020B0604020202020204" pitchFamily="34" charset="0"/>
                  <a:ea typeface="Raleway"/>
                  <a:cs typeface="Arial" panose="020B0604020202020204" pitchFamily="34" charset="0"/>
                  <a:sym typeface="Raleway"/>
                </a:rPr>
                <a:t>elit</a:t>
              </a:r>
              <a:r>
                <a:rPr lang="en-US" sz="900" dirty="0">
                  <a:solidFill>
                    <a:srgbClr val="3F3F3F"/>
                  </a:solidFill>
                  <a:latin typeface="Arial" panose="020B0604020202020204" pitchFamily="34" charset="0"/>
                  <a:ea typeface="Raleway"/>
                  <a:cs typeface="Arial" panose="020B0604020202020204" pitchFamily="34" charset="0"/>
                  <a:sym typeface="Raleway"/>
                </a:rPr>
                <a:t>. In </a:t>
              </a:r>
              <a:r>
                <a:rPr lang="en-US" sz="900" dirty="0" err="1">
                  <a:solidFill>
                    <a:srgbClr val="3F3F3F"/>
                  </a:solidFill>
                  <a:latin typeface="Arial" panose="020B0604020202020204" pitchFamily="34" charset="0"/>
                  <a:ea typeface="Raleway"/>
                  <a:cs typeface="Arial" panose="020B0604020202020204" pitchFamily="34" charset="0"/>
                  <a:sym typeface="Raleway"/>
                </a:rPr>
                <a:t>vehicula</a:t>
              </a:r>
              <a:r>
                <a:rPr lang="en-US" sz="900" dirty="0">
                  <a:solidFill>
                    <a:srgbClr val="3F3F3F"/>
                  </a:solidFill>
                  <a:latin typeface="Arial" panose="020B0604020202020204" pitchFamily="34" charset="0"/>
                  <a:ea typeface="Raleway"/>
                  <a:cs typeface="Arial" panose="020B0604020202020204" pitchFamily="34" charset="0"/>
                  <a:sym typeface="Raleway"/>
                </a:rPr>
                <a:t> </a:t>
              </a:r>
              <a:r>
                <a:rPr lang="en-US" sz="900" dirty="0" err="1">
                  <a:solidFill>
                    <a:srgbClr val="3F3F3F"/>
                  </a:solidFill>
                  <a:latin typeface="Arial" panose="020B0604020202020204" pitchFamily="34" charset="0"/>
                  <a:ea typeface="Raleway"/>
                  <a:cs typeface="Arial" panose="020B0604020202020204" pitchFamily="34" charset="0"/>
                  <a:sym typeface="Raleway"/>
                </a:rPr>
                <a:t>sem</a:t>
              </a:r>
              <a:r>
                <a:rPr lang="en-US" sz="900" dirty="0">
                  <a:solidFill>
                    <a:srgbClr val="3F3F3F"/>
                  </a:solidFill>
                  <a:latin typeface="Arial" panose="020B0604020202020204" pitchFamily="34" charset="0"/>
                  <a:ea typeface="Raleway"/>
                  <a:cs typeface="Arial" panose="020B0604020202020204" pitchFamily="34" charset="0"/>
                  <a:sym typeface="Raleway"/>
                </a:rPr>
                <a:t> sit </a:t>
              </a:r>
              <a:r>
                <a:rPr lang="en-US" sz="900" dirty="0" err="1">
                  <a:solidFill>
                    <a:srgbClr val="3F3F3F"/>
                  </a:solidFill>
                  <a:latin typeface="Arial" panose="020B0604020202020204" pitchFamily="34" charset="0"/>
                  <a:ea typeface="Raleway"/>
                  <a:cs typeface="Arial" panose="020B0604020202020204" pitchFamily="34" charset="0"/>
                  <a:sym typeface="Raleway"/>
                </a:rPr>
                <a:t>amet</a:t>
              </a:r>
              <a:r>
                <a:rPr lang="en-US" sz="900" dirty="0">
                  <a:solidFill>
                    <a:srgbClr val="3F3F3F"/>
                  </a:solidFill>
                  <a:latin typeface="Arial" panose="020B0604020202020204" pitchFamily="34" charset="0"/>
                  <a:ea typeface="Raleway"/>
                  <a:cs typeface="Arial" panose="020B0604020202020204" pitchFamily="34" charset="0"/>
                  <a:sym typeface="Raleway"/>
                </a:rPr>
                <a:t> </a:t>
              </a:r>
              <a:r>
                <a:rPr lang="en-US" sz="900" dirty="0" err="1">
                  <a:solidFill>
                    <a:srgbClr val="3F3F3F"/>
                  </a:solidFill>
                  <a:latin typeface="Arial" panose="020B0604020202020204" pitchFamily="34" charset="0"/>
                  <a:ea typeface="Raleway"/>
                  <a:cs typeface="Arial" panose="020B0604020202020204" pitchFamily="34" charset="0"/>
                  <a:sym typeface="Raleway"/>
                </a:rPr>
                <a:t>hendrerit</a:t>
              </a:r>
              <a:r>
                <a:rPr lang="en-US" sz="900" dirty="0">
                  <a:solidFill>
                    <a:srgbClr val="3F3F3F"/>
                  </a:solidFill>
                  <a:latin typeface="Arial" panose="020B0604020202020204" pitchFamily="34" charset="0"/>
                  <a:ea typeface="Raleway"/>
                  <a:cs typeface="Arial" panose="020B0604020202020204" pitchFamily="34" charset="0"/>
                  <a:sym typeface="Raleway"/>
                </a:rPr>
                <a:t> dictum. Lorem ipsum dolor sit </a:t>
              </a:r>
              <a:r>
                <a:rPr lang="en-US" sz="900" dirty="0" err="1">
                  <a:solidFill>
                    <a:srgbClr val="3F3F3F"/>
                  </a:solidFill>
                  <a:latin typeface="Arial" panose="020B0604020202020204" pitchFamily="34" charset="0"/>
                  <a:ea typeface="Raleway"/>
                  <a:cs typeface="Arial" panose="020B0604020202020204" pitchFamily="34" charset="0"/>
                  <a:sym typeface="Raleway"/>
                </a:rPr>
                <a:t>amet</a:t>
              </a:r>
              <a:r>
                <a:rPr lang="en-US" sz="900" dirty="0">
                  <a:solidFill>
                    <a:srgbClr val="3F3F3F"/>
                  </a:solidFill>
                  <a:latin typeface="Arial" panose="020B0604020202020204" pitchFamily="34" charset="0"/>
                  <a:ea typeface="Raleway"/>
                  <a:cs typeface="Arial" panose="020B0604020202020204" pitchFamily="34" charset="0"/>
                  <a:sym typeface="Raleway"/>
                </a:rPr>
                <a:t>, </a:t>
              </a:r>
              <a:r>
                <a:rPr lang="en-US" sz="900" dirty="0" err="1">
                  <a:solidFill>
                    <a:srgbClr val="3F3F3F"/>
                  </a:solidFill>
                  <a:latin typeface="Arial" panose="020B0604020202020204" pitchFamily="34" charset="0"/>
                  <a:ea typeface="Raleway"/>
                  <a:cs typeface="Arial" panose="020B0604020202020204" pitchFamily="34" charset="0"/>
                  <a:sym typeface="Raleway"/>
                </a:rPr>
                <a:t>consectetur</a:t>
              </a:r>
              <a:r>
                <a:rPr lang="en-US" sz="900" dirty="0">
                  <a:solidFill>
                    <a:srgbClr val="3F3F3F"/>
                  </a:solidFill>
                  <a:latin typeface="Arial" panose="020B0604020202020204" pitchFamily="34" charset="0"/>
                  <a:ea typeface="Raleway"/>
                  <a:cs typeface="Arial" panose="020B0604020202020204" pitchFamily="34" charset="0"/>
                  <a:sym typeface="Raleway"/>
                </a:rPr>
                <a:t> </a:t>
              </a:r>
              <a:r>
                <a:rPr lang="en-US" sz="900" dirty="0" err="1">
                  <a:solidFill>
                    <a:srgbClr val="3F3F3F"/>
                  </a:solidFill>
                  <a:latin typeface="Arial" panose="020B0604020202020204" pitchFamily="34" charset="0"/>
                  <a:ea typeface="Raleway"/>
                  <a:cs typeface="Arial" panose="020B0604020202020204" pitchFamily="34" charset="0"/>
                  <a:sym typeface="Raleway"/>
                </a:rPr>
                <a:t>adipiscing</a:t>
              </a:r>
              <a:r>
                <a:rPr lang="en-US" sz="900" dirty="0">
                  <a:solidFill>
                    <a:srgbClr val="3F3F3F"/>
                  </a:solidFill>
                  <a:latin typeface="Arial" panose="020B0604020202020204" pitchFamily="34" charset="0"/>
                  <a:ea typeface="Raleway"/>
                  <a:cs typeface="Arial" panose="020B0604020202020204" pitchFamily="34" charset="0"/>
                  <a:sym typeface="Raleway"/>
                </a:rPr>
                <a:t> </a:t>
              </a:r>
              <a:r>
                <a:rPr lang="en-US" sz="900" dirty="0" err="1">
                  <a:solidFill>
                    <a:srgbClr val="3F3F3F"/>
                  </a:solidFill>
                  <a:latin typeface="Arial" panose="020B0604020202020204" pitchFamily="34" charset="0"/>
                  <a:ea typeface="Raleway"/>
                  <a:cs typeface="Arial" panose="020B0604020202020204" pitchFamily="34" charset="0"/>
                  <a:sym typeface="Raleway"/>
                </a:rPr>
                <a:t>elit</a:t>
              </a:r>
              <a:r>
                <a:rPr lang="en-US" sz="900" dirty="0">
                  <a:solidFill>
                    <a:srgbClr val="3F3F3F"/>
                  </a:solidFill>
                  <a:latin typeface="Arial" panose="020B0604020202020204" pitchFamily="34" charset="0"/>
                  <a:ea typeface="Raleway"/>
                  <a:cs typeface="Arial" panose="020B0604020202020204" pitchFamily="34" charset="0"/>
                  <a:sym typeface="Raleway"/>
                </a:rPr>
                <a:t>. In </a:t>
              </a:r>
              <a:r>
                <a:rPr lang="en-US" sz="900" dirty="0" err="1">
                  <a:solidFill>
                    <a:srgbClr val="3F3F3F"/>
                  </a:solidFill>
                  <a:latin typeface="Arial" panose="020B0604020202020204" pitchFamily="34" charset="0"/>
                  <a:ea typeface="Raleway"/>
                  <a:cs typeface="Arial" panose="020B0604020202020204" pitchFamily="34" charset="0"/>
                  <a:sym typeface="Raleway"/>
                </a:rPr>
                <a:t>vehicula</a:t>
              </a:r>
              <a:r>
                <a:rPr lang="en-US" sz="900" dirty="0">
                  <a:solidFill>
                    <a:srgbClr val="3F3F3F"/>
                  </a:solidFill>
                  <a:latin typeface="Arial" panose="020B0604020202020204" pitchFamily="34" charset="0"/>
                  <a:ea typeface="Raleway"/>
                  <a:cs typeface="Arial" panose="020B0604020202020204" pitchFamily="34" charset="0"/>
                  <a:sym typeface="Raleway"/>
                </a:rPr>
                <a:t> </a:t>
              </a:r>
              <a:r>
                <a:rPr lang="en-US" sz="900" dirty="0" err="1">
                  <a:solidFill>
                    <a:srgbClr val="3F3F3F"/>
                  </a:solidFill>
                  <a:latin typeface="Arial" panose="020B0604020202020204" pitchFamily="34" charset="0"/>
                  <a:ea typeface="Raleway"/>
                  <a:cs typeface="Arial" panose="020B0604020202020204" pitchFamily="34" charset="0"/>
                  <a:sym typeface="Raleway"/>
                </a:rPr>
                <a:t>sem</a:t>
              </a:r>
              <a:r>
                <a:rPr lang="en-US" sz="900" dirty="0">
                  <a:solidFill>
                    <a:srgbClr val="3F3F3F"/>
                  </a:solidFill>
                  <a:latin typeface="Arial" panose="020B0604020202020204" pitchFamily="34" charset="0"/>
                  <a:ea typeface="Raleway"/>
                  <a:cs typeface="Arial" panose="020B0604020202020204" pitchFamily="34" charset="0"/>
                  <a:sym typeface="Raleway"/>
                </a:rPr>
                <a:t> sit </a:t>
              </a:r>
              <a:r>
                <a:rPr lang="en-US" sz="900" dirty="0" err="1">
                  <a:solidFill>
                    <a:srgbClr val="3F3F3F"/>
                  </a:solidFill>
                  <a:latin typeface="Arial" panose="020B0604020202020204" pitchFamily="34" charset="0"/>
                  <a:ea typeface="Raleway"/>
                  <a:cs typeface="Arial" panose="020B0604020202020204" pitchFamily="34" charset="0"/>
                  <a:sym typeface="Raleway"/>
                </a:rPr>
                <a:t>amet</a:t>
              </a:r>
              <a:r>
                <a:rPr lang="en-US" sz="900" dirty="0">
                  <a:solidFill>
                    <a:srgbClr val="3F3F3F"/>
                  </a:solidFill>
                  <a:latin typeface="Arial" panose="020B0604020202020204" pitchFamily="34" charset="0"/>
                  <a:ea typeface="Raleway"/>
                  <a:cs typeface="Arial" panose="020B0604020202020204" pitchFamily="34" charset="0"/>
                  <a:sym typeface="Raleway"/>
                </a:rPr>
                <a:t> </a:t>
              </a:r>
              <a:r>
                <a:rPr lang="en-US" sz="900" dirty="0" err="1">
                  <a:solidFill>
                    <a:srgbClr val="3F3F3F"/>
                  </a:solidFill>
                  <a:latin typeface="Arial" panose="020B0604020202020204" pitchFamily="34" charset="0"/>
                  <a:ea typeface="Raleway"/>
                  <a:cs typeface="Arial" panose="020B0604020202020204" pitchFamily="34" charset="0"/>
                  <a:sym typeface="Raleway"/>
                </a:rPr>
                <a:t>hendrerit</a:t>
              </a:r>
              <a:r>
                <a:rPr lang="en-US" sz="900" dirty="0">
                  <a:solidFill>
                    <a:srgbClr val="3F3F3F"/>
                  </a:solidFill>
                  <a:latin typeface="Arial" panose="020B0604020202020204" pitchFamily="34" charset="0"/>
                  <a:ea typeface="Raleway"/>
                  <a:cs typeface="Arial" panose="020B0604020202020204" pitchFamily="34" charset="0"/>
                  <a:sym typeface="Raleway"/>
                </a:rPr>
                <a:t> dictum.</a:t>
              </a:r>
            </a:p>
            <a:p>
              <a:pPr>
                <a:lnSpc>
                  <a:spcPct val="130000"/>
                </a:lnSpc>
              </a:pPr>
              <a:r>
                <a:rPr lang="en-US" sz="900" dirty="0">
                  <a:solidFill>
                    <a:srgbClr val="3F3F3F"/>
                  </a:solidFill>
                  <a:latin typeface="Arial" panose="020B0604020202020204" pitchFamily="34" charset="0"/>
                  <a:ea typeface="Raleway"/>
                  <a:cs typeface="Arial" panose="020B0604020202020204" pitchFamily="34" charset="0"/>
                  <a:sym typeface="Raleway"/>
                </a:rPr>
                <a:t>Lorem ipsum dolor sit </a:t>
              </a:r>
              <a:r>
                <a:rPr lang="en-US" sz="900" dirty="0" err="1">
                  <a:solidFill>
                    <a:srgbClr val="3F3F3F"/>
                  </a:solidFill>
                  <a:latin typeface="Arial" panose="020B0604020202020204" pitchFamily="34" charset="0"/>
                  <a:ea typeface="Raleway"/>
                  <a:cs typeface="Arial" panose="020B0604020202020204" pitchFamily="34" charset="0"/>
                  <a:sym typeface="Raleway"/>
                </a:rPr>
                <a:t>amet</a:t>
              </a:r>
              <a:r>
                <a:rPr lang="en-US" sz="900" dirty="0">
                  <a:solidFill>
                    <a:srgbClr val="3F3F3F"/>
                  </a:solidFill>
                  <a:latin typeface="Arial" panose="020B0604020202020204" pitchFamily="34" charset="0"/>
                  <a:ea typeface="Raleway"/>
                  <a:cs typeface="Arial" panose="020B0604020202020204" pitchFamily="34" charset="0"/>
                  <a:sym typeface="Raleway"/>
                </a:rPr>
                <a:t>, </a:t>
              </a:r>
              <a:r>
                <a:rPr lang="en-US" sz="900" dirty="0" err="1">
                  <a:solidFill>
                    <a:srgbClr val="3F3F3F"/>
                  </a:solidFill>
                  <a:latin typeface="Arial" panose="020B0604020202020204" pitchFamily="34" charset="0"/>
                  <a:ea typeface="Raleway"/>
                  <a:cs typeface="Arial" panose="020B0604020202020204" pitchFamily="34" charset="0"/>
                  <a:sym typeface="Raleway"/>
                </a:rPr>
                <a:t>consectetur</a:t>
              </a:r>
              <a:r>
                <a:rPr lang="en-US" sz="900" dirty="0">
                  <a:solidFill>
                    <a:srgbClr val="3F3F3F"/>
                  </a:solidFill>
                  <a:latin typeface="Arial" panose="020B0604020202020204" pitchFamily="34" charset="0"/>
                  <a:ea typeface="Raleway"/>
                  <a:cs typeface="Arial" panose="020B0604020202020204" pitchFamily="34" charset="0"/>
                  <a:sym typeface="Raleway"/>
                </a:rPr>
                <a:t> </a:t>
              </a:r>
              <a:r>
                <a:rPr lang="en-US" sz="900" dirty="0" err="1">
                  <a:solidFill>
                    <a:srgbClr val="3F3F3F"/>
                  </a:solidFill>
                  <a:latin typeface="Arial" panose="020B0604020202020204" pitchFamily="34" charset="0"/>
                  <a:ea typeface="Raleway"/>
                  <a:cs typeface="Arial" panose="020B0604020202020204" pitchFamily="34" charset="0"/>
                  <a:sym typeface="Raleway"/>
                </a:rPr>
                <a:t>adipiscing</a:t>
              </a:r>
              <a:r>
                <a:rPr lang="en-US" sz="900" dirty="0">
                  <a:solidFill>
                    <a:srgbClr val="3F3F3F"/>
                  </a:solidFill>
                  <a:latin typeface="Arial" panose="020B0604020202020204" pitchFamily="34" charset="0"/>
                  <a:ea typeface="Raleway"/>
                  <a:cs typeface="Arial" panose="020B0604020202020204" pitchFamily="34" charset="0"/>
                  <a:sym typeface="Raleway"/>
                </a:rPr>
                <a:t> </a:t>
              </a:r>
              <a:r>
                <a:rPr lang="en-US" sz="900" dirty="0" err="1">
                  <a:solidFill>
                    <a:srgbClr val="3F3F3F"/>
                  </a:solidFill>
                  <a:latin typeface="Arial" panose="020B0604020202020204" pitchFamily="34" charset="0"/>
                  <a:ea typeface="Raleway"/>
                  <a:cs typeface="Arial" panose="020B0604020202020204" pitchFamily="34" charset="0"/>
                  <a:sym typeface="Raleway"/>
                </a:rPr>
                <a:t>elit</a:t>
              </a:r>
              <a:r>
                <a:rPr lang="en-US" sz="900" dirty="0">
                  <a:solidFill>
                    <a:srgbClr val="3F3F3F"/>
                  </a:solidFill>
                  <a:latin typeface="Arial" panose="020B0604020202020204" pitchFamily="34" charset="0"/>
                  <a:ea typeface="Raleway"/>
                  <a:cs typeface="Arial" panose="020B0604020202020204" pitchFamily="34" charset="0"/>
                  <a:sym typeface="Raleway"/>
                </a:rPr>
                <a:t>. In </a:t>
              </a:r>
              <a:r>
                <a:rPr lang="en-US" sz="900" dirty="0" err="1">
                  <a:solidFill>
                    <a:srgbClr val="3F3F3F"/>
                  </a:solidFill>
                  <a:latin typeface="Arial" panose="020B0604020202020204" pitchFamily="34" charset="0"/>
                  <a:ea typeface="Raleway"/>
                  <a:cs typeface="Arial" panose="020B0604020202020204" pitchFamily="34" charset="0"/>
                  <a:sym typeface="Raleway"/>
                </a:rPr>
                <a:t>vehicula</a:t>
              </a:r>
              <a:r>
                <a:rPr lang="en-US" sz="900" dirty="0">
                  <a:solidFill>
                    <a:srgbClr val="3F3F3F"/>
                  </a:solidFill>
                  <a:latin typeface="Arial" panose="020B0604020202020204" pitchFamily="34" charset="0"/>
                  <a:ea typeface="Raleway"/>
                  <a:cs typeface="Arial" panose="020B0604020202020204" pitchFamily="34" charset="0"/>
                  <a:sym typeface="Raleway"/>
                </a:rPr>
                <a:t> </a:t>
              </a:r>
              <a:r>
                <a:rPr lang="en-US" sz="900" dirty="0" err="1">
                  <a:solidFill>
                    <a:srgbClr val="3F3F3F"/>
                  </a:solidFill>
                  <a:latin typeface="Arial" panose="020B0604020202020204" pitchFamily="34" charset="0"/>
                  <a:ea typeface="Raleway"/>
                  <a:cs typeface="Arial" panose="020B0604020202020204" pitchFamily="34" charset="0"/>
                  <a:sym typeface="Raleway"/>
                </a:rPr>
                <a:t>sem</a:t>
              </a:r>
              <a:r>
                <a:rPr lang="en-US" sz="900" dirty="0">
                  <a:solidFill>
                    <a:srgbClr val="3F3F3F"/>
                  </a:solidFill>
                  <a:latin typeface="Arial" panose="020B0604020202020204" pitchFamily="34" charset="0"/>
                  <a:ea typeface="Raleway"/>
                  <a:cs typeface="Arial" panose="020B0604020202020204" pitchFamily="34" charset="0"/>
                  <a:sym typeface="Raleway"/>
                </a:rPr>
                <a:t> sit </a:t>
              </a:r>
              <a:r>
                <a:rPr lang="en-US" sz="900" dirty="0" err="1">
                  <a:solidFill>
                    <a:srgbClr val="3F3F3F"/>
                  </a:solidFill>
                  <a:latin typeface="Arial" panose="020B0604020202020204" pitchFamily="34" charset="0"/>
                  <a:ea typeface="Raleway"/>
                  <a:cs typeface="Arial" panose="020B0604020202020204" pitchFamily="34" charset="0"/>
                  <a:sym typeface="Raleway"/>
                </a:rPr>
                <a:t>amet</a:t>
              </a:r>
              <a:r>
                <a:rPr lang="en-US" sz="900" dirty="0">
                  <a:solidFill>
                    <a:srgbClr val="3F3F3F"/>
                  </a:solidFill>
                  <a:latin typeface="Arial" panose="020B0604020202020204" pitchFamily="34" charset="0"/>
                  <a:ea typeface="Raleway"/>
                  <a:cs typeface="Arial" panose="020B0604020202020204" pitchFamily="34" charset="0"/>
                  <a:sym typeface="Raleway"/>
                </a:rPr>
                <a:t> </a:t>
              </a:r>
              <a:r>
                <a:rPr lang="en-US" sz="900" dirty="0" err="1">
                  <a:solidFill>
                    <a:srgbClr val="3F3F3F"/>
                  </a:solidFill>
                  <a:latin typeface="Arial" panose="020B0604020202020204" pitchFamily="34" charset="0"/>
                  <a:ea typeface="Raleway"/>
                  <a:cs typeface="Arial" panose="020B0604020202020204" pitchFamily="34" charset="0"/>
                  <a:sym typeface="Raleway"/>
                </a:rPr>
                <a:t>hendrerit</a:t>
              </a:r>
              <a:r>
                <a:rPr lang="en-US" sz="900" dirty="0">
                  <a:solidFill>
                    <a:srgbClr val="3F3F3F"/>
                  </a:solidFill>
                  <a:latin typeface="Arial" panose="020B0604020202020204" pitchFamily="34" charset="0"/>
                  <a:ea typeface="Raleway"/>
                  <a:cs typeface="Arial" panose="020B0604020202020204" pitchFamily="34" charset="0"/>
                  <a:sym typeface="Raleway"/>
                </a:rPr>
                <a:t> dictum.</a:t>
              </a:r>
            </a:p>
            <a:p>
              <a:pPr>
                <a:lnSpc>
                  <a:spcPct val="130000"/>
                </a:lnSpc>
              </a:pPr>
              <a:endParaRPr lang="en-US" sz="900" dirty="0">
                <a:solidFill>
                  <a:srgbClr val="3F3F3F"/>
                </a:solidFill>
                <a:latin typeface="Arial" panose="020B0604020202020204" pitchFamily="34" charset="0"/>
                <a:ea typeface="Raleway"/>
                <a:cs typeface="Arial" panose="020B0604020202020204" pitchFamily="34" charset="0"/>
                <a:sym typeface="Raleway"/>
              </a:endParaRPr>
            </a:p>
            <a:p>
              <a:pPr marL="0" marR="0" lvl="0" indent="0" algn="l" rtl="0">
                <a:lnSpc>
                  <a:spcPct val="130000"/>
                </a:lnSpc>
                <a:spcBef>
                  <a:spcPts val="0"/>
                </a:spcBef>
                <a:spcAft>
                  <a:spcPts val="0"/>
                </a:spcAft>
                <a:buNone/>
              </a:pPr>
              <a:endParaRPr sz="900" dirty="0">
                <a:solidFill>
                  <a:srgbClr val="3F3F3F"/>
                </a:solidFill>
                <a:latin typeface="Arial" panose="020B0604020202020204" pitchFamily="34" charset="0"/>
                <a:ea typeface="Raleway"/>
                <a:cs typeface="Arial" panose="020B0604020202020204" pitchFamily="34" charset="0"/>
                <a:sym typeface="Raleway"/>
              </a:endParaRPr>
            </a:p>
          </p:txBody>
        </p:sp>
        <p:cxnSp>
          <p:nvCxnSpPr>
            <p:cNvPr id="216" name="Google Shape;216;p38"/>
            <p:cNvCxnSpPr/>
            <p:nvPr/>
          </p:nvCxnSpPr>
          <p:spPr>
            <a:xfrm>
              <a:off x="7321550" y="3226016"/>
              <a:ext cx="0" cy="688151"/>
            </a:xfrm>
            <a:prstGeom prst="straightConnector1">
              <a:avLst/>
            </a:prstGeom>
            <a:noFill/>
            <a:ln w="47625" cap="flat" cmpd="sng">
              <a:solidFill>
                <a:srgbClr val="01B256"/>
              </a:solidFill>
              <a:prstDash val="solid"/>
              <a:miter lim="800000"/>
              <a:headEnd type="none" w="sm" len="sm"/>
              <a:tailEnd type="none" w="sm" len="sm"/>
            </a:ln>
          </p:spPr>
        </p:cxnSp>
      </p:grpSp>
      <p:pic>
        <p:nvPicPr>
          <p:cNvPr id="217" name="Google Shape;217;p38"/>
          <p:cNvPicPr preferRelativeResize="0"/>
          <p:nvPr/>
        </p:nvPicPr>
        <p:blipFill>
          <a:blip r:embed="rId3"/>
          <a:srcRect l="22698" r="22698"/>
          <a:stretch/>
        </p:blipFill>
        <p:spPr>
          <a:xfrm>
            <a:off x="513275" y="534261"/>
            <a:ext cx="3088249" cy="3770502"/>
          </a:xfrm>
          <a:custGeom>
            <a:avLst/>
            <a:gdLst/>
            <a:ahLst/>
            <a:cxnLst/>
            <a:rect l="l" t="t" r="r" b="b"/>
            <a:pathLst>
              <a:path w="3165475" h="3371850" extrusionOk="0">
                <a:moveTo>
                  <a:pt x="328101" y="0"/>
                </a:moveTo>
                <a:lnTo>
                  <a:pt x="2837374" y="0"/>
                </a:lnTo>
                <a:cubicBezTo>
                  <a:pt x="3018579" y="0"/>
                  <a:pt x="3165475" y="146896"/>
                  <a:pt x="3165475" y="328101"/>
                </a:cubicBezTo>
                <a:lnTo>
                  <a:pt x="3165475" y="3043749"/>
                </a:lnTo>
                <a:cubicBezTo>
                  <a:pt x="3165475" y="3224954"/>
                  <a:pt x="3018579" y="3371850"/>
                  <a:pt x="2837374" y="3371850"/>
                </a:cubicBezTo>
                <a:lnTo>
                  <a:pt x="328101" y="3371850"/>
                </a:lnTo>
                <a:cubicBezTo>
                  <a:pt x="146896" y="3371850"/>
                  <a:pt x="0" y="3224954"/>
                  <a:pt x="0" y="3043749"/>
                </a:cubicBezTo>
                <a:lnTo>
                  <a:pt x="0" y="328101"/>
                </a:lnTo>
                <a:cubicBezTo>
                  <a:pt x="0" y="146896"/>
                  <a:pt x="146896" y="0"/>
                  <a:pt x="328101" y="0"/>
                </a:cubicBezTo>
                <a:close/>
              </a:path>
            </a:pathLst>
          </a:custGeom>
          <a:noFill/>
          <a:ln>
            <a:noFill/>
          </a:ln>
        </p:spPr>
      </p:pic>
      <p:pic>
        <p:nvPicPr>
          <p:cNvPr id="218" name="Google Shape;218;p38"/>
          <p:cNvPicPr preferRelativeResize="0"/>
          <p:nvPr/>
        </p:nvPicPr>
        <p:blipFill>
          <a:blip r:embed="rId4"/>
          <a:srcRect l="16667" r="16667"/>
          <a:stretch/>
        </p:blipFill>
        <p:spPr>
          <a:xfrm>
            <a:off x="2851447" y="2360403"/>
            <a:ext cx="1628737" cy="1628737"/>
          </a:xfrm>
          <a:custGeom>
            <a:avLst/>
            <a:gdLst/>
            <a:ahLst/>
            <a:cxnLst/>
            <a:rect l="l" t="t" r="r" b="b"/>
            <a:pathLst>
              <a:path w="1838325" h="1838325" extrusionOk="0">
                <a:moveTo>
                  <a:pt x="272238" y="0"/>
                </a:moveTo>
                <a:lnTo>
                  <a:pt x="1566087" y="0"/>
                </a:lnTo>
                <a:cubicBezTo>
                  <a:pt x="1716440" y="0"/>
                  <a:pt x="1838325" y="121885"/>
                  <a:pt x="1838325" y="272238"/>
                </a:cubicBezTo>
                <a:lnTo>
                  <a:pt x="1838325" y="1566087"/>
                </a:lnTo>
                <a:cubicBezTo>
                  <a:pt x="1838325" y="1716440"/>
                  <a:pt x="1716440" y="1838325"/>
                  <a:pt x="1566087" y="1838325"/>
                </a:cubicBezTo>
                <a:lnTo>
                  <a:pt x="272238" y="1838325"/>
                </a:lnTo>
                <a:cubicBezTo>
                  <a:pt x="121885" y="1838325"/>
                  <a:pt x="0" y="1716440"/>
                  <a:pt x="0" y="1566087"/>
                </a:cubicBezTo>
                <a:lnTo>
                  <a:pt x="0" y="272238"/>
                </a:lnTo>
                <a:cubicBezTo>
                  <a:pt x="0" y="121885"/>
                  <a:pt x="121885" y="0"/>
                  <a:pt x="272238" y="0"/>
                </a:cubicBezTo>
                <a:close/>
              </a:path>
            </a:pathLst>
          </a:custGeom>
          <a:noFill/>
          <a:ln>
            <a:noFill/>
          </a:ln>
        </p:spPr>
      </p:pic>
      <p:pic>
        <p:nvPicPr>
          <p:cNvPr id="2" name="Picture 1" descr="A green and white logo&#10;&#10;Description automatically generated">
            <a:extLst>
              <a:ext uri="{FF2B5EF4-FFF2-40B4-BE49-F238E27FC236}">
                <a16:creationId xmlns:a16="http://schemas.microsoft.com/office/drawing/2014/main" id="{9302D4AC-C4CF-E0F8-A127-4B8AD39A7222}"/>
              </a:ext>
            </a:extLst>
          </p:cNvPr>
          <p:cNvPicPr>
            <a:picLocks noChangeAspect="1"/>
          </p:cNvPicPr>
          <p:nvPr/>
        </p:nvPicPr>
        <p:blipFill>
          <a:blip r:embed="rId5"/>
          <a:stretch>
            <a:fillRect/>
          </a:stretch>
        </p:blipFill>
        <p:spPr>
          <a:xfrm>
            <a:off x="7003380" y="4408845"/>
            <a:ext cx="1786007" cy="447247"/>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p47"/>
          <p:cNvSpPr/>
          <p:nvPr/>
        </p:nvSpPr>
        <p:spPr>
          <a:xfrm>
            <a:off x="0" y="3342268"/>
            <a:ext cx="9144000" cy="1801232"/>
          </a:xfrm>
          <a:prstGeom prst="rect">
            <a:avLst/>
          </a:prstGeom>
          <a:solidFill>
            <a:srgbClr val="DCF0E6"/>
          </a:solidFill>
          <a:ln>
            <a:solidFill>
              <a:srgbClr val="DCF0E6"/>
            </a:solid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Raleway"/>
              <a:ea typeface="Raleway"/>
              <a:cs typeface="Raleway"/>
              <a:sym typeface="Raleway"/>
            </a:endParaRPr>
          </a:p>
        </p:txBody>
      </p:sp>
      <p:sp>
        <p:nvSpPr>
          <p:cNvPr id="455" name="Google Shape;455;p47"/>
          <p:cNvSpPr txBox="1"/>
          <p:nvPr/>
        </p:nvSpPr>
        <p:spPr>
          <a:xfrm>
            <a:off x="1328057" y="1459923"/>
            <a:ext cx="6487885" cy="429318"/>
          </a:xfrm>
          <a:prstGeom prst="rect">
            <a:avLst/>
          </a:prstGeom>
          <a:noFill/>
          <a:ln>
            <a:noFill/>
          </a:ln>
        </p:spPr>
        <p:txBody>
          <a:bodyPr spcFirstLastPara="1" wrap="square" lIns="68575" tIns="34275" rIns="68575" bIns="34275" anchor="t" anchorCtr="0">
            <a:spAutoFit/>
          </a:bodyPr>
          <a:lstStyle/>
          <a:p>
            <a:pPr marL="0" marR="0" lvl="0" indent="0" algn="ctr" rtl="0">
              <a:lnSpc>
                <a:spcPct val="130000"/>
              </a:lnSpc>
              <a:spcBef>
                <a:spcPts val="0"/>
              </a:spcBef>
              <a:spcAft>
                <a:spcPts val="0"/>
              </a:spcAft>
              <a:buNone/>
            </a:pPr>
            <a:r>
              <a:rPr lang="id" sz="900">
                <a:solidFill>
                  <a:srgbClr val="3F3F3F"/>
                </a:solidFill>
                <a:latin typeface="Arial" panose="020B0604020202020204" pitchFamily="34" charset="0"/>
                <a:ea typeface="Raleway"/>
                <a:cs typeface="Arial" panose="020B0604020202020204" pitchFamily="34" charset="0"/>
                <a:sym typeface="Raleway"/>
              </a:rPr>
              <a:t>Lorem ipsum dolor sit amet, consectetur adipiscing elit. Fusce ac tortor scelerisque, vehicula ipsum a, dictum diam. Mauris placerat euismod laoreet. Nulla lacus nisl, tristique ut semper at, ullamcorper quis arcu. </a:t>
            </a:r>
            <a:endParaRPr sz="1100">
              <a:latin typeface="Arial" panose="020B0604020202020204" pitchFamily="34" charset="0"/>
              <a:cs typeface="Arial" panose="020B0604020202020204" pitchFamily="34" charset="0"/>
            </a:endParaRPr>
          </a:p>
        </p:txBody>
      </p:sp>
      <p:grpSp>
        <p:nvGrpSpPr>
          <p:cNvPr id="456" name="Google Shape;456;p47"/>
          <p:cNvGrpSpPr/>
          <p:nvPr/>
        </p:nvGrpSpPr>
        <p:grpSpPr>
          <a:xfrm>
            <a:off x="5215369" y="2233714"/>
            <a:ext cx="3152927" cy="2008535"/>
            <a:chOff x="6953826" y="2978285"/>
            <a:chExt cx="4203903" cy="2678047"/>
          </a:xfrm>
        </p:grpSpPr>
        <p:sp>
          <p:nvSpPr>
            <p:cNvPr id="457" name="Google Shape;457;p47"/>
            <p:cNvSpPr/>
            <p:nvPr/>
          </p:nvSpPr>
          <p:spPr>
            <a:xfrm>
              <a:off x="6953826" y="2978285"/>
              <a:ext cx="4203903" cy="2678047"/>
            </a:xfrm>
            <a:prstGeom prst="roundRect">
              <a:avLst>
                <a:gd name="adj" fmla="val 2193"/>
              </a:avLst>
            </a:prstGeom>
            <a:solidFill>
              <a:schemeClr val="lt1"/>
            </a:solidFill>
            <a:ln w="9525" cap="flat" cmpd="sng">
              <a:solidFill>
                <a:srgbClr val="F2F2F2"/>
              </a:solidFill>
              <a:prstDash val="solid"/>
              <a:round/>
              <a:headEnd type="none" w="sm" len="sm"/>
              <a:tailEnd type="none" w="sm" len="sm"/>
            </a:ln>
            <a:effectLst>
              <a:outerShdw blurRad="571500" dist="228600" dir="5400000" algn="t" rotWithShape="0">
                <a:srgbClr val="000000">
                  <a:alpha val="3921"/>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endParaRPr sz="900">
                <a:solidFill>
                  <a:srgbClr val="595959"/>
                </a:solidFill>
                <a:latin typeface="Arial" panose="020B0604020202020204" pitchFamily="34" charset="0"/>
                <a:ea typeface="Raleway"/>
                <a:cs typeface="Arial" panose="020B0604020202020204" pitchFamily="34" charset="0"/>
                <a:sym typeface="Raleway"/>
              </a:endParaRPr>
            </a:p>
          </p:txBody>
        </p:sp>
        <p:grpSp>
          <p:nvGrpSpPr>
            <p:cNvPr id="458" name="Google Shape;458;p47"/>
            <p:cNvGrpSpPr/>
            <p:nvPr/>
          </p:nvGrpSpPr>
          <p:grpSpPr>
            <a:xfrm flipH="1">
              <a:off x="9181123" y="3483856"/>
              <a:ext cx="1713811" cy="1713803"/>
              <a:chOff x="9131857" y="4051773"/>
              <a:chExt cx="1111015" cy="1111010"/>
            </a:xfrm>
          </p:grpSpPr>
          <p:grpSp>
            <p:nvGrpSpPr>
              <p:cNvPr id="459" name="Google Shape;459;p47"/>
              <p:cNvGrpSpPr/>
              <p:nvPr/>
            </p:nvGrpSpPr>
            <p:grpSpPr>
              <a:xfrm flipH="1">
                <a:off x="9131857" y="4051773"/>
                <a:ext cx="1111015" cy="1111010"/>
                <a:chOff x="11674827" y="2579282"/>
                <a:chExt cx="2323191" cy="2323182"/>
              </a:xfrm>
            </p:grpSpPr>
            <p:sp>
              <p:nvSpPr>
                <p:cNvPr id="460" name="Google Shape;460;p47"/>
                <p:cNvSpPr/>
                <p:nvPr/>
              </p:nvSpPr>
              <p:spPr>
                <a:xfrm flipH="1">
                  <a:off x="11674827" y="2579282"/>
                  <a:ext cx="2323182" cy="2323182"/>
                </a:xfrm>
                <a:prstGeom prst="pie">
                  <a:avLst>
                    <a:gd name="adj1" fmla="val 9281976"/>
                    <a:gd name="adj2" fmla="val 16225311"/>
                  </a:avLst>
                </a:prstGeom>
                <a:solidFill>
                  <a:srgbClr val="F2F2F2"/>
                </a:solidFill>
                <a:ln>
                  <a:noFill/>
                </a:ln>
              </p:spPr>
              <p:txBody>
                <a:bodyPr spcFirstLastPara="1" wrap="square" lIns="51425" tIns="25700" rIns="51425" bIns="25700" anchor="ctr" anchorCtr="0">
                  <a:noAutofit/>
                </a:bodyPr>
                <a:lstStyle/>
                <a:p>
                  <a:pPr marL="0" marR="0" lvl="0" indent="0" algn="ctr" rtl="0">
                    <a:spcBef>
                      <a:spcPts val="0"/>
                    </a:spcBef>
                    <a:spcAft>
                      <a:spcPts val="0"/>
                    </a:spcAft>
                    <a:buNone/>
                  </a:pPr>
                  <a:endParaRPr sz="800" b="1">
                    <a:solidFill>
                      <a:schemeClr val="dk1"/>
                    </a:solidFill>
                    <a:latin typeface="Arial" panose="020B0604020202020204" pitchFamily="34" charset="0"/>
                    <a:ea typeface="Cairo"/>
                    <a:cs typeface="Arial" panose="020B0604020202020204" pitchFamily="34" charset="0"/>
                    <a:sym typeface="Cairo"/>
                  </a:endParaRPr>
                </a:p>
              </p:txBody>
            </p:sp>
            <p:sp>
              <p:nvSpPr>
                <p:cNvPr id="461" name="Google Shape;461;p47"/>
                <p:cNvSpPr/>
                <p:nvPr/>
              </p:nvSpPr>
              <p:spPr>
                <a:xfrm flipH="1">
                  <a:off x="11674836" y="2579282"/>
                  <a:ext cx="2323182" cy="2323182"/>
                </a:xfrm>
                <a:prstGeom prst="pie">
                  <a:avLst>
                    <a:gd name="adj1" fmla="val 16224955"/>
                    <a:gd name="adj2" fmla="val 9282865"/>
                  </a:avLst>
                </a:prstGeom>
                <a:solidFill>
                  <a:srgbClr val="01B256"/>
                </a:solidFill>
                <a:ln>
                  <a:noFill/>
                </a:ln>
              </p:spPr>
              <p:txBody>
                <a:bodyPr spcFirstLastPara="1" wrap="square" lIns="51425" tIns="25700" rIns="51425" bIns="25700" anchor="ctr" anchorCtr="0">
                  <a:noAutofit/>
                </a:bodyPr>
                <a:lstStyle/>
                <a:p>
                  <a:pPr marL="0" marR="0" lvl="0" indent="0" algn="ctr" rtl="0">
                    <a:spcBef>
                      <a:spcPts val="0"/>
                    </a:spcBef>
                    <a:spcAft>
                      <a:spcPts val="0"/>
                    </a:spcAft>
                    <a:buClr>
                      <a:schemeClr val="dk1"/>
                    </a:buClr>
                    <a:buSzPts val="1100"/>
                    <a:buFont typeface="Raleway"/>
                    <a:buNone/>
                  </a:pPr>
                  <a:endParaRPr sz="1100" dirty="0">
                    <a:solidFill>
                      <a:srgbClr val="595959"/>
                    </a:solidFill>
                    <a:latin typeface="Arial" panose="020B0604020202020204" pitchFamily="34" charset="0"/>
                    <a:ea typeface="Manrope"/>
                    <a:cs typeface="Arial" panose="020B0604020202020204" pitchFamily="34" charset="0"/>
                    <a:sym typeface="Manrope"/>
                  </a:endParaRPr>
                </a:p>
              </p:txBody>
            </p:sp>
          </p:grpSp>
          <p:sp>
            <p:nvSpPr>
              <p:cNvPr id="462" name="Google Shape;462;p47"/>
              <p:cNvSpPr/>
              <p:nvPr/>
            </p:nvSpPr>
            <p:spPr>
              <a:xfrm>
                <a:off x="9265000" y="4184911"/>
                <a:ext cx="844733" cy="844734"/>
              </a:xfrm>
              <a:prstGeom prst="ellipse">
                <a:avLst/>
              </a:prstGeom>
              <a:solidFill>
                <a:schemeClr val="lt1"/>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panose="020B0604020202020204" pitchFamily="34" charset="0"/>
                  <a:ea typeface="Raleway"/>
                  <a:cs typeface="Arial" panose="020B0604020202020204" pitchFamily="34" charset="0"/>
                  <a:sym typeface="Raleway"/>
                </a:endParaRPr>
              </a:p>
            </p:txBody>
          </p:sp>
        </p:grpSp>
        <p:sp>
          <p:nvSpPr>
            <p:cNvPr id="463" name="Google Shape;463;p47"/>
            <p:cNvSpPr txBox="1"/>
            <p:nvPr/>
          </p:nvSpPr>
          <p:spPr>
            <a:xfrm>
              <a:off x="9344636" y="4024922"/>
              <a:ext cx="1386060" cy="584775"/>
            </a:xfrm>
            <a:prstGeom prst="rect">
              <a:avLst/>
            </a:prstGeom>
            <a:noFill/>
            <a:ln>
              <a:noFill/>
            </a:ln>
          </p:spPr>
          <p:txBody>
            <a:bodyPr spcFirstLastPara="1" wrap="square" lIns="68575" tIns="34275" rIns="68575" bIns="34275" anchor="ctr" anchorCtr="0">
              <a:spAutoFit/>
            </a:bodyPr>
            <a:lstStyle/>
            <a:p>
              <a:pPr marL="0" marR="0" lvl="0" indent="0" algn="ctr" rtl="0">
                <a:spcBef>
                  <a:spcPts val="0"/>
                </a:spcBef>
                <a:spcAft>
                  <a:spcPts val="0"/>
                </a:spcAft>
                <a:buNone/>
              </a:pPr>
              <a:r>
                <a:rPr lang="id" sz="2400" b="1" dirty="0">
                  <a:solidFill>
                    <a:srgbClr val="01B256"/>
                  </a:solidFill>
                  <a:latin typeface="Arial" panose="020B0604020202020204" pitchFamily="34" charset="0"/>
                  <a:ea typeface="Cairo"/>
                  <a:cs typeface="Arial" panose="020B0604020202020204" pitchFamily="34" charset="0"/>
                  <a:sym typeface="Cairo"/>
                </a:rPr>
                <a:t>70</a:t>
              </a:r>
              <a:r>
                <a:rPr lang="id" sz="2400" b="1" baseline="30000" dirty="0">
                  <a:solidFill>
                    <a:srgbClr val="01B256"/>
                  </a:solidFill>
                  <a:latin typeface="Arial" panose="020B0604020202020204" pitchFamily="34" charset="0"/>
                  <a:ea typeface="Cairo"/>
                  <a:cs typeface="Arial" panose="020B0604020202020204" pitchFamily="34" charset="0"/>
                  <a:sym typeface="Cairo"/>
                </a:rPr>
                <a:t>%</a:t>
              </a:r>
              <a:endParaRPr sz="1100" b="1" dirty="0">
                <a:solidFill>
                  <a:srgbClr val="01B256"/>
                </a:solidFill>
                <a:latin typeface="Arial" panose="020B0604020202020204" pitchFamily="34" charset="0"/>
                <a:cs typeface="Arial" panose="020B0604020202020204" pitchFamily="34" charset="0"/>
              </a:endParaRPr>
            </a:p>
          </p:txBody>
        </p:sp>
        <p:sp>
          <p:nvSpPr>
            <p:cNvPr id="464" name="Google Shape;464;p47"/>
            <p:cNvSpPr txBox="1"/>
            <p:nvPr/>
          </p:nvSpPr>
          <p:spPr>
            <a:xfrm>
              <a:off x="7213131" y="3610626"/>
              <a:ext cx="1993332" cy="572424"/>
            </a:xfrm>
            <a:prstGeom prst="rect">
              <a:avLst/>
            </a:prstGeom>
            <a:noFill/>
            <a:ln>
              <a:noFill/>
            </a:ln>
          </p:spPr>
          <p:txBody>
            <a:bodyPr spcFirstLastPara="1" wrap="square" lIns="68575" tIns="34275" rIns="68575" bIns="34275" anchor="t" anchorCtr="0">
              <a:spAutoFit/>
            </a:bodyPr>
            <a:lstStyle/>
            <a:p>
              <a:pPr marL="0" marR="0" lvl="0" indent="0" algn="l" rtl="0">
                <a:lnSpc>
                  <a:spcPct val="130000"/>
                </a:lnSpc>
                <a:spcBef>
                  <a:spcPts val="0"/>
                </a:spcBef>
                <a:spcAft>
                  <a:spcPts val="0"/>
                </a:spcAft>
                <a:buNone/>
              </a:pPr>
              <a:r>
                <a:rPr lang="id" sz="900" dirty="0">
                  <a:solidFill>
                    <a:srgbClr val="3F3F3F"/>
                  </a:solidFill>
                  <a:latin typeface="Arial" panose="020B0604020202020204" pitchFamily="34" charset="0"/>
                  <a:ea typeface="Raleway"/>
                  <a:cs typeface="Arial" panose="020B0604020202020204" pitchFamily="34" charset="0"/>
                  <a:sym typeface="Raleway"/>
                </a:rPr>
                <a:t>Lorem ipsum dolor sit amet, consectetur</a:t>
              </a:r>
              <a:endParaRPr sz="1100" dirty="0">
                <a:latin typeface="Arial" panose="020B0604020202020204" pitchFamily="34" charset="0"/>
                <a:cs typeface="Arial" panose="020B0604020202020204" pitchFamily="34" charset="0"/>
              </a:endParaRPr>
            </a:p>
          </p:txBody>
        </p:sp>
        <p:sp>
          <p:nvSpPr>
            <p:cNvPr id="465" name="Google Shape;465;p47"/>
            <p:cNvSpPr txBox="1"/>
            <p:nvPr/>
          </p:nvSpPr>
          <p:spPr>
            <a:xfrm>
              <a:off x="7213127" y="3273089"/>
              <a:ext cx="1993333" cy="365188"/>
            </a:xfrm>
            <a:prstGeom prst="rect">
              <a:avLst/>
            </a:prstGeom>
            <a:noFill/>
            <a:ln>
              <a:noFill/>
            </a:ln>
          </p:spPr>
          <p:txBody>
            <a:bodyPr spcFirstLastPara="1" wrap="square" lIns="68575" tIns="34275" rIns="68575" bIns="34275" anchor="t" anchorCtr="0">
              <a:spAutoFit/>
            </a:bodyPr>
            <a:lstStyle/>
            <a:p>
              <a:pPr marL="0" marR="0" lvl="0" indent="0" algn="l" rtl="0">
                <a:lnSpc>
                  <a:spcPct val="95000"/>
                </a:lnSpc>
                <a:spcBef>
                  <a:spcPts val="0"/>
                </a:spcBef>
                <a:spcAft>
                  <a:spcPts val="0"/>
                </a:spcAft>
                <a:buNone/>
              </a:pPr>
              <a:r>
                <a:rPr lang="id" sz="1400" b="1" dirty="0">
                  <a:solidFill>
                    <a:srgbClr val="01B256"/>
                  </a:solidFill>
                  <a:latin typeface="Arial" panose="020B0604020202020204" pitchFamily="34" charset="0"/>
                  <a:ea typeface="Cairo"/>
                  <a:cs typeface="Arial" panose="020B0604020202020204" pitchFamily="34" charset="0"/>
                  <a:sym typeface="Cairo"/>
                </a:rPr>
                <a:t>Your Text Here</a:t>
              </a:r>
              <a:endParaRPr sz="1400" b="1" dirty="0">
                <a:solidFill>
                  <a:srgbClr val="01B256"/>
                </a:solidFill>
                <a:latin typeface="Arial" panose="020B0604020202020204" pitchFamily="34" charset="0"/>
                <a:ea typeface="Cairo"/>
                <a:cs typeface="Arial" panose="020B0604020202020204" pitchFamily="34" charset="0"/>
                <a:sym typeface="Cairo"/>
              </a:endParaRPr>
            </a:p>
          </p:txBody>
        </p:sp>
        <p:sp>
          <p:nvSpPr>
            <p:cNvPr id="466" name="Google Shape;466;p47"/>
            <p:cNvSpPr txBox="1"/>
            <p:nvPr/>
          </p:nvSpPr>
          <p:spPr>
            <a:xfrm>
              <a:off x="7213131" y="4810607"/>
              <a:ext cx="1993332" cy="572424"/>
            </a:xfrm>
            <a:prstGeom prst="rect">
              <a:avLst/>
            </a:prstGeom>
            <a:noFill/>
            <a:ln>
              <a:noFill/>
            </a:ln>
          </p:spPr>
          <p:txBody>
            <a:bodyPr spcFirstLastPara="1" wrap="square" lIns="68575" tIns="34275" rIns="68575" bIns="34275" anchor="t" anchorCtr="0">
              <a:spAutoFit/>
            </a:bodyPr>
            <a:lstStyle/>
            <a:p>
              <a:pPr marL="0" marR="0" lvl="0" indent="0" algn="l" rtl="0">
                <a:lnSpc>
                  <a:spcPct val="130000"/>
                </a:lnSpc>
                <a:spcBef>
                  <a:spcPts val="0"/>
                </a:spcBef>
                <a:spcAft>
                  <a:spcPts val="0"/>
                </a:spcAft>
                <a:buNone/>
              </a:pPr>
              <a:r>
                <a:rPr lang="id" sz="900" dirty="0">
                  <a:solidFill>
                    <a:srgbClr val="3F3F3F"/>
                  </a:solidFill>
                  <a:latin typeface="Arial" panose="020B0604020202020204" pitchFamily="34" charset="0"/>
                  <a:ea typeface="Raleway"/>
                  <a:cs typeface="Arial" panose="020B0604020202020204" pitchFamily="34" charset="0"/>
                  <a:sym typeface="Raleway"/>
                </a:rPr>
                <a:t>Lorem ipsum dolor sit amet, consectetur</a:t>
              </a:r>
              <a:endParaRPr sz="1100" dirty="0">
                <a:latin typeface="Arial" panose="020B0604020202020204" pitchFamily="34" charset="0"/>
                <a:cs typeface="Arial" panose="020B0604020202020204" pitchFamily="34" charset="0"/>
              </a:endParaRPr>
            </a:p>
          </p:txBody>
        </p:sp>
        <p:sp>
          <p:nvSpPr>
            <p:cNvPr id="467" name="Google Shape;467;p47"/>
            <p:cNvSpPr txBox="1"/>
            <p:nvPr/>
          </p:nvSpPr>
          <p:spPr>
            <a:xfrm>
              <a:off x="7213127" y="4473071"/>
              <a:ext cx="1993333" cy="365188"/>
            </a:xfrm>
            <a:prstGeom prst="rect">
              <a:avLst/>
            </a:prstGeom>
            <a:noFill/>
            <a:ln>
              <a:noFill/>
            </a:ln>
          </p:spPr>
          <p:txBody>
            <a:bodyPr spcFirstLastPara="1" wrap="square" lIns="68575" tIns="34275" rIns="68575" bIns="34275" anchor="t" anchorCtr="0">
              <a:spAutoFit/>
            </a:bodyPr>
            <a:lstStyle/>
            <a:p>
              <a:pPr marL="0" marR="0" lvl="0" indent="0" algn="l" rtl="0">
                <a:lnSpc>
                  <a:spcPct val="95000"/>
                </a:lnSpc>
                <a:spcBef>
                  <a:spcPts val="0"/>
                </a:spcBef>
                <a:spcAft>
                  <a:spcPts val="0"/>
                </a:spcAft>
                <a:buNone/>
              </a:pPr>
              <a:r>
                <a:rPr lang="id" sz="1400" b="1" dirty="0">
                  <a:solidFill>
                    <a:srgbClr val="01B256"/>
                  </a:solidFill>
                  <a:latin typeface="Arial" panose="020B0604020202020204" pitchFamily="34" charset="0"/>
                  <a:ea typeface="Cairo"/>
                  <a:cs typeface="Arial" panose="020B0604020202020204" pitchFamily="34" charset="0"/>
                  <a:sym typeface="Cairo"/>
                </a:rPr>
                <a:t>Your Text Here</a:t>
              </a:r>
              <a:endParaRPr sz="1400" b="1" dirty="0">
                <a:solidFill>
                  <a:srgbClr val="01B256"/>
                </a:solidFill>
                <a:latin typeface="Arial" panose="020B0604020202020204" pitchFamily="34" charset="0"/>
                <a:ea typeface="Cairo"/>
                <a:cs typeface="Arial" panose="020B0604020202020204" pitchFamily="34" charset="0"/>
                <a:sym typeface="Cairo"/>
              </a:endParaRPr>
            </a:p>
          </p:txBody>
        </p:sp>
      </p:grpSp>
      <p:sp>
        <p:nvSpPr>
          <p:cNvPr id="468" name="Google Shape;468;p47"/>
          <p:cNvSpPr/>
          <p:nvPr/>
        </p:nvSpPr>
        <p:spPr>
          <a:xfrm>
            <a:off x="1809503" y="790847"/>
            <a:ext cx="5524793" cy="577081"/>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id" sz="3300" b="1" dirty="0">
                <a:solidFill>
                  <a:srgbClr val="01B256"/>
                </a:solidFill>
                <a:latin typeface="Arial" panose="020B0604020202020204" pitchFamily="34" charset="0"/>
                <a:ea typeface="Cairo"/>
                <a:cs typeface="Arial" panose="020B0604020202020204" pitchFamily="34" charset="0"/>
                <a:sym typeface="Cairo"/>
              </a:rPr>
              <a:t>Data Office Chart</a:t>
            </a:r>
            <a:endParaRPr sz="1100" b="1" dirty="0">
              <a:solidFill>
                <a:srgbClr val="01B256"/>
              </a:solidFill>
              <a:latin typeface="Arial" panose="020B0604020202020204" pitchFamily="34" charset="0"/>
              <a:cs typeface="Arial" panose="020B0604020202020204" pitchFamily="34" charset="0"/>
            </a:endParaRPr>
          </a:p>
        </p:txBody>
      </p:sp>
      <p:grpSp>
        <p:nvGrpSpPr>
          <p:cNvPr id="469" name="Google Shape;469;p47"/>
          <p:cNvGrpSpPr/>
          <p:nvPr/>
        </p:nvGrpSpPr>
        <p:grpSpPr>
          <a:xfrm>
            <a:off x="775703" y="2233714"/>
            <a:ext cx="4238507" cy="2008535"/>
            <a:chOff x="1034271" y="2978285"/>
            <a:chExt cx="5651342" cy="2678047"/>
          </a:xfrm>
        </p:grpSpPr>
        <p:sp>
          <p:nvSpPr>
            <p:cNvPr id="470" name="Google Shape;470;p47"/>
            <p:cNvSpPr/>
            <p:nvPr/>
          </p:nvSpPr>
          <p:spPr>
            <a:xfrm>
              <a:off x="1034271" y="2978285"/>
              <a:ext cx="5651342" cy="2678047"/>
            </a:xfrm>
            <a:prstGeom prst="roundRect">
              <a:avLst>
                <a:gd name="adj" fmla="val 2193"/>
              </a:avLst>
            </a:prstGeom>
            <a:solidFill>
              <a:schemeClr val="lt1"/>
            </a:solidFill>
            <a:ln w="9525" cap="flat" cmpd="sng">
              <a:solidFill>
                <a:srgbClr val="F2F2F2"/>
              </a:solidFill>
              <a:prstDash val="solid"/>
              <a:round/>
              <a:headEnd type="none" w="sm" len="sm"/>
              <a:tailEnd type="none" w="sm" len="sm"/>
            </a:ln>
            <a:effectLst>
              <a:outerShdw blurRad="571500" dist="228600" dir="5400000" algn="t" rotWithShape="0">
                <a:srgbClr val="000000">
                  <a:alpha val="0"/>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endParaRPr sz="900" b="1">
                <a:solidFill>
                  <a:srgbClr val="3F3F3F"/>
                </a:solidFill>
                <a:latin typeface="Cairo"/>
                <a:ea typeface="Cairo"/>
                <a:cs typeface="Cairo"/>
                <a:sym typeface="Cairo"/>
              </a:endParaRPr>
            </a:p>
          </p:txBody>
        </p:sp>
        <p:sp>
          <p:nvSpPr>
            <p:cNvPr id="471" name="Google Shape;471;p47"/>
            <p:cNvSpPr txBox="1"/>
            <p:nvPr/>
          </p:nvSpPr>
          <p:spPr>
            <a:xfrm>
              <a:off x="1228583" y="3144590"/>
              <a:ext cx="2396932" cy="306711"/>
            </a:xfrm>
            <a:prstGeom prst="rect">
              <a:avLst/>
            </a:prstGeom>
            <a:noFill/>
            <a:ln>
              <a:noFill/>
            </a:ln>
          </p:spPr>
          <p:txBody>
            <a:bodyPr spcFirstLastPara="1" wrap="square" lIns="68575" tIns="34275" rIns="68575" bIns="34275" anchor="t" anchorCtr="0">
              <a:spAutoFit/>
            </a:bodyPr>
            <a:lstStyle/>
            <a:p>
              <a:pPr marL="0" marR="0" lvl="0" indent="0" algn="l" rtl="0">
                <a:lnSpc>
                  <a:spcPct val="95000"/>
                </a:lnSpc>
                <a:spcBef>
                  <a:spcPts val="0"/>
                </a:spcBef>
                <a:spcAft>
                  <a:spcPts val="0"/>
                </a:spcAft>
                <a:buNone/>
              </a:pPr>
              <a:r>
                <a:rPr lang="id" sz="1100" b="1" dirty="0">
                  <a:solidFill>
                    <a:srgbClr val="3F3F3F"/>
                  </a:solidFill>
                  <a:latin typeface="Arial" panose="020B0604020202020204" pitchFamily="34" charset="0"/>
                  <a:ea typeface="Cairo"/>
                  <a:cs typeface="Arial" panose="020B0604020202020204" pitchFamily="34" charset="0"/>
                  <a:sym typeface="Cairo"/>
                </a:rPr>
                <a:t>Annual Report 2024</a:t>
              </a:r>
              <a:endParaRPr sz="1100" b="1" dirty="0">
                <a:solidFill>
                  <a:srgbClr val="3F3F3F"/>
                </a:solidFill>
                <a:latin typeface="Arial" panose="020B0604020202020204" pitchFamily="34" charset="0"/>
                <a:ea typeface="Cairo"/>
                <a:cs typeface="Arial" panose="020B0604020202020204" pitchFamily="34" charset="0"/>
                <a:sym typeface="Cairo"/>
              </a:endParaRPr>
            </a:p>
          </p:txBody>
        </p:sp>
        <p:grpSp>
          <p:nvGrpSpPr>
            <p:cNvPr id="472" name="Google Shape;472;p47"/>
            <p:cNvGrpSpPr/>
            <p:nvPr/>
          </p:nvGrpSpPr>
          <p:grpSpPr>
            <a:xfrm>
              <a:off x="5977412" y="3225471"/>
              <a:ext cx="407652" cy="135244"/>
              <a:chOff x="6006909" y="900696"/>
              <a:chExt cx="407652" cy="135244"/>
            </a:xfrm>
          </p:grpSpPr>
          <p:sp>
            <p:nvSpPr>
              <p:cNvPr id="473" name="Google Shape;473;p47"/>
              <p:cNvSpPr/>
              <p:nvPr/>
            </p:nvSpPr>
            <p:spPr>
              <a:xfrm>
                <a:off x="6263461" y="900696"/>
                <a:ext cx="151100" cy="135244"/>
              </a:xfrm>
              <a:custGeom>
                <a:avLst/>
                <a:gdLst/>
                <a:ahLst/>
                <a:cxnLst/>
                <a:rect l="l" t="t" r="r" b="b"/>
                <a:pathLst>
                  <a:path w="218" h="195" extrusionOk="0">
                    <a:moveTo>
                      <a:pt x="122" y="1"/>
                    </a:moveTo>
                    <a:cubicBezTo>
                      <a:pt x="120" y="0"/>
                      <a:pt x="118" y="0"/>
                      <a:pt x="116" y="1"/>
                    </a:cubicBezTo>
                    <a:cubicBezTo>
                      <a:pt x="114" y="3"/>
                      <a:pt x="114" y="5"/>
                      <a:pt x="116" y="7"/>
                    </a:cubicBezTo>
                    <a:cubicBezTo>
                      <a:pt x="203" y="94"/>
                      <a:pt x="203" y="94"/>
                      <a:pt x="203" y="94"/>
                    </a:cubicBezTo>
                    <a:cubicBezTo>
                      <a:pt x="4" y="94"/>
                      <a:pt x="4" y="94"/>
                      <a:pt x="4" y="94"/>
                    </a:cubicBezTo>
                    <a:cubicBezTo>
                      <a:pt x="2" y="94"/>
                      <a:pt x="0" y="95"/>
                      <a:pt x="0" y="98"/>
                    </a:cubicBezTo>
                    <a:cubicBezTo>
                      <a:pt x="0" y="100"/>
                      <a:pt x="2" y="102"/>
                      <a:pt x="4" y="102"/>
                    </a:cubicBezTo>
                    <a:cubicBezTo>
                      <a:pt x="203" y="102"/>
                      <a:pt x="203" y="102"/>
                      <a:pt x="203" y="102"/>
                    </a:cubicBezTo>
                    <a:cubicBezTo>
                      <a:pt x="116" y="188"/>
                      <a:pt x="116" y="188"/>
                      <a:pt x="116" y="188"/>
                    </a:cubicBezTo>
                    <a:cubicBezTo>
                      <a:pt x="114" y="190"/>
                      <a:pt x="114" y="192"/>
                      <a:pt x="116" y="194"/>
                    </a:cubicBezTo>
                    <a:cubicBezTo>
                      <a:pt x="117" y="195"/>
                      <a:pt x="118" y="195"/>
                      <a:pt x="119" y="195"/>
                    </a:cubicBezTo>
                    <a:cubicBezTo>
                      <a:pt x="120" y="195"/>
                      <a:pt x="121" y="195"/>
                      <a:pt x="122" y="194"/>
                    </a:cubicBezTo>
                    <a:cubicBezTo>
                      <a:pt x="218" y="98"/>
                      <a:pt x="218" y="98"/>
                      <a:pt x="218" y="98"/>
                    </a:cubicBezTo>
                    <a:lnTo>
                      <a:pt x="122" y="1"/>
                    </a:lnTo>
                    <a:close/>
                  </a:path>
                </a:pathLst>
              </a:custGeom>
              <a:solidFill>
                <a:srgbClr val="BFBFB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595959"/>
                  </a:solidFill>
                  <a:latin typeface="Raleway"/>
                  <a:ea typeface="Raleway"/>
                  <a:cs typeface="Raleway"/>
                  <a:sym typeface="Raleway"/>
                </a:endParaRPr>
              </a:p>
            </p:txBody>
          </p:sp>
          <p:sp>
            <p:nvSpPr>
              <p:cNvPr id="474" name="Google Shape;474;p47"/>
              <p:cNvSpPr/>
              <p:nvPr/>
            </p:nvSpPr>
            <p:spPr>
              <a:xfrm flipH="1">
                <a:off x="6006909" y="900696"/>
                <a:ext cx="151100" cy="135244"/>
              </a:xfrm>
              <a:custGeom>
                <a:avLst/>
                <a:gdLst/>
                <a:ahLst/>
                <a:cxnLst/>
                <a:rect l="l" t="t" r="r" b="b"/>
                <a:pathLst>
                  <a:path w="218" h="195" extrusionOk="0">
                    <a:moveTo>
                      <a:pt x="122" y="1"/>
                    </a:moveTo>
                    <a:cubicBezTo>
                      <a:pt x="120" y="0"/>
                      <a:pt x="118" y="0"/>
                      <a:pt x="116" y="1"/>
                    </a:cubicBezTo>
                    <a:cubicBezTo>
                      <a:pt x="114" y="3"/>
                      <a:pt x="114" y="5"/>
                      <a:pt x="116" y="7"/>
                    </a:cubicBezTo>
                    <a:cubicBezTo>
                      <a:pt x="203" y="94"/>
                      <a:pt x="203" y="94"/>
                      <a:pt x="203" y="94"/>
                    </a:cubicBezTo>
                    <a:cubicBezTo>
                      <a:pt x="4" y="94"/>
                      <a:pt x="4" y="94"/>
                      <a:pt x="4" y="94"/>
                    </a:cubicBezTo>
                    <a:cubicBezTo>
                      <a:pt x="2" y="94"/>
                      <a:pt x="0" y="95"/>
                      <a:pt x="0" y="98"/>
                    </a:cubicBezTo>
                    <a:cubicBezTo>
                      <a:pt x="0" y="100"/>
                      <a:pt x="2" y="102"/>
                      <a:pt x="4" y="102"/>
                    </a:cubicBezTo>
                    <a:cubicBezTo>
                      <a:pt x="203" y="102"/>
                      <a:pt x="203" y="102"/>
                      <a:pt x="203" y="102"/>
                    </a:cubicBezTo>
                    <a:cubicBezTo>
                      <a:pt x="116" y="188"/>
                      <a:pt x="116" y="188"/>
                      <a:pt x="116" y="188"/>
                    </a:cubicBezTo>
                    <a:cubicBezTo>
                      <a:pt x="114" y="190"/>
                      <a:pt x="114" y="192"/>
                      <a:pt x="116" y="194"/>
                    </a:cubicBezTo>
                    <a:cubicBezTo>
                      <a:pt x="117" y="195"/>
                      <a:pt x="118" y="195"/>
                      <a:pt x="119" y="195"/>
                    </a:cubicBezTo>
                    <a:cubicBezTo>
                      <a:pt x="120" y="195"/>
                      <a:pt x="121" y="195"/>
                      <a:pt x="122" y="194"/>
                    </a:cubicBezTo>
                    <a:cubicBezTo>
                      <a:pt x="218" y="98"/>
                      <a:pt x="218" y="98"/>
                      <a:pt x="218" y="98"/>
                    </a:cubicBezTo>
                    <a:lnTo>
                      <a:pt x="122" y="1"/>
                    </a:lnTo>
                    <a:close/>
                  </a:path>
                </a:pathLst>
              </a:custGeom>
              <a:solidFill>
                <a:srgbClr val="BFBFBF"/>
              </a:solidFill>
              <a:ln w="9525" cap="flat" cmpd="sng">
                <a:solidFill>
                  <a:schemeClr val="lt1">
                    <a:alpha val="34901"/>
                  </a:schemeClr>
                </a:solidFill>
                <a:prstDash val="solid"/>
                <a:round/>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595959"/>
                  </a:solidFill>
                  <a:latin typeface="Raleway"/>
                  <a:ea typeface="Raleway"/>
                  <a:cs typeface="Raleway"/>
                  <a:sym typeface="Raleway"/>
                </a:endParaRPr>
              </a:p>
            </p:txBody>
          </p:sp>
        </p:grpSp>
        <p:grpSp>
          <p:nvGrpSpPr>
            <p:cNvPr id="475" name="Google Shape;475;p47"/>
            <p:cNvGrpSpPr/>
            <p:nvPr/>
          </p:nvGrpSpPr>
          <p:grpSpPr>
            <a:xfrm>
              <a:off x="1180377" y="3518241"/>
              <a:ext cx="5119580" cy="1972449"/>
              <a:chOff x="1180377" y="3518241"/>
              <a:chExt cx="5119580" cy="1972449"/>
            </a:xfrm>
          </p:grpSpPr>
          <p:sp>
            <p:nvSpPr>
              <p:cNvPr id="476" name="Google Shape;476;p47"/>
              <p:cNvSpPr/>
              <p:nvPr/>
            </p:nvSpPr>
            <p:spPr>
              <a:xfrm>
                <a:off x="1566032" y="3654448"/>
                <a:ext cx="4733925" cy="1000125"/>
              </a:xfrm>
              <a:custGeom>
                <a:avLst/>
                <a:gdLst/>
                <a:ahLst/>
                <a:cxnLst/>
                <a:rect l="l" t="t" r="r" b="b"/>
                <a:pathLst>
                  <a:path w="4733925" h="1000125" extrusionOk="0">
                    <a:moveTo>
                      <a:pt x="0" y="1000125"/>
                    </a:moveTo>
                    <a:lnTo>
                      <a:pt x="4733925" y="1000125"/>
                    </a:lnTo>
                    <a:moveTo>
                      <a:pt x="0" y="504825"/>
                    </a:moveTo>
                    <a:lnTo>
                      <a:pt x="4733925" y="504825"/>
                    </a:lnTo>
                    <a:moveTo>
                      <a:pt x="0" y="0"/>
                    </a:moveTo>
                    <a:lnTo>
                      <a:pt x="4733925" y="0"/>
                    </a:lnTo>
                  </a:path>
                </a:pathLst>
              </a:custGeom>
              <a:noFill/>
              <a:ln w="9525" cap="flat" cmpd="sng">
                <a:solidFill>
                  <a:srgbClr val="F2F2F2"/>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477" name="Google Shape;477;p47"/>
              <p:cNvSpPr/>
              <p:nvPr/>
            </p:nvSpPr>
            <p:spPr>
              <a:xfrm>
                <a:off x="1789870" y="4078311"/>
                <a:ext cx="209550" cy="1076325"/>
              </a:xfrm>
              <a:custGeom>
                <a:avLst/>
                <a:gdLst/>
                <a:ahLst/>
                <a:cxnLst/>
                <a:rect l="l" t="t" r="r" b="b"/>
                <a:pathLst>
                  <a:path w="209550" h="1076325" extrusionOk="0">
                    <a:moveTo>
                      <a:pt x="0" y="0"/>
                    </a:moveTo>
                    <a:lnTo>
                      <a:pt x="209550" y="0"/>
                    </a:lnTo>
                    <a:lnTo>
                      <a:pt x="209550" y="1076325"/>
                    </a:lnTo>
                    <a:lnTo>
                      <a:pt x="0" y="1076325"/>
                    </a:lnTo>
                    <a:close/>
                  </a:path>
                </a:pathLst>
              </a:custGeom>
              <a:solidFill>
                <a:srgbClr val="01B25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dirty="0">
                  <a:solidFill>
                    <a:schemeClr val="dk1"/>
                  </a:solidFill>
                  <a:latin typeface="Raleway"/>
                  <a:ea typeface="Raleway"/>
                  <a:cs typeface="Raleway"/>
                  <a:sym typeface="Raleway"/>
                </a:endParaRPr>
              </a:p>
            </p:txBody>
          </p:sp>
          <p:sp>
            <p:nvSpPr>
              <p:cNvPr id="478" name="Google Shape;478;p47"/>
              <p:cNvSpPr/>
              <p:nvPr/>
            </p:nvSpPr>
            <p:spPr>
              <a:xfrm>
                <a:off x="2970970" y="4525986"/>
                <a:ext cx="209550" cy="628650"/>
              </a:xfrm>
              <a:custGeom>
                <a:avLst/>
                <a:gdLst/>
                <a:ahLst/>
                <a:cxnLst/>
                <a:rect l="l" t="t" r="r" b="b"/>
                <a:pathLst>
                  <a:path w="209550" h="628650" extrusionOk="0">
                    <a:moveTo>
                      <a:pt x="0" y="0"/>
                    </a:moveTo>
                    <a:lnTo>
                      <a:pt x="209550" y="0"/>
                    </a:lnTo>
                    <a:lnTo>
                      <a:pt x="209550" y="628650"/>
                    </a:lnTo>
                    <a:lnTo>
                      <a:pt x="0" y="628650"/>
                    </a:lnTo>
                    <a:close/>
                  </a:path>
                </a:pathLst>
              </a:custGeom>
              <a:solidFill>
                <a:srgbClr val="01B25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479" name="Google Shape;479;p47"/>
              <p:cNvSpPr/>
              <p:nvPr/>
            </p:nvSpPr>
            <p:spPr>
              <a:xfrm>
                <a:off x="4152070" y="4278336"/>
                <a:ext cx="209550" cy="876300"/>
              </a:xfrm>
              <a:custGeom>
                <a:avLst/>
                <a:gdLst/>
                <a:ahLst/>
                <a:cxnLst/>
                <a:rect l="l" t="t" r="r" b="b"/>
                <a:pathLst>
                  <a:path w="209550" h="876300" extrusionOk="0">
                    <a:moveTo>
                      <a:pt x="0" y="0"/>
                    </a:moveTo>
                    <a:lnTo>
                      <a:pt x="209550" y="0"/>
                    </a:lnTo>
                    <a:lnTo>
                      <a:pt x="209550" y="876300"/>
                    </a:lnTo>
                    <a:lnTo>
                      <a:pt x="0" y="876300"/>
                    </a:lnTo>
                    <a:close/>
                  </a:path>
                </a:pathLst>
              </a:custGeom>
              <a:solidFill>
                <a:srgbClr val="01B25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480" name="Google Shape;480;p47"/>
              <p:cNvSpPr/>
              <p:nvPr/>
            </p:nvSpPr>
            <p:spPr>
              <a:xfrm>
                <a:off x="5342695" y="4030686"/>
                <a:ext cx="200025" cy="1123950"/>
              </a:xfrm>
              <a:custGeom>
                <a:avLst/>
                <a:gdLst/>
                <a:ahLst/>
                <a:cxnLst/>
                <a:rect l="l" t="t" r="r" b="b"/>
                <a:pathLst>
                  <a:path w="200025" h="1123950" extrusionOk="0">
                    <a:moveTo>
                      <a:pt x="0" y="0"/>
                    </a:moveTo>
                    <a:lnTo>
                      <a:pt x="200025" y="0"/>
                    </a:lnTo>
                    <a:lnTo>
                      <a:pt x="200025" y="1123950"/>
                    </a:lnTo>
                    <a:lnTo>
                      <a:pt x="0" y="1123950"/>
                    </a:lnTo>
                    <a:close/>
                  </a:path>
                </a:pathLst>
              </a:custGeom>
              <a:solidFill>
                <a:srgbClr val="01B25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481" name="Google Shape;481;p47"/>
              <p:cNvSpPr/>
              <p:nvPr/>
            </p:nvSpPr>
            <p:spPr>
              <a:xfrm>
                <a:off x="2047045" y="4554561"/>
                <a:ext cx="209550" cy="600075"/>
              </a:xfrm>
              <a:custGeom>
                <a:avLst/>
                <a:gdLst/>
                <a:ahLst/>
                <a:cxnLst/>
                <a:rect l="l" t="t" r="r" b="b"/>
                <a:pathLst>
                  <a:path w="209550" h="600075" extrusionOk="0">
                    <a:moveTo>
                      <a:pt x="0" y="0"/>
                    </a:moveTo>
                    <a:lnTo>
                      <a:pt x="209550" y="0"/>
                    </a:lnTo>
                    <a:lnTo>
                      <a:pt x="209550" y="600075"/>
                    </a:lnTo>
                    <a:lnTo>
                      <a:pt x="0" y="600075"/>
                    </a:lnTo>
                    <a:close/>
                  </a:path>
                </a:pathLst>
              </a:custGeom>
              <a:solidFill>
                <a:srgbClr val="046A38"/>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482" name="Google Shape;482;p47"/>
              <p:cNvSpPr/>
              <p:nvPr/>
            </p:nvSpPr>
            <p:spPr>
              <a:xfrm>
                <a:off x="3237670" y="4059261"/>
                <a:ext cx="200025" cy="1095375"/>
              </a:xfrm>
              <a:custGeom>
                <a:avLst/>
                <a:gdLst/>
                <a:ahLst/>
                <a:cxnLst/>
                <a:rect l="l" t="t" r="r" b="b"/>
                <a:pathLst>
                  <a:path w="200025" h="1095375" extrusionOk="0">
                    <a:moveTo>
                      <a:pt x="0" y="0"/>
                    </a:moveTo>
                    <a:lnTo>
                      <a:pt x="200025" y="0"/>
                    </a:lnTo>
                    <a:lnTo>
                      <a:pt x="200025" y="1095375"/>
                    </a:lnTo>
                    <a:lnTo>
                      <a:pt x="0" y="1095375"/>
                    </a:lnTo>
                    <a:close/>
                  </a:path>
                </a:pathLst>
              </a:custGeom>
              <a:solidFill>
                <a:srgbClr val="046A38"/>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483" name="Google Shape;483;p47"/>
              <p:cNvSpPr/>
              <p:nvPr/>
            </p:nvSpPr>
            <p:spPr>
              <a:xfrm>
                <a:off x="4418770" y="4706961"/>
                <a:ext cx="209550" cy="447675"/>
              </a:xfrm>
              <a:custGeom>
                <a:avLst/>
                <a:gdLst/>
                <a:ahLst/>
                <a:cxnLst/>
                <a:rect l="l" t="t" r="r" b="b"/>
                <a:pathLst>
                  <a:path w="209550" h="447675" extrusionOk="0">
                    <a:moveTo>
                      <a:pt x="0" y="0"/>
                    </a:moveTo>
                    <a:lnTo>
                      <a:pt x="209550" y="0"/>
                    </a:lnTo>
                    <a:lnTo>
                      <a:pt x="209550" y="447675"/>
                    </a:lnTo>
                    <a:lnTo>
                      <a:pt x="0" y="447675"/>
                    </a:lnTo>
                    <a:close/>
                  </a:path>
                </a:pathLst>
              </a:custGeom>
              <a:solidFill>
                <a:srgbClr val="046A38"/>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484" name="Google Shape;484;p47"/>
              <p:cNvSpPr/>
              <p:nvPr/>
            </p:nvSpPr>
            <p:spPr>
              <a:xfrm>
                <a:off x="5599870" y="4459311"/>
                <a:ext cx="209550" cy="695325"/>
              </a:xfrm>
              <a:custGeom>
                <a:avLst/>
                <a:gdLst/>
                <a:ahLst/>
                <a:cxnLst/>
                <a:rect l="l" t="t" r="r" b="b"/>
                <a:pathLst>
                  <a:path w="209550" h="695325" extrusionOk="0">
                    <a:moveTo>
                      <a:pt x="0" y="0"/>
                    </a:moveTo>
                    <a:lnTo>
                      <a:pt x="209550" y="0"/>
                    </a:lnTo>
                    <a:lnTo>
                      <a:pt x="209550" y="695325"/>
                    </a:lnTo>
                    <a:lnTo>
                      <a:pt x="0" y="695325"/>
                    </a:lnTo>
                    <a:close/>
                  </a:path>
                </a:pathLst>
              </a:custGeom>
              <a:solidFill>
                <a:srgbClr val="046A38"/>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485" name="Google Shape;485;p47"/>
              <p:cNvSpPr/>
              <p:nvPr/>
            </p:nvSpPr>
            <p:spPr>
              <a:xfrm>
                <a:off x="2313745" y="4659336"/>
                <a:ext cx="209550" cy="495300"/>
              </a:xfrm>
              <a:custGeom>
                <a:avLst/>
                <a:gdLst/>
                <a:ahLst/>
                <a:cxnLst/>
                <a:rect l="l" t="t" r="r" b="b"/>
                <a:pathLst>
                  <a:path w="209550" h="495300" extrusionOk="0">
                    <a:moveTo>
                      <a:pt x="0" y="0"/>
                    </a:moveTo>
                    <a:lnTo>
                      <a:pt x="209550" y="0"/>
                    </a:lnTo>
                    <a:lnTo>
                      <a:pt x="209550" y="495300"/>
                    </a:lnTo>
                    <a:lnTo>
                      <a:pt x="0" y="495300"/>
                    </a:lnTo>
                    <a:close/>
                  </a:path>
                </a:pathLst>
              </a:custGeom>
              <a:solidFill>
                <a:srgbClr val="808C9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486" name="Google Shape;486;p47"/>
              <p:cNvSpPr/>
              <p:nvPr/>
            </p:nvSpPr>
            <p:spPr>
              <a:xfrm>
                <a:off x="3494845" y="4659336"/>
                <a:ext cx="209550" cy="495300"/>
              </a:xfrm>
              <a:custGeom>
                <a:avLst/>
                <a:gdLst/>
                <a:ahLst/>
                <a:cxnLst/>
                <a:rect l="l" t="t" r="r" b="b"/>
                <a:pathLst>
                  <a:path w="209550" h="495300" extrusionOk="0">
                    <a:moveTo>
                      <a:pt x="0" y="0"/>
                    </a:moveTo>
                    <a:lnTo>
                      <a:pt x="209550" y="0"/>
                    </a:lnTo>
                    <a:lnTo>
                      <a:pt x="209550" y="495300"/>
                    </a:lnTo>
                    <a:lnTo>
                      <a:pt x="0" y="495300"/>
                    </a:lnTo>
                    <a:close/>
                  </a:path>
                </a:pathLst>
              </a:custGeom>
              <a:solidFill>
                <a:srgbClr val="808C9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487" name="Google Shape;487;p47"/>
              <p:cNvSpPr/>
              <p:nvPr/>
            </p:nvSpPr>
            <p:spPr>
              <a:xfrm>
                <a:off x="4685470" y="4402161"/>
                <a:ext cx="200025" cy="752475"/>
              </a:xfrm>
              <a:custGeom>
                <a:avLst/>
                <a:gdLst/>
                <a:ahLst/>
                <a:cxnLst/>
                <a:rect l="l" t="t" r="r" b="b"/>
                <a:pathLst>
                  <a:path w="200025" h="752475" extrusionOk="0">
                    <a:moveTo>
                      <a:pt x="0" y="0"/>
                    </a:moveTo>
                    <a:lnTo>
                      <a:pt x="200025" y="0"/>
                    </a:lnTo>
                    <a:lnTo>
                      <a:pt x="200025" y="752475"/>
                    </a:lnTo>
                    <a:lnTo>
                      <a:pt x="0" y="752475"/>
                    </a:lnTo>
                    <a:close/>
                  </a:path>
                </a:pathLst>
              </a:custGeom>
              <a:solidFill>
                <a:srgbClr val="808C9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488" name="Google Shape;488;p47"/>
              <p:cNvSpPr/>
              <p:nvPr/>
            </p:nvSpPr>
            <p:spPr>
              <a:xfrm>
                <a:off x="5866570" y="3906861"/>
                <a:ext cx="200025" cy="1247775"/>
              </a:xfrm>
              <a:custGeom>
                <a:avLst/>
                <a:gdLst/>
                <a:ahLst/>
                <a:cxnLst/>
                <a:rect l="l" t="t" r="r" b="b"/>
                <a:pathLst>
                  <a:path w="200025" h="1247775" extrusionOk="0">
                    <a:moveTo>
                      <a:pt x="0" y="0"/>
                    </a:moveTo>
                    <a:lnTo>
                      <a:pt x="200025" y="0"/>
                    </a:lnTo>
                    <a:lnTo>
                      <a:pt x="200025" y="1247775"/>
                    </a:lnTo>
                    <a:lnTo>
                      <a:pt x="0" y="1247775"/>
                    </a:lnTo>
                    <a:close/>
                  </a:path>
                </a:pathLst>
              </a:custGeom>
              <a:solidFill>
                <a:srgbClr val="808C94"/>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489" name="Google Shape;489;p47"/>
              <p:cNvSpPr/>
              <p:nvPr/>
            </p:nvSpPr>
            <p:spPr>
              <a:xfrm>
                <a:off x="1566032" y="5149873"/>
                <a:ext cx="4733925" cy="9525"/>
              </a:xfrm>
              <a:custGeom>
                <a:avLst/>
                <a:gdLst/>
                <a:ahLst/>
                <a:cxnLst/>
                <a:rect l="l" t="t" r="r" b="b"/>
                <a:pathLst>
                  <a:path w="4733925" h="9525" extrusionOk="0">
                    <a:moveTo>
                      <a:pt x="0" y="0"/>
                    </a:moveTo>
                    <a:lnTo>
                      <a:pt x="4733925" y="0"/>
                    </a:lnTo>
                  </a:path>
                </a:pathLst>
              </a:custGeom>
              <a:noFill/>
              <a:ln w="9525" cap="flat" cmpd="sng">
                <a:solidFill>
                  <a:srgbClr val="D9D9D9"/>
                </a:solidFill>
                <a:prstDash val="solid"/>
                <a:round/>
                <a:headEnd type="none" w="sm" len="sm"/>
                <a:tailEnd type="none" w="sm" len="sm"/>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490" name="Google Shape;490;p47"/>
              <p:cNvSpPr txBox="1"/>
              <p:nvPr/>
            </p:nvSpPr>
            <p:spPr>
              <a:xfrm>
                <a:off x="1180377" y="5013666"/>
                <a:ext cx="341270" cy="276999"/>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id" sz="900">
                    <a:solidFill>
                      <a:srgbClr val="404040"/>
                    </a:solidFill>
                    <a:latin typeface="Arial"/>
                    <a:ea typeface="Arial"/>
                    <a:cs typeface="Arial"/>
                    <a:sym typeface="Arial"/>
                  </a:rPr>
                  <a:t>0</a:t>
                </a:r>
                <a:endParaRPr sz="1100"/>
              </a:p>
            </p:txBody>
          </p:sp>
          <p:sp>
            <p:nvSpPr>
              <p:cNvPr id="491" name="Google Shape;491;p47"/>
              <p:cNvSpPr txBox="1"/>
              <p:nvPr/>
            </p:nvSpPr>
            <p:spPr>
              <a:xfrm>
                <a:off x="1180377" y="4518366"/>
                <a:ext cx="341270" cy="276999"/>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id" sz="900">
                    <a:solidFill>
                      <a:srgbClr val="404040"/>
                    </a:solidFill>
                    <a:latin typeface="Arial"/>
                    <a:ea typeface="Arial"/>
                    <a:cs typeface="Arial"/>
                    <a:sym typeface="Arial"/>
                  </a:rPr>
                  <a:t>2</a:t>
                </a:r>
                <a:endParaRPr sz="1100"/>
              </a:p>
            </p:txBody>
          </p:sp>
          <p:sp>
            <p:nvSpPr>
              <p:cNvPr id="492" name="Google Shape;492;p47"/>
              <p:cNvSpPr txBox="1"/>
              <p:nvPr/>
            </p:nvSpPr>
            <p:spPr>
              <a:xfrm>
                <a:off x="1180377" y="4013541"/>
                <a:ext cx="341270" cy="276999"/>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id" sz="900">
                    <a:solidFill>
                      <a:srgbClr val="404040"/>
                    </a:solidFill>
                    <a:latin typeface="Arial"/>
                    <a:ea typeface="Arial"/>
                    <a:cs typeface="Arial"/>
                    <a:sym typeface="Arial"/>
                  </a:rPr>
                  <a:t>4</a:t>
                </a:r>
                <a:endParaRPr sz="1100"/>
              </a:p>
            </p:txBody>
          </p:sp>
          <p:sp>
            <p:nvSpPr>
              <p:cNvPr id="493" name="Google Shape;493;p47"/>
              <p:cNvSpPr txBox="1"/>
              <p:nvPr/>
            </p:nvSpPr>
            <p:spPr>
              <a:xfrm>
                <a:off x="1180377" y="3518241"/>
                <a:ext cx="341270" cy="276999"/>
              </a:xfrm>
              <a:prstGeom prst="rect">
                <a:avLst/>
              </a:prstGeom>
              <a:noFill/>
              <a:ln>
                <a:noFill/>
              </a:ln>
            </p:spPr>
            <p:txBody>
              <a:bodyPr spcFirstLastPara="1" wrap="square" lIns="68575" tIns="34275" rIns="68575" bIns="34275" anchor="t" anchorCtr="0">
                <a:spAutoFit/>
              </a:bodyPr>
              <a:lstStyle/>
              <a:p>
                <a:pPr marL="0" marR="0" lvl="0" indent="0" algn="r" rtl="0">
                  <a:spcBef>
                    <a:spcPts val="0"/>
                  </a:spcBef>
                  <a:spcAft>
                    <a:spcPts val="0"/>
                  </a:spcAft>
                  <a:buNone/>
                </a:pPr>
                <a:r>
                  <a:rPr lang="id" sz="900">
                    <a:solidFill>
                      <a:srgbClr val="404040"/>
                    </a:solidFill>
                    <a:latin typeface="Arial"/>
                    <a:ea typeface="Arial"/>
                    <a:cs typeface="Arial"/>
                    <a:sym typeface="Arial"/>
                  </a:rPr>
                  <a:t>6</a:t>
                </a:r>
                <a:endParaRPr sz="1100"/>
              </a:p>
            </p:txBody>
          </p:sp>
          <p:sp>
            <p:nvSpPr>
              <p:cNvPr id="494" name="Google Shape;494;p47"/>
              <p:cNvSpPr txBox="1"/>
              <p:nvPr/>
            </p:nvSpPr>
            <p:spPr>
              <a:xfrm>
                <a:off x="1663172" y="5213691"/>
                <a:ext cx="1019968" cy="27699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id" sz="900" dirty="0">
                    <a:solidFill>
                      <a:srgbClr val="404040"/>
                    </a:solidFill>
                    <a:latin typeface="Arial"/>
                    <a:ea typeface="Arial"/>
                    <a:cs typeface="Arial"/>
                    <a:sym typeface="Arial"/>
                  </a:rPr>
                  <a:t>Data 1</a:t>
                </a:r>
                <a:endParaRPr sz="1100" dirty="0"/>
              </a:p>
            </p:txBody>
          </p:sp>
          <p:sp>
            <p:nvSpPr>
              <p:cNvPr id="495" name="Google Shape;495;p47"/>
              <p:cNvSpPr txBox="1"/>
              <p:nvPr/>
            </p:nvSpPr>
            <p:spPr>
              <a:xfrm>
                <a:off x="2846844" y="5213691"/>
                <a:ext cx="1019968" cy="27699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id" sz="900" dirty="0">
                    <a:solidFill>
                      <a:srgbClr val="404040"/>
                    </a:solidFill>
                    <a:latin typeface="Arial"/>
                    <a:ea typeface="Arial"/>
                    <a:cs typeface="Arial"/>
                    <a:sym typeface="Arial"/>
                  </a:rPr>
                  <a:t>Data 2</a:t>
                </a:r>
                <a:endParaRPr sz="1100" dirty="0"/>
              </a:p>
            </p:txBody>
          </p:sp>
          <p:sp>
            <p:nvSpPr>
              <p:cNvPr id="496" name="Google Shape;496;p47"/>
              <p:cNvSpPr txBox="1"/>
              <p:nvPr/>
            </p:nvSpPr>
            <p:spPr>
              <a:xfrm>
                <a:off x="4030420" y="5213691"/>
                <a:ext cx="1019968" cy="27699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id" sz="900">
                    <a:solidFill>
                      <a:srgbClr val="404040"/>
                    </a:solidFill>
                    <a:latin typeface="Arial"/>
                    <a:ea typeface="Arial"/>
                    <a:cs typeface="Arial"/>
                    <a:sym typeface="Arial"/>
                  </a:rPr>
                  <a:t>Data 3</a:t>
                </a:r>
                <a:endParaRPr sz="1100"/>
              </a:p>
            </p:txBody>
          </p:sp>
          <p:sp>
            <p:nvSpPr>
              <p:cNvPr id="497" name="Google Shape;497;p47"/>
              <p:cNvSpPr txBox="1"/>
              <p:nvPr/>
            </p:nvSpPr>
            <p:spPr>
              <a:xfrm>
                <a:off x="5213997" y="5213691"/>
                <a:ext cx="1019968" cy="276999"/>
              </a:xfrm>
              <a:prstGeom prst="rect">
                <a:avLst/>
              </a:prstGeom>
              <a:noFill/>
              <a:ln>
                <a:noFill/>
              </a:ln>
            </p:spPr>
            <p:txBody>
              <a:bodyPr spcFirstLastPara="1" wrap="square" lIns="68575" tIns="34275" rIns="68575" bIns="34275" anchor="t" anchorCtr="0">
                <a:spAutoFit/>
              </a:bodyPr>
              <a:lstStyle/>
              <a:p>
                <a:pPr marL="0" marR="0" lvl="0" indent="0" algn="ctr" rtl="0">
                  <a:spcBef>
                    <a:spcPts val="0"/>
                  </a:spcBef>
                  <a:spcAft>
                    <a:spcPts val="0"/>
                  </a:spcAft>
                  <a:buNone/>
                </a:pPr>
                <a:r>
                  <a:rPr lang="id" sz="900">
                    <a:solidFill>
                      <a:srgbClr val="404040"/>
                    </a:solidFill>
                    <a:latin typeface="Arial"/>
                    <a:ea typeface="Arial"/>
                    <a:cs typeface="Arial"/>
                    <a:sym typeface="Arial"/>
                  </a:rPr>
                  <a:t>Data 4</a:t>
                </a:r>
                <a:endParaRPr sz="1100"/>
              </a:p>
            </p:txBody>
          </p:sp>
        </p:grpSp>
      </p:grpSp>
      <p:pic>
        <p:nvPicPr>
          <p:cNvPr id="2" name="Picture 1" descr="A green and white logo&#10;&#10;Description automatically generated">
            <a:extLst>
              <a:ext uri="{FF2B5EF4-FFF2-40B4-BE49-F238E27FC236}">
                <a16:creationId xmlns:a16="http://schemas.microsoft.com/office/drawing/2014/main" id="{77A51EE0-2718-621F-69DE-958044F16429}"/>
              </a:ext>
            </a:extLst>
          </p:cNvPr>
          <p:cNvPicPr>
            <a:picLocks noChangeAspect="1"/>
          </p:cNvPicPr>
          <p:nvPr/>
        </p:nvPicPr>
        <p:blipFill>
          <a:blip r:embed="rId3"/>
          <a:stretch>
            <a:fillRect/>
          </a:stretch>
        </p:blipFill>
        <p:spPr>
          <a:xfrm>
            <a:off x="264649" y="4408845"/>
            <a:ext cx="1786007" cy="447247"/>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921"/>
        <p:cNvGrpSpPr/>
        <p:nvPr/>
      </p:nvGrpSpPr>
      <p:grpSpPr>
        <a:xfrm>
          <a:off x="0" y="0"/>
          <a:ext cx="0" cy="0"/>
          <a:chOff x="0" y="0"/>
          <a:chExt cx="0" cy="0"/>
        </a:xfrm>
      </p:grpSpPr>
      <p:grpSp>
        <p:nvGrpSpPr>
          <p:cNvPr id="922" name="Google Shape;922;p54"/>
          <p:cNvGrpSpPr/>
          <p:nvPr/>
        </p:nvGrpSpPr>
        <p:grpSpPr>
          <a:xfrm>
            <a:off x="1385807" y="1692070"/>
            <a:ext cx="6372386" cy="2286000"/>
            <a:chOff x="1847743" y="2057619"/>
            <a:chExt cx="8496514" cy="3048000"/>
          </a:xfrm>
        </p:grpSpPr>
        <p:sp>
          <p:nvSpPr>
            <p:cNvPr id="923" name="Google Shape;923;p54"/>
            <p:cNvSpPr/>
            <p:nvPr/>
          </p:nvSpPr>
          <p:spPr>
            <a:xfrm>
              <a:off x="1847743" y="2057619"/>
              <a:ext cx="8496514" cy="3048000"/>
            </a:xfrm>
            <a:prstGeom prst="roundRect">
              <a:avLst>
                <a:gd name="adj" fmla="val 5558"/>
              </a:avLst>
            </a:prstGeom>
            <a:solidFill>
              <a:schemeClr val="lt1"/>
            </a:solidFill>
            <a:ln>
              <a:noFill/>
            </a:ln>
            <a:effectLst>
              <a:outerShdw blurRad="1104900" dist="609600" dir="2700000" sx="91000" sy="91000" algn="tl" rotWithShape="0">
                <a:srgbClr val="000000">
                  <a:alpha val="8627"/>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Raleway"/>
                <a:ea typeface="Raleway"/>
                <a:cs typeface="Raleway"/>
                <a:sym typeface="Raleway"/>
              </a:endParaRPr>
            </a:p>
          </p:txBody>
        </p:sp>
        <p:sp>
          <p:nvSpPr>
            <p:cNvPr id="924" name="Google Shape;924;p54"/>
            <p:cNvSpPr/>
            <p:nvPr/>
          </p:nvSpPr>
          <p:spPr>
            <a:xfrm>
              <a:off x="1847743" y="2057619"/>
              <a:ext cx="8496514" cy="607257"/>
            </a:xfrm>
            <a:prstGeom prst="round2SameRect">
              <a:avLst>
                <a:gd name="adj1" fmla="val 26863"/>
                <a:gd name="adj2" fmla="val 0"/>
              </a:avLst>
            </a:prstGeom>
            <a:gradFill>
              <a:gsLst>
                <a:gs pos="0">
                  <a:srgbClr val="C1BBFC"/>
                </a:gs>
                <a:gs pos="80000">
                  <a:schemeClr val="accent1"/>
                </a:gs>
                <a:gs pos="100000">
                  <a:schemeClr val="accent1"/>
                </a:gs>
              </a:gsLst>
              <a:path path="circle">
                <a:fillToRect l="100000" t="100000"/>
              </a:path>
              <a:tileRect r="-100000" b="-100000"/>
            </a:gra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Raleway"/>
                <a:ea typeface="Raleway"/>
                <a:cs typeface="Raleway"/>
                <a:sym typeface="Raleway"/>
              </a:endParaRPr>
            </a:p>
          </p:txBody>
        </p:sp>
      </p:grpSp>
      <p:graphicFrame>
        <p:nvGraphicFramePr>
          <p:cNvPr id="925" name="Google Shape;925;p54"/>
          <p:cNvGraphicFramePr/>
          <p:nvPr>
            <p:extLst>
              <p:ext uri="{D42A27DB-BD31-4B8C-83A1-F6EECF244321}">
                <p14:modId xmlns:p14="http://schemas.microsoft.com/office/powerpoint/2010/main" val="2291462589"/>
              </p:ext>
            </p:extLst>
          </p:nvPr>
        </p:nvGraphicFramePr>
        <p:xfrm>
          <a:off x="1385808" y="1692070"/>
          <a:ext cx="6372375" cy="2286000"/>
        </p:xfrm>
        <a:graphic>
          <a:graphicData uri="http://schemas.openxmlformats.org/drawingml/2006/table">
            <a:tbl>
              <a:tblPr firstRow="1" bandRow="1">
                <a:noFill/>
                <a:tableStyleId>{66D474CE-3DA9-412C-B460-39887D78B110}</a:tableStyleId>
              </a:tblPr>
              <a:tblGrid>
                <a:gridCol w="2003475">
                  <a:extLst>
                    <a:ext uri="{9D8B030D-6E8A-4147-A177-3AD203B41FA5}">
                      <a16:colId xmlns:a16="http://schemas.microsoft.com/office/drawing/2014/main" val="20000"/>
                    </a:ext>
                  </a:extLst>
                </a:gridCol>
                <a:gridCol w="1092225">
                  <a:extLst>
                    <a:ext uri="{9D8B030D-6E8A-4147-A177-3AD203B41FA5}">
                      <a16:colId xmlns:a16="http://schemas.microsoft.com/office/drawing/2014/main" val="20001"/>
                    </a:ext>
                  </a:extLst>
                </a:gridCol>
                <a:gridCol w="1092225">
                  <a:extLst>
                    <a:ext uri="{9D8B030D-6E8A-4147-A177-3AD203B41FA5}">
                      <a16:colId xmlns:a16="http://schemas.microsoft.com/office/drawing/2014/main" val="20002"/>
                    </a:ext>
                  </a:extLst>
                </a:gridCol>
                <a:gridCol w="1092225">
                  <a:extLst>
                    <a:ext uri="{9D8B030D-6E8A-4147-A177-3AD203B41FA5}">
                      <a16:colId xmlns:a16="http://schemas.microsoft.com/office/drawing/2014/main" val="20003"/>
                    </a:ext>
                  </a:extLst>
                </a:gridCol>
                <a:gridCol w="1092225">
                  <a:extLst>
                    <a:ext uri="{9D8B030D-6E8A-4147-A177-3AD203B41FA5}">
                      <a16:colId xmlns:a16="http://schemas.microsoft.com/office/drawing/2014/main" val="20004"/>
                    </a:ext>
                  </a:extLst>
                </a:gridCol>
              </a:tblGrid>
              <a:tr h="457200">
                <a:tc>
                  <a:txBody>
                    <a:bodyPr/>
                    <a:lstStyle/>
                    <a:p>
                      <a:pPr marL="0" marR="0" lvl="0" indent="0" algn="l" rtl="0">
                        <a:spcBef>
                          <a:spcPts val="0"/>
                        </a:spcBef>
                        <a:spcAft>
                          <a:spcPts val="0"/>
                        </a:spcAft>
                        <a:buNone/>
                      </a:pPr>
                      <a:r>
                        <a:rPr lang="id" sz="1100" b="0" u="none" strike="noStrike" cap="none" dirty="0">
                          <a:latin typeface="Arial" panose="020B0604020202020204" pitchFamily="34" charset="0"/>
                          <a:ea typeface="Cairo"/>
                          <a:cs typeface="Arial" panose="020B0604020202020204" pitchFamily="34" charset="0"/>
                          <a:sym typeface="Cairo"/>
                        </a:rPr>
                        <a:t> Your Text in Here</a:t>
                      </a:r>
                      <a:endParaRPr sz="1100" b="0" u="none" strike="noStrike" cap="none" dirty="0">
                        <a:latin typeface="Arial" panose="020B0604020202020204" pitchFamily="34" charset="0"/>
                        <a:ea typeface="Cairo"/>
                        <a:cs typeface="Arial" panose="020B0604020202020204" pitchFamily="34" charset="0"/>
                        <a:sym typeface="Cairo"/>
                      </a:endParaRPr>
                    </a:p>
                  </a:txBody>
                  <a:tcPr marL="102875"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BFBFBF"/>
                      </a:solidFill>
                      <a:prstDash val="solid"/>
                      <a:round/>
                      <a:headEnd type="none" w="sm" len="sm"/>
                      <a:tailEnd type="none" w="sm" len="sm"/>
                    </a:lnB>
                    <a:solidFill>
                      <a:srgbClr val="01B256"/>
                    </a:solidFill>
                  </a:tcPr>
                </a:tc>
                <a:tc>
                  <a:txBody>
                    <a:bodyPr/>
                    <a:lstStyle/>
                    <a:p>
                      <a:pPr marL="0" marR="0" lvl="0" indent="0" algn="l" rtl="0">
                        <a:spcBef>
                          <a:spcPts val="0"/>
                        </a:spcBef>
                        <a:spcAft>
                          <a:spcPts val="0"/>
                        </a:spcAft>
                        <a:buNone/>
                      </a:pPr>
                      <a:r>
                        <a:rPr lang="id" sz="1100" b="0" u="none" strike="noStrike" cap="none" dirty="0">
                          <a:latin typeface="Arial" panose="020B0604020202020204" pitchFamily="34" charset="0"/>
                          <a:ea typeface="Cairo"/>
                          <a:cs typeface="Arial" panose="020B0604020202020204" pitchFamily="34" charset="0"/>
                          <a:sym typeface="Cairo"/>
                        </a:rPr>
                        <a:t>Type</a:t>
                      </a:r>
                      <a:endParaRPr sz="1100" b="0" u="none" strike="noStrike" cap="none" dirty="0">
                        <a:latin typeface="Arial" panose="020B0604020202020204" pitchFamily="34" charset="0"/>
                        <a:ea typeface="Cairo"/>
                        <a:cs typeface="Arial" panose="020B0604020202020204" pitchFamily="34" charset="0"/>
                        <a:sym typeface="Cairo"/>
                      </a:endParaRPr>
                    </a:p>
                  </a:txBody>
                  <a:tcPr marL="102875"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BFBFBF"/>
                      </a:solidFill>
                      <a:prstDash val="solid"/>
                      <a:round/>
                      <a:headEnd type="none" w="sm" len="sm"/>
                      <a:tailEnd type="none" w="sm" len="sm"/>
                    </a:lnB>
                    <a:solidFill>
                      <a:srgbClr val="01B256"/>
                    </a:solidFill>
                  </a:tcPr>
                </a:tc>
                <a:tc>
                  <a:txBody>
                    <a:bodyPr/>
                    <a:lstStyle/>
                    <a:p>
                      <a:pPr marL="0" marR="0" lvl="0" indent="0" algn="l" rtl="0">
                        <a:spcBef>
                          <a:spcPts val="0"/>
                        </a:spcBef>
                        <a:spcAft>
                          <a:spcPts val="0"/>
                        </a:spcAft>
                        <a:buNone/>
                      </a:pPr>
                      <a:r>
                        <a:rPr lang="id" sz="1100" b="0" u="none" strike="noStrike" cap="none" dirty="0">
                          <a:latin typeface="Arial" panose="020B0604020202020204" pitchFamily="34" charset="0"/>
                          <a:ea typeface="Cairo"/>
                          <a:cs typeface="Arial" panose="020B0604020202020204" pitchFamily="34" charset="0"/>
                          <a:sym typeface="Cairo"/>
                        </a:rPr>
                        <a:t>Month</a:t>
                      </a:r>
                      <a:endParaRPr sz="1100" b="0" u="none" strike="noStrike" cap="none" dirty="0">
                        <a:latin typeface="Arial" panose="020B0604020202020204" pitchFamily="34" charset="0"/>
                        <a:ea typeface="Cairo"/>
                        <a:cs typeface="Arial" panose="020B0604020202020204" pitchFamily="34" charset="0"/>
                        <a:sym typeface="Cairo"/>
                      </a:endParaRPr>
                    </a:p>
                  </a:txBody>
                  <a:tcPr marL="102875"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BFBFBF"/>
                      </a:solidFill>
                      <a:prstDash val="solid"/>
                      <a:round/>
                      <a:headEnd type="none" w="sm" len="sm"/>
                      <a:tailEnd type="none" w="sm" len="sm"/>
                    </a:lnB>
                    <a:solidFill>
                      <a:srgbClr val="01B256"/>
                    </a:solidFill>
                  </a:tcPr>
                </a:tc>
                <a:tc>
                  <a:txBody>
                    <a:bodyPr/>
                    <a:lstStyle/>
                    <a:p>
                      <a:pPr marL="0" marR="0" lvl="0" indent="0" algn="l" rtl="0">
                        <a:spcBef>
                          <a:spcPts val="0"/>
                        </a:spcBef>
                        <a:spcAft>
                          <a:spcPts val="0"/>
                        </a:spcAft>
                        <a:buNone/>
                      </a:pPr>
                      <a:r>
                        <a:rPr lang="id" sz="1100" b="0" u="none" strike="noStrike" cap="none" dirty="0">
                          <a:latin typeface="Arial" panose="020B0604020202020204" pitchFamily="34" charset="0"/>
                          <a:ea typeface="Cairo"/>
                          <a:cs typeface="Arial" panose="020B0604020202020204" pitchFamily="34" charset="0"/>
                          <a:sym typeface="Cairo"/>
                        </a:rPr>
                        <a:t>Year</a:t>
                      </a:r>
                      <a:endParaRPr sz="1100" b="0" u="none" strike="noStrike" cap="none" dirty="0">
                        <a:latin typeface="Arial" panose="020B0604020202020204" pitchFamily="34" charset="0"/>
                        <a:ea typeface="Cairo"/>
                        <a:cs typeface="Arial" panose="020B0604020202020204" pitchFamily="34" charset="0"/>
                        <a:sym typeface="Cairo"/>
                      </a:endParaRPr>
                    </a:p>
                  </a:txBody>
                  <a:tcPr marL="102875"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BFBFBF"/>
                      </a:solidFill>
                      <a:prstDash val="solid"/>
                      <a:round/>
                      <a:headEnd type="none" w="sm" len="sm"/>
                      <a:tailEnd type="none" w="sm" len="sm"/>
                    </a:lnB>
                    <a:solidFill>
                      <a:srgbClr val="01B256"/>
                    </a:solidFill>
                  </a:tcPr>
                </a:tc>
                <a:tc>
                  <a:txBody>
                    <a:bodyPr/>
                    <a:lstStyle/>
                    <a:p>
                      <a:pPr marL="0" marR="0" lvl="0" indent="0" algn="l" rtl="0">
                        <a:spcBef>
                          <a:spcPts val="0"/>
                        </a:spcBef>
                        <a:spcAft>
                          <a:spcPts val="0"/>
                        </a:spcAft>
                        <a:buNone/>
                      </a:pPr>
                      <a:r>
                        <a:rPr lang="id" sz="1100" b="0" u="none" strike="noStrike" cap="none" dirty="0">
                          <a:latin typeface="Arial" panose="020B0604020202020204" pitchFamily="34" charset="0"/>
                          <a:ea typeface="Cairo"/>
                          <a:cs typeface="Arial" panose="020B0604020202020204" pitchFamily="34" charset="0"/>
                          <a:sym typeface="Cairo"/>
                        </a:rPr>
                        <a:t>Value</a:t>
                      </a:r>
                      <a:endParaRPr sz="1100" b="0" u="none" strike="noStrike" cap="none" dirty="0">
                        <a:latin typeface="Arial" panose="020B0604020202020204" pitchFamily="34" charset="0"/>
                        <a:ea typeface="Cairo"/>
                        <a:cs typeface="Arial" panose="020B0604020202020204" pitchFamily="34" charset="0"/>
                        <a:sym typeface="Cairo"/>
                      </a:endParaRPr>
                    </a:p>
                  </a:txBody>
                  <a:tcPr marL="102875"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000000">
                          <a:alpha val="0"/>
                        </a:srgbClr>
                      </a:solidFill>
                      <a:prstDash val="solid"/>
                      <a:round/>
                      <a:headEnd type="none" w="sm" len="sm"/>
                      <a:tailEnd type="none" w="sm" len="sm"/>
                    </a:lnT>
                    <a:lnB w="9525" cap="flat" cmpd="sng">
                      <a:solidFill>
                        <a:srgbClr val="BFBFBF"/>
                      </a:solidFill>
                      <a:prstDash val="solid"/>
                      <a:round/>
                      <a:headEnd type="none" w="sm" len="sm"/>
                      <a:tailEnd type="none" w="sm" len="sm"/>
                    </a:lnB>
                    <a:solidFill>
                      <a:srgbClr val="01B256"/>
                    </a:solidFill>
                  </a:tcPr>
                </a:tc>
                <a:extLst>
                  <a:ext uri="{0D108BD9-81ED-4DB2-BD59-A6C34878D82A}">
                    <a16:rowId xmlns:a16="http://schemas.microsoft.com/office/drawing/2014/main" val="10000"/>
                  </a:ext>
                </a:extLst>
              </a:tr>
              <a:tr h="457200">
                <a:tc>
                  <a:txBody>
                    <a:bodyPr/>
                    <a:lstStyle/>
                    <a:p>
                      <a:pPr marL="0" marR="0" lvl="0" indent="0" algn="l" rtl="0">
                        <a:spcBef>
                          <a:spcPts val="0"/>
                        </a:spcBef>
                        <a:spcAft>
                          <a:spcPts val="0"/>
                        </a:spcAft>
                        <a:buNone/>
                      </a:pPr>
                      <a:r>
                        <a:rPr lang="id" sz="900" b="0" i="0" u="none" strike="noStrike" cap="none" dirty="0">
                          <a:solidFill>
                            <a:srgbClr val="595959"/>
                          </a:solidFill>
                          <a:latin typeface="Arial" panose="020B0604020202020204" pitchFamily="34" charset="0"/>
                          <a:ea typeface="Raleway"/>
                          <a:cs typeface="Arial" panose="020B0604020202020204" pitchFamily="34" charset="0"/>
                          <a:sym typeface="Raleway"/>
                        </a:rPr>
                        <a:t>A wonderful serenity</a:t>
                      </a:r>
                      <a:endParaRPr sz="900" u="none" strike="noStrike" cap="none" dirty="0">
                        <a:solidFill>
                          <a:srgbClr val="595959"/>
                        </a:solidFill>
                        <a:latin typeface="Arial" panose="020B0604020202020204" pitchFamily="34" charset="0"/>
                        <a:ea typeface="Raleway"/>
                        <a:cs typeface="Arial" panose="020B0604020202020204" pitchFamily="34" charset="0"/>
                        <a:sym typeface="Raleway"/>
                      </a:endParaRPr>
                    </a:p>
                  </a:txBody>
                  <a:tcPr marL="432000"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DCF0E6"/>
                    </a:solidFill>
                  </a:tcPr>
                </a:tc>
                <a:tc>
                  <a:txBody>
                    <a:bodyPr/>
                    <a:lstStyle/>
                    <a:p>
                      <a:pPr marL="0" marR="0" lvl="0" indent="0" algn="l" rtl="0">
                        <a:spcBef>
                          <a:spcPts val="0"/>
                        </a:spcBef>
                        <a:spcAft>
                          <a:spcPts val="0"/>
                        </a:spcAft>
                        <a:buNone/>
                      </a:pPr>
                      <a:r>
                        <a:rPr lang="id" sz="900" u="none" strike="noStrike" cap="none" dirty="0">
                          <a:solidFill>
                            <a:srgbClr val="595959"/>
                          </a:solidFill>
                          <a:latin typeface="Arial" panose="020B0604020202020204" pitchFamily="34" charset="0"/>
                          <a:ea typeface="Raleway"/>
                          <a:cs typeface="Arial" panose="020B0604020202020204" pitchFamily="34" charset="0"/>
                          <a:sym typeface="Raleway"/>
                        </a:rPr>
                        <a:t>One</a:t>
                      </a:r>
                      <a:endParaRPr sz="900" u="none" strike="noStrike" cap="none" dirty="0">
                        <a:solidFill>
                          <a:srgbClr val="595959"/>
                        </a:solidFill>
                        <a:latin typeface="Arial" panose="020B0604020202020204" pitchFamily="34" charset="0"/>
                        <a:ea typeface="Raleway"/>
                        <a:cs typeface="Arial" panose="020B0604020202020204" pitchFamily="34" charset="0"/>
                        <a:sym typeface="Raleway"/>
                      </a:endParaRPr>
                    </a:p>
                  </a:txBody>
                  <a:tcPr marL="102875"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DCF0E6"/>
                    </a:solidFill>
                  </a:tcPr>
                </a:tc>
                <a:tc>
                  <a:txBody>
                    <a:bodyPr/>
                    <a:lstStyle/>
                    <a:p>
                      <a:pPr marL="0" marR="0" lvl="0" indent="0" algn="l" rtl="0">
                        <a:spcBef>
                          <a:spcPts val="0"/>
                        </a:spcBef>
                        <a:spcAft>
                          <a:spcPts val="0"/>
                        </a:spcAft>
                        <a:buNone/>
                      </a:pPr>
                      <a:r>
                        <a:rPr lang="id" sz="900" u="none" strike="noStrike" cap="none" dirty="0">
                          <a:solidFill>
                            <a:srgbClr val="595959"/>
                          </a:solidFill>
                          <a:latin typeface="Arial" panose="020B0604020202020204" pitchFamily="34" charset="0"/>
                          <a:ea typeface="Raleway"/>
                          <a:cs typeface="Arial" panose="020B0604020202020204" pitchFamily="34" charset="0"/>
                          <a:sym typeface="Raleway"/>
                        </a:rPr>
                        <a:t>August</a:t>
                      </a:r>
                      <a:endParaRPr sz="900" u="none" strike="noStrike" cap="none" dirty="0">
                        <a:solidFill>
                          <a:srgbClr val="595959"/>
                        </a:solidFill>
                        <a:latin typeface="Arial" panose="020B0604020202020204" pitchFamily="34" charset="0"/>
                        <a:ea typeface="Raleway"/>
                        <a:cs typeface="Arial" panose="020B0604020202020204" pitchFamily="34" charset="0"/>
                        <a:sym typeface="Raleway"/>
                      </a:endParaRPr>
                    </a:p>
                  </a:txBody>
                  <a:tcPr marL="102875"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DCF0E6"/>
                    </a:solidFill>
                  </a:tcPr>
                </a:tc>
                <a:tc>
                  <a:txBody>
                    <a:bodyPr/>
                    <a:lstStyle/>
                    <a:p>
                      <a:pPr marL="0" marR="0" lvl="0" indent="0" algn="l" rtl="0">
                        <a:spcBef>
                          <a:spcPts val="0"/>
                        </a:spcBef>
                        <a:spcAft>
                          <a:spcPts val="0"/>
                        </a:spcAft>
                        <a:buNone/>
                      </a:pPr>
                      <a:r>
                        <a:rPr lang="id" sz="900" u="none" strike="noStrike" cap="none" dirty="0">
                          <a:solidFill>
                            <a:srgbClr val="595959"/>
                          </a:solidFill>
                          <a:latin typeface="Arial" panose="020B0604020202020204" pitchFamily="34" charset="0"/>
                          <a:ea typeface="Raleway"/>
                          <a:cs typeface="Arial" panose="020B0604020202020204" pitchFamily="34" charset="0"/>
                          <a:sym typeface="Raleway"/>
                        </a:rPr>
                        <a:t>2020</a:t>
                      </a:r>
                      <a:endParaRPr sz="900" u="none" strike="noStrike" cap="none" dirty="0">
                        <a:solidFill>
                          <a:srgbClr val="595959"/>
                        </a:solidFill>
                        <a:latin typeface="Arial" panose="020B0604020202020204" pitchFamily="34" charset="0"/>
                        <a:ea typeface="Raleway"/>
                        <a:cs typeface="Arial" panose="020B0604020202020204" pitchFamily="34" charset="0"/>
                        <a:sym typeface="Raleway"/>
                      </a:endParaRPr>
                    </a:p>
                  </a:txBody>
                  <a:tcPr marL="102875"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DCF0E6"/>
                    </a:solidFill>
                  </a:tcPr>
                </a:tc>
                <a:tc>
                  <a:txBody>
                    <a:bodyPr/>
                    <a:lstStyle/>
                    <a:p>
                      <a:pPr marL="0" marR="0" lvl="0" indent="0" algn="l" rtl="0">
                        <a:spcBef>
                          <a:spcPts val="0"/>
                        </a:spcBef>
                        <a:spcAft>
                          <a:spcPts val="0"/>
                        </a:spcAft>
                        <a:buNone/>
                      </a:pPr>
                      <a:r>
                        <a:rPr lang="id" sz="900" b="1" u="none" strike="noStrike" cap="none" dirty="0">
                          <a:solidFill>
                            <a:srgbClr val="92D050"/>
                          </a:solidFill>
                          <a:latin typeface="Arial" panose="020B0604020202020204" pitchFamily="34" charset="0"/>
                          <a:ea typeface="Quattrocento Sans"/>
                          <a:cs typeface="Arial" panose="020B0604020202020204" pitchFamily="34" charset="0"/>
                          <a:sym typeface="Quattrocento Sans"/>
                        </a:rPr>
                        <a:t>+ 75%</a:t>
                      </a:r>
                      <a:endParaRPr sz="900" b="1" u="none" strike="noStrike" cap="none" dirty="0">
                        <a:solidFill>
                          <a:srgbClr val="92D050"/>
                        </a:solidFill>
                        <a:latin typeface="Arial" panose="020B0604020202020204" pitchFamily="34" charset="0"/>
                        <a:ea typeface="Quattrocento Sans"/>
                        <a:cs typeface="Arial" panose="020B0604020202020204" pitchFamily="34" charset="0"/>
                        <a:sym typeface="Quattrocento Sans"/>
                      </a:endParaRPr>
                    </a:p>
                  </a:txBody>
                  <a:tcPr marL="102875"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DCF0E6"/>
                    </a:solidFill>
                  </a:tcPr>
                </a:tc>
                <a:extLst>
                  <a:ext uri="{0D108BD9-81ED-4DB2-BD59-A6C34878D82A}">
                    <a16:rowId xmlns:a16="http://schemas.microsoft.com/office/drawing/2014/main" val="10001"/>
                  </a:ext>
                </a:extLst>
              </a:tr>
              <a:tr h="457200">
                <a:tc>
                  <a:txBody>
                    <a:bodyPr/>
                    <a:lstStyle/>
                    <a:p>
                      <a:pPr marL="0" marR="0" lvl="0" indent="0" algn="l" rtl="0">
                        <a:spcBef>
                          <a:spcPts val="0"/>
                        </a:spcBef>
                        <a:spcAft>
                          <a:spcPts val="0"/>
                        </a:spcAft>
                        <a:buNone/>
                      </a:pPr>
                      <a:r>
                        <a:rPr lang="id" sz="900" u="none" strike="noStrike" cap="none" dirty="0">
                          <a:solidFill>
                            <a:srgbClr val="595959"/>
                          </a:solidFill>
                          <a:latin typeface="Arial" panose="020B0604020202020204" pitchFamily="34" charset="0"/>
                          <a:ea typeface="Raleway"/>
                          <a:cs typeface="Arial" panose="020B0604020202020204" pitchFamily="34" charset="0"/>
                          <a:sym typeface="Raleway"/>
                        </a:rPr>
                        <a:t>Has taken of my entire soul</a:t>
                      </a:r>
                      <a:endParaRPr sz="900" u="none" strike="noStrike" cap="none" dirty="0">
                        <a:solidFill>
                          <a:srgbClr val="595959"/>
                        </a:solidFill>
                        <a:latin typeface="Arial" panose="020B0604020202020204" pitchFamily="34" charset="0"/>
                        <a:ea typeface="Raleway"/>
                        <a:cs typeface="Arial" panose="020B0604020202020204" pitchFamily="34" charset="0"/>
                        <a:sym typeface="Raleway"/>
                      </a:endParaRPr>
                    </a:p>
                  </a:txBody>
                  <a:tcPr marL="432000"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bg1">
                        <a:lumMod val="95000"/>
                      </a:schemeClr>
                    </a:solidFill>
                  </a:tcPr>
                </a:tc>
                <a:tc>
                  <a:txBody>
                    <a:bodyPr/>
                    <a:lstStyle/>
                    <a:p>
                      <a:pPr marL="0" marR="0" lvl="0" indent="0" algn="l" rtl="0">
                        <a:spcBef>
                          <a:spcPts val="0"/>
                        </a:spcBef>
                        <a:spcAft>
                          <a:spcPts val="0"/>
                        </a:spcAft>
                        <a:buNone/>
                      </a:pPr>
                      <a:r>
                        <a:rPr lang="id" sz="900" u="none" strike="noStrike" cap="none" dirty="0">
                          <a:solidFill>
                            <a:srgbClr val="595959"/>
                          </a:solidFill>
                          <a:latin typeface="Arial" panose="020B0604020202020204" pitchFamily="34" charset="0"/>
                          <a:ea typeface="Raleway"/>
                          <a:cs typeface="Arial" panose="020B0604020202020204" pitchFamily="34" charset="0"/>
                          <a:sym typeface="Raleway"/>
                        </a:rPr>
                        <a:t>Two</a:t>
                      </a:r>
                      <a:endParaRPr sz="900" u="none" strike="noStrike" cap="none" dirty="0">
                        <a:solidFill>
                          <a:srgbClr val="595959"/>
                        </a:solidFill>
                        <a:latin typeface="Arial" panose="020B0604020202020204" pitchFamily="34" charset="0"/>
                        <a:ea typeface="Raleway"/>
                        <a:cs typeface="Arial" panose="020B0604020202020204" pitchFamily="34" charset="0"/>
                        <a:sym typeface="Raleway"/>
                      </a:endParaRPr>
                    </a:p>
                  </a:txBody>
                  <a:tcPr marL="102875"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bg1">
                        <a:lumMod val="95000"/>
                      </a:schemeClr>
                    </a:solidFill>
                  </a:tcPr>
                </a:tc>
                <a:tc>
                  <a:txBody>
                    <a:bodyPr/>
                    <a:lstStyle/>
                    <a:p>
                      <a:pPr marL="0" marR="0" lvl="0" indent="0" algn="l" rtl="0">
                        <a:spcBef>
                          <a:spcPts val="0"/>
                        </a:spcBef>
                        <a:spcAft>
                          <a:spcPts val="0"/>
                        </a:spcAft>
                        <a:buNone/>
                      </a:pPr>
                      <a:r>
                        <a:rPr lang="id" sz="900" u="none" strike="noStrike" cap="none" dirty="0">
                          <a:solidFill>
                            <a:srgbClr val="595959"/>
                          </a:solidFill>
                          <a:latin typeface="Arial" panose="020B0604020202020204" pitchFamily="34" charset="0"/>
                          <a:ea typeface="Raleway"/>
                          <a:cs typeface="Arial" panose="020B0604020202020204" pitchFamily="34" charset="0"/>
                          <a:sym typeface="Raleway"/>
                        </a:rPr>
                        <a:t>September</a:t>
                      </a:r>
                      <a:endParaRPr sz="900" u="none" strike="noStrike" cap="none" dirty="0">
                        <a:solidFill>
                          <a:srgbClr val="595959"/>
                        </a:solidFill>
                        <a:latin typeface="Arial" panose="020B0604020202020204" pitchFamily="34" charset="0"/>
                        <a:ea typeface="Raleway"/>
                        <a:cs typeface="Arial" panose="020B0604020202020204" pitchFamily="34" charset="0"/>
                        <a:sym typeface="Raleway"/>
                      </a:endParaRPr>
                    </a:p>
                  </a:txBody>
                  <a:tcPr marL="102875"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bg1">
                        <a:lumMod val="95000"/>
                      </a:schemeClr>
                    </a:solidFill>
                  </a:tcPr>
                </a:tc>
                <a:tc>
                  <a:txBody>
                    <a:bodyPr/>
                    <a:lstStyle/>
                    <a:p>
                      <a:pPr marL="0" marR="0" lvl="0" indent="0" algn="l" rtl="0">
                        <a:lnSpc>
                          <a:spcPct val="100000"/>
                        </a:lnSpc>
                        <a:spcBef>
                          <a:spcPts val="0"/>
                        </a:spcBef>
                        <a:spcAft>
                          <a:spcPts val="0"/>
                        </a:spcAft>
                        <a:buClr>
                          <a:srgbClr val="595959"/>
                        </a:buClr>
                        <a:buSzPts val="900"/>
                        <a:buFont typeface="Raleway"/>
                        <a:buNone/>
                      </a:pPr>
                      <a:r>
                        <a:rPr lang="id" sz="900" b="0" i="0" u="none" strike="noStrike" cap="none" dirty="0">
                          <a:solidFill>
                            <a:srgbClr val="595959"/>
                          </a:solidFill>
                          <a:latin typeface="Arial" panose="020B0604020202020204" pitchFamily="34" charset="0"/>
                          <a:ea typeface="Raleway"/>
                          <a:cs typeface="Arial" panose="020B0604020202020204" pitchFamily="34" charset="0"/>
                          <a:sym typeface="Raleway"/>
                        </a:rPr>
                        <a:t>2020</a:t>
                      </a:r>
                      <a:endParaRPr sz="900" b="0" i="0" u="none" strike="noStrike" cap="none" dirty="0">
                        <a:solidFill>
                          <a:srgbClr val="595959"/>
                        </a:solidFill>
                        <a:latin typeface="Arial" panose="020B0604020202020204" pitchFamily="34" charset="0"/>
                        <a:ea typeface="Raleway"/>
                        <a:cs typeface="Arial" panose="020B0604020202020204" pitchFamily="34" charset="0"/>
                        <a:sym typeface="Raleway"/>
                      </a:endParaRPr>
                    </a:p>
                  </a:txBody>
                  <a:tcPr marL="102875"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bg1">
                        <a:lumMod val="95000"/>
                      </a:schemeClr>
                    </a:solidFill>
                  </a:tcPr>
                </a:tc>
                <a:tc>
                  <a:txBody>
                    <a:bodyPr/>
                    <a:lstStyle/>
                    <a:p>
                      <a:pPr marL="0" marR="0" lvl="0" indent="0" algn="l" rtl="0">
                        <a:spcBef>
                          <a:spcPts val="0"/>
                        </a:spcBef>
                        <a:spcAft>
                          <a:spcPts val="0"/>
                        </a:spcAft>
                        <a:buNone/>
                      </a:pPr>
                      <a:r>
                        <a:rPr lang="id" sz="900" b="1" u="none" strike="noStrike" cap="none" dirty="0">
                          <a:solidFill>
                            <a:srgbClr val="92D050"/>
                          </a:solidFill>
                          <a:latin typeface="Arial" panose="020B0604020202020204" pitchFamily="34" charset="0"/>
                          <a:ea typeface="Quattrocento Sans"/>
                          <a:cs typeface="Arial" panose="020B0604020202020204" pitchFamily="34" charset="0"/>
                          <a:sym typeface="Quattrocento Sans"/>
                        </a:rPr>
                        <a:t>+ 38%</a:t>
                      </a:r>
                      <a:endParaRPr sz="900" b="1" u="none" strike="noStrike" cap="none" dirty="0">
                        <a:solidFill>
                          <a:srgbClr val="92D050"/>
                        </a:solidFill>
                        <a:latin typeface="Arial" panose="020B0604020202020204" pitchFamily="34" charset="0"/>
                        <a:ea typeface="Quattrocento Sans"/>
                        <a:cs typeface="Arial" panose="020B0604020202020204" pitchFamily="34" charset="0"/>
                        <a:sym typeface="Quattrocento Sans"/>
                      </a:endParaRPr>
                    </a:p>
                  </a:txBody>
                  <a:tcPr marL="102875"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chemeClr val="bg1">
                        <a:lumMod val="95000"/>
                      </a:schemeClr>
                    </a:solidFill>
                  </a:tcPr>
                </a:tc>
                <a:extLst>
                  <a:ext uri="{0D108BD9-81ED-4DB2-BD59-A6C34878D82A}">
                    <a16:rowId xmlns:a16="http://schemas.microsoft.com/office/drawing/2014/main" val="10002"/>
                  </a:ext>
                </a:extLst>
              </a:tr>
              <a:tr h="457200">
                <a:tc>
                  <a:txBody>
                    <a:bodyPr/>
                    <a:lstStyle/>
                    <a:p>
                      <a:pPr marL="0" marR="0" lvl="0" indent="0" algn="l" rtl="0">
                        <a:spcBef>
                          <a:spcPts val="0"/>
                        </a:spcBef>
                        <a:spcAft>
                          <a:spcPts val="0"/>
                        </a:spcAft>
                        <a:buNone/>
                      </a:pPr>
                      <a:r>
                        <a:rPr lang="id" sz="900" u="none" strike="noStrike" cap="none" dirty="0">
                          <a:solidFill>
                            <a:srgbClr val="595959"/>
                          </a:solidFill>
                          <a:latin typeface="Arial" panose="020B0604020202020204" pitchFamily="34" charset="0"/>
                          <a:ea typeface="Raleway"/>
                          <a:cs typeface="Arial" panose="020B0604020202020204" pitchFamily="34" charset="0"/>
                          <a:sym typeface="Raleway"/>
                        </a:rPr>
                        <a:t>Like these sweet mornings </a:t>
                      </a:r>
                      <a:endParaRPr sz="900" u="none" strike="noStrike" cap="none" dirty="0">
                        <a:solidFill>
                          <a:srgbClr val="595959"/>
                        </a:solidFill>
                        <a:latin typeface="Arial" panose="020B0604020202020204" pitchFamily="34" charset="0"/>
                        <a:ea typeface="Raleway"/>
                        <a:cs typeface="Arial" panose="020B0604020202020204" pitchFamily="34" charset="0"/>
                        <a:sym typeface="Raleway"/>
                      </a:endParaRPr>
                    </a:p>
                  </a:txBody>
                  <a:tcPr marL="432000"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DCF0E6"/>
                    </a:solidFill>
                  </a:tcPr>
                </a:tc>
                <a:tc>
                  <a:txBody>
                    <a:bodyPr/>
                    <a:lstStyle/>
                    <a:p>
                      <a:pPr marL="0" marR="0" lvl="0" indent="0" algn="l" rtl="0">
                        <a:spcBef>
                          <a:spcPts val="0"/>
                        </a:spcBef>
                        <a:spcAft>
                          <a:spcPts val="0"/>
                        </a:spcAft>
                        <a:buNone/>
                      </a:pPr>
                      <a:r>
                        <a:rPr lang="id" sz="900" u="none" strike="noStrike" cap="none" dirty="0">
                          <a:solidFill>
                            <a:srgbClr val="595959"/>
                          </a:solidFill>
                          <a:latin typeface="Arial" panose="020B0604020202020204" pitchFamily="34" charset="0"/>
                          <a:ea typeface="Raleway"/>
                          <a:cs typeface="Arial" panose="020B0604020202020204" pitchFamily="34" charset="0"/>
                          <a:sym typeface="Raleway"/>
                        </a:rPr>
                        <a:t>Three</a:t>
                      </a:r>
                      <a:endParaRPr sz="900" u="none" strike="noStrike" cap="none" dirty="0">
                        <a:solidFill>
                          <a:srgbClr val="595959"/>
                        </a:solidFill>
                        <a:latin typeface="Arial" panose="020B0604020202020204" pitchFamily="34" charset="0"/>
                        <a:ea typeface="Raleway"/>
                        <a:cs typeface="Arial" panose="020B0604020202020204" pitchFamily="34" charset="0"/>
                        <a:sym typeface="Raleway"/>
                      </a:endParaRPr>
                    </a:p>
                  </a:txBody>
                  <a:tcPr marL="102875"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DCF0E6"/>
                    </a:solidFill>
                  </a:tcPr>
                </a:tc>
                <a:tc>
                  <a:txBody>
                    <a:bodyPr/>
                    <a:lstStyle/>
                    <a:p>
                      <a:pPr marL="0" marR="0" lvl="0" indent="0" algn="l" rtl="0">
                        <a:spcBef>
                          <a:spcPts val="0"/>
                        </a:spcBef>
                        <a:spcAft>
                          <a:spcPts val="0"/>
                        </a:spcAft>
                        <a:buNone/>
                      </a:pPr>
                      <a:r>
                        <a:rPr lang="id" sz="900" u="none" strike="noStrike" cap="none" dirty="0">
                          <a:solidFill>
                            <a:srgbClr val="595959"/>
                          </a:solidFill>
                          <a:latin typeface="Arial" panose="020B0604020202020204" pitchFamily="34" charset="0"/>
                          <a:ea typeface="Raleway"/>
                          <a:cs typeface="Arial" panose="020B0604020202020204" pitchFamily="34" charset="0"/>
                          <a:sym typeface="Raleway"/>
                        </a:rPr>
                        <a:t>October</a:t>
                      </a:r>
                      <a:endParaRPr sz="900" u="none" strike="noStrike" cap="none" dirty="0">
                        <a:solidFill>
                          <a:srgbClr val="595959"/>
                        </a:solidFill>
                        <a:latin typeface="Arial" panose="020B0604020202020204" pitchFamily="34" charset="0"/>
                        <a:ea typeface="Raleway"/>
                        <a:cs typeface="Arial" panose="020B0604020202020204" pitchFamily="34" charset="0"/>
                        <a:sym typeface="Raleway"/>
                      </a:endParaRPr>
                    </a:p>
                  </a:txBody>
                  <a:tcPr marL="102875"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DCF0E6"/>
                    </a:solidFill>
                  </a:tcPr>
                </a:tc>
                <a:tc>
                  <a:txBody>
                    <a:bodyPr/>
                    <a:lstStyle/>
                    <a:p>
                      <a:pPr marL="0" marR="0" lvl="0" indent="0" algn="l" rtl="0">
                        <a:lnSpc>
                          <a:spcPct val="100000"/>
                        </a:lnSpc>
                        <a:spcBef>
                          <a:spcPts val="0"/>
                        </a:spcBef>
                        <a:spcAft>
                          <a:spcPts val="0"/>
                        </a:spcAft>
                        <a:buClr>
                          <a:srgbClr val="595959"/>
                        </a:buClr>
                        <a:buSzPts val="900"/>
                        <a:buFont typeface="Raleway"/>
                        <a:buNone/>
                      </a:pPr>
                      <a:r>
                        <a:rPr lang="id" sz="900" b="0" i="0" u="none" strike="noStrike" cap="none" dirty="0">
                          <a:solidFill>
                            <a:srgbClr val="595959"/>
                          </a:solidFill>
                          <a:latin typeface="Arial" panose="020B0604020202020204" pitchFamily="34" charset="0"/>
                          <a:ea typeface="Raleway"/>
                          <a:cs typeface="Arial" panose="020B0604020202020204" pitchFamily="34" charset="0"/>
                          <a:sym typeface="Raleway"/>
                        </a:rPr>
                        <a:t>2020</a:t>
                      </a:r>
                      <a:endParaRPr sz="900" b="0" i="0" u="none" strike="noStrike" cap="none" dirty="0">
                        <a:solidFill>
                          <a:srgbClr val="595959"/>
                        </a:solidFill>
                        <a:latin typeface="Arial" panose="020B0604020202020204" pitchFamily="34" charset="0"/>
                        <a:ea typeface="Raleway"/>
                        <a:cs typeface="Arial" panose="020B0604020202020204" pitchFamily="34" charset="0"/>
                        <a:sym typeface="Raleway"/>
                      </a:endParaRPr>
                    </a:p>
                  </a:txBody>
                  <a:tcPr marL="102875"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DCF0E6"/>
                    </a:solidFill>
                  </a:tcPr>
                </a:tc>
                <a:tc>
                  <a:txBody>
                    <a:bodyPr/>
                    <a:lstStyle/>
                    <a:p>
                      <a:pPr marL="0" marR="0" lvl="0" indent="0" algn="l" rtl="0">
                        <a:spcBef>
                          <a:spcPts val="0"/>
                        </a:spcBef>
                        <a:spcAft>
                          <a:spcPts val="0"/>
                        </a:spcAft>
                        <a:buNone/>
                      </a:pPr>
                      <a:r>
                        <a:rPr lang="id" sz="900" b="1" u="none" strike="noStrike" cap="none" dirty="0">
                          <a:solidFill>
                            <a:srgbClr val="FF0000"/>
                          </a:solidFill>
                          <a:latin typeface="Arial" panose="020B0604020202020204" pitchFamily="34" charset="0"/>
                          <a:ea typeface="Quattrocento Sans"/>
                          <a:cs typeface="Arial" panose="020B0604020202020204" pitchFamily="34" charset="0"/>
                          <a:sym typeface="Quattrocento Sans"/>
                        </a:rPr>
                        <a:t>- 15%</a:t>
                      </a:r>
                      <a:endParaRPr sz="900" b="1" u="none" strike="noStrike" cap="none" dirty="0">
                        <a:solidFill>
                          <a:srgbClr val="FF0000"/>
                        </a:solidFill>
                        <a:latin typeface="Arial" panose="020B0604020202020204" pitchFamily="34" charset="0"/>
                        <a:ea typeface="Quattrocento Sans"/>
                        <a:cs typeface="Arial" panose="020B0604020202020204" pitchFamily="34" charset="0"/>
                        <a:sym typeface="Quattrocento Sans"/>
                      </a:endParaRPr>
                    </a:p>
                  </a:txBody>
                  <a:tcPr marL="102875"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BFBFBF"/>
                      </a:solidFill>
                      <a:prstDash val="solid"/>
                      <a:round/>
                      <a:headEnd type="none" w="sm" len="sm"/>
                      <a:tailEnd type="none" w="sm" len="sm"/>
                    </a:lnB>
                    <a:solidFill>
                      <a:srgbClr val="DCF0E6"/>
                    </a:solidFill>
                  </a:tcPr>
                </a:tc>
                <a:extLst>
                  <a:ext uri="{0D108BD9-81ED-4DB2-BD59-A6C34878D82A}">
                    <a16:rowId xmlns:a16="http://schemas.microsoft.com/office/drawing/2014/main" val="10003"/>
                  </a:ext>
                </a:extLst>
              </a:tr>
              <a:tr h="457200">
                <a:tc>
                  <a:txBody>
                    <a:bodyPr/>
                    <a:lstStyle/>
                    <a:p>
                      <a:pPr marL="0" marR="0" lvl="0" indent="0" algn="l" rtl="0">
                        <a:spcBef>
                          <a:spcPts val="0"/>
                        </a:spcBef>
                        <a:spcAft>
                          <a:spcPts val="0"/>
                        </a:spcAft>
                        <a:buNone/>
                      </a:pPr>
                      <a:r>
                        <a:rPr lang="id" sz="900" u="none" strike="noStrike" cap="none" dirty="0">
                          <a:solidFill>
                            <a:srgbClr val="595959"/>
                          </a:solidFill>
                          <a:latin typeface="Arial" panose="020B0604020202020204" pitchFamily="34" charset="0"/>
                          <a:ea typeface="Raleway"/>
                          <a:cs typeface="Arial" panose="020B0604020202020204" pitchFamily="34" charset="0"/>
                          <a:sym typeface="Raleway"/>
                        </a:rPr>
                        <a:t>Of spring which </a:t>
                      </a:r>
                      <a:endParaRPr sz="900" u="none" strike="noStrike" cap="none" dirty="0">
                        <a:solidFill>
                          <a:srgbClr val="595959"/>
                        </a:solidFill>
                        <a:latin typeface="Arial" panose="020B0604020202020204" pitchFamily="34" charset="0"/>
                        <a:ea typeface="Raleway"/>
                        <a:cs typeface="Arial" panose="020B0604020202020204" pitchFamily="34" charset="0"/>
                        <a:sym typeface="Raleway"/>
                      </a:endParaRPr>
                    </a:p>
                  </a:txBody>
                  <a:tcPr marL="432000"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bg1">
                        <a:lumMod val="95000"/>
                      </a:schemeClr>
                    </a:solidFill>
                  </a:tcPr>
                </a:tc>
                <a:tc>
                  <a:txBody>
                    <a:bodyPr/>
                    <a:lstStyle/>
                    <a:p>
                      <a:pPr marL="0" marR="0" lvl="0" indent="0" algn="l" rtl="0">
                        <a:spcBef>
                          <a:spcPts val="0"/>
                        </a:spcBef>
                        <a:spcAft>
                          <a:spcPts val="0"/>
                        </a:spcAft>
                        <a:buNone/>
                      </a:pPr>
                      <a:r>
                        <a:rPr lang="id" sz="900" u="none" strike="noStrike" cap="none" dirty="0">
                          <a:solidFill>
                            <a:srgbClr val="595959"/>
                          </a:solidFill>
                          <a:latin typeface="Arial" panose="020B0604020202020204" pitchFamily="34" charset="0"/>
                          <a:ea typeface="Raleway"/>
                          <a:cs typeface="Arial" panose="020B0604020202020204" pitchFamily="34" charset="0"/>
                          <a:sym typeface="Raleway"/>
                        </a:rPr>
                        <a:t>Four</a:t>
                      </a:r>
                      <a:endParaRPr sz="900" u="none" strike="noStrike" cap="none" dirty="0">
                        <a:solidFill>
                          <a:srgbClr val="595959"/>
                        </a:solidFill>
                        <a:latin typeface="Arial" panose="020B0604020202020204" pitchFamily="34" charset="0"/>
                        <a:ea typeface="Raleway"/>
                        <a:cs typeface="Arial" panose="020B0604020202020204" pitchFamily="34" charset="0"/>
                        <a:sym typeface="Raleway"/>
                      </a:endParaRPr>
                    </a:p>
                  </a:txBody>
                  <a:tcPr marL="102875"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bg1">
                        <a:lumMod val="95000"/>
                      </a:schemeClr>
                    </a:solidFill>
                  </a:tcPr>
                </a:tc>
                <a:tc>
                  <a:txBody>
                    <a:bodyPr/>
                    <a:lstStyle/>
                    <a:p>
                      <a:pPr marL="0" marR="0" lvl="0" indent="0" algn="l" rtl="0">
                        <a:spcBef>
                          <a:spcPts val="0"/>
                        </a:spcBef>
                        <a:spcAft>
                          <a:spcPts val="0"/>
                        </a:spcAft>
                        <a:buNone/>
                      </a:pPr>
                      <a:r>
                        <a:rPr lang="id" sz="900" u="none" strike="noStrike" cap="none" dirty="0">
                          <a:solidFill>
                            <a:srgbClr val="595959"/>
                          </a:solidFill>
                          <a:latin typeface="Arial" panose="020B0604020202020204" pitchFamily="34" charset="0"/>
                          <a:ea typeface="Raleway"/>
                          <a:cs typeface="Arial" panose="020B0604020202020204" pitchFamily="34" charset="0"/>
                          <a:sym typeface="Raleway"/>
                        </a:rPr>
                        <a:t>November</a:t>
                      </a:r>
                      <a:endParaRPr sz="900" u="none" strike="noStrike" cap="none" dirty="0">
                        <a:solidFill>
                          <a:srgbClr val="595959"/>
                        </a:solidFill>
                        <a:latin typeface="Arial" panose="020B0604020202020204" pitchFamily="34" charset="0"/>
                        <a:ea typeface="Raleway"/>
                        <a:cs typeface="Arial" panose="020B0604020202020204" pitchFamily="34" charset="0"/>
                        <a:sym typeface="Raleway"/>
                      </a:endParaRPr>
                    </a:p>
                  </a:txBody>
                  <a:tcPr marL="102875"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bg1">
                        <a:lumMod val="95000"/>
                      </a:schemeClr>
                    </a:solidFill>
                  </a:tcPr>
                </a:tc>
                <a:tc>
                  <a:txBody>
                    <a:bodyPr/>
                    <a:lstStyle/>
                    <a:p>
                      <a:pPr marL="0" marR="0" lvl="0" indent="0" algn="l" rtl="0">
                        <a:lnSpc>
                          <a:spcPct val="100000"/>
                        </a:lnSpc>
                        <a:spcBef>
                          <a:spcPts val="0"/>
                        </a:spcBef>
                        <a:spcAft>
                          <a:spcPts val="0"/>
                        </a:spcAft>
                        <a:buClr>
                          <a:srgbClr val="595959"/>
                        </a:buClr>
                        <a:buSzPts val="900"/>
                        <a:buFont typeface="Raleway"/>
                        <a:buNone/>
                      </a:pPr>
                      <a:r>
                        <a:rPr lang="id" sz="900" b="0" i="0" u="none" strike="noStrike" cap="none" dirty="0">
                          <a:solidFill>
                            <a:srgbClr val="595959"/>
                          </a:solidFill>
                          <a:latin typeface="Arial" panose="020B0604020202020204" pitchFamily="34" charset="0"/>
                          <a:ea typeface="Raleway"/>
                          <a:cs typeface="Arial" panose="020B0604020202020204" pitchFamily="34" charset="0"/>
                          <a:sym typeface="Raleway"/>
                        </a:rPr>
                        <a:t>2020</a:t>
                      </a:r>
                      <a:endParaRPr sz="900" b="0" i="0" u="none" strike="noStrike" cap="none" dirty="0">
                        <a:solidFill>
                          <a:srgbClr val="595959"/>
                        </a:solidFill>
                        <a:latin typeface="Arial" panose="020B0604020202020204" pitchFamily="34" charset="0"/>
                        <a:ea typeface="Raleway"/>
                        <a:cs typeface="Arial" panose="020B0604020202020204" pitchFamily="34" charset="0"/>
                        <a:sym typeface="Raleway"/>
                      </a:endParaRPr>
                    </a:p>
                  </a:txBody>
                  <a:tcPr marL="102875"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bg1">
                        <a:lumMod val="95000"/>
                      </a:schemeClr>
                    </a:solidFill>
                  </a:tcPr>
                </a:tc>
                <a:tc>
                  <a:txBody>
                    <a:bodyPr/>
                    <a:lstStyle/>
                    <a:p>
                      <a:pPr marL="0" marR="0" lvl="0" indent="0" algn="l" rtl="0">
                        <a:spcBef>
                          <a:spcPts val="0"/>
                        </a:spcBef>
                        <a:spcAft>
                          <a:spcPts val="0"/>
                        </a:spcAft>
                        <a:buNone/>
                      </a:pPr>
                      <a:r>
                        <a:rPr lang="id" sz="900" b="1" u="none" strike="noStrike" cap="none" dirty="0">
                          <a:solidFill>
                            <a:srgbClr val="92D050"/>
                          </a:solidFill>
                          <a:latin typeface="Arial" panose="020B0604020202020204" pitchFamily="34" charset="0"/>
                          <a:ea typeface="Quattrocento Sans"/>
                          <a:cs typeface="Arial" panose="020B0604020202020204" pitchFamily="34" charset="0"/>
                          <a:sym typeface="Quattrocento Sans"/>
                        </a:rPr>
                        <a:t>+ 40%</a:t>
                      </a:r>
                      <a:endParaRPr sz="900" b="1" u="none" strike="noStrike" cap="none" dirty="0">
                        <a:solidFill>
                          <a:srgbClr val="92D050"/>
                        </a:solidFill>
                        <a:latin typeface="Arial" panose="020B0604020202020204" pitchFamily="34" charset="0"/>
                        <a:ea typeface="Quattrocento Sans"/>
                        <a:cs typeface="Arial" panose="020B0604020202020204" pitchFamily="34" charset="0"/>
                        <a:sym typeface="Quattrocento Sans"/>
                      </a:endParaRPr>
                    </a:p>
                  </a:txBody>
                  <a:tcPr marL="102875" marR="102875" marT="102875" marB="102875" anchor="ctr">
                    <a:lnL w="9525" cap="flat" cmpd="sng">
                      <a:solidFill>
                        <a:srgbClr val="000000">
                          <a:alpha val="0"/>
                        </a:srgbClr>
                      </a:solidFill>
                      <a:prstDash val="solid"/>
                      <a:round/>
                      <a:headEnd type="none" w="sm" len="sm"/>
                      <a:tailEnd type="none" w="sm" len="sm"/>
                    </a:lnL>
                    <a:lnR w="9525" cap="flat" cmpd="sng">
                      <a:solidFill>
                        <a:srgbClr val="000000">
                          <a:alpha val="0"/>
                        </a:srgbClr>
                      </a:solidFill>
                      <a:prstDash val="solid"/>
                      <a:round/>
                      <a:headEnd type="none" w="sm" len="sm"/>
                      <a:tailEnd type="none" w="sm" len="sm"/>
                    </a:lnR>
                    <a:lnT w="9525" cap="flat" cmpd="sng">
                      <a:solidFill>
                        <a:srgbClr val="BFBFBF"/>
                      </a:solidFill>
                      <a:prstDash val="solid"/>
                      <a:round/>
                      <a:headEnd type="none" w="sm" len="sm"/>
                      <a:tailEnd type="none" w="sm" len="sm"/>
                    </a:lnT>
                    <a:lnB w="9525" cap="flat" cmpd="sng">
                      <a:solidFill>
                        <a:srgbClr val="000000">
                          <a:alpha val="0"/>
                        </a:srgbClr>
                      </a:solidFill>
                      <a:prstDash val="solid"/>
                      <a:round/>
                      <a:headEnd type="none" w="sm" len="sm"/>
                      <a:tailEnd type="none" w="sm" len="sm"/>
                    </a:lnB>
                    <a:solidFill>
                      <a:schemeClr val="bg1">
                        <a:lumMod val="95000"/>
                      </a:schemeClr>
                    </a:solidFill>
                  </a:tcPr>
                </a:tc>
                <a:extLst>
                  <a:ext uri="{0D108BD9-81ED-4DB2-BD59-A6C34878D82A}">
                    <a16:rowId xmlns:a16="http://schemas.microsoft.com/office/drawing/2014/main" val="10004"/>
                  </a:ext>
                </a:extLst>
              </a:tr>
            </a:tbl>
          </a:graphicData>
        </a:graphic>
      </p:graphicFrame>
      <p:sp>
        <p:nvSpPr>
          <p:cNvPr id="926" name="Google Shape;926;p54"/>
          <p:cNvSpPr/>
          <p:nvPr/>
        </p:nvSpPr>
        <p:spPr>
          <a:xfrm>
            <a:off x="1523800" y="2292135"/>
            <a:ext cx="176022" cy="176022"/>
          </a:xfrm>
          <a:custGeom>
            <a:avLst/>
            <a:gdLst/>
            <a:ahLst/>
            <a:cxnLst/>
            <a:rect l="l" t="t" r="r" b="b"/>
            <a:pathLst>
              <a:path w="6505575" h="6505575" extrusionOk="0">
                <a:moveTo>
                  <a:pt x="3252788" y="0"/>
                </a:moveTo>
                <a:cubicBezTo>
                  <a:pt x="1459129" y="0"/>
                  <a:pt x="0" y="1459129"/>
                  <a:pt x="0" y="3252788"/>
                </a:cubicBezTo>
                <a:cubicBezTo>
                  <a:pt x="0" y="5046447"/>
                  <a:pt x="1459129" y="6505575"/>
                  <a:pt x="3252788" y="6505575"/>
                </a:cubicBezTo>
                <a:cubicBezTo>
                  <a:pt x="5046447" y="6505575"/>
                  <a:pt x="6505575" y="5046447"/>
                  <a:pt x="6505575" y="3252788"/>
                </a:cubicBezTo>
                <a:cubicBezTo>
                  <a:pt x="6505575" y="1459129"/>
                  <a:pt x="5046447" y="0"/>
                  <a:pt x="3252788" y="0"/>
                </a:cubicBezTo>
                <a:close/>
                <a:moveTo>
                  <a:pt x="4901417" y="2563476"/>
                </a:moveTo>
                <a:lnTo>
                  <a:pt x="3139474" y="4325370"/>
                </a:lnTo>
                <a:cubicBezTo>
                  <a:pt x="3086614" y="4378230"/>
                  <a:pt x="3017227" y="4404833"/>
                  <a:pt x="2947839" y="4404833"/>
                </a:cubicBezTo>
                <a:cubicBezTo>
                  <a:pt x="2878451" y="4404833"/>
                  <a:pt x="2809063" y="4378230"/>
                  <a:pt x="2756203" y="4325370"/>
                </a:cubicBezTo>
                <a:lnTo>
                  <a:pt x="1875257" y="3444423"/>
                </a:lnTo>
                <a:cubicBezTo>
                  <a:pt x="1769239" y="3338455"/>
                  <a:pt x="1769239" y="3167120"/>
                  <a:pt x="1875257" y="3061152"/>
                </a:cubicBezTo>
                <a:cubicBezTo>
                  <a:pt x="1981224" y="2955135"/>
                  <a:pt x="2152510" y="2955135"/>
                  <a:pt x="2258527" y="3061152"/>
                </a:cubicBezTo>
                <a:lnTo>
                  <a:pt x="2947839" y="3750464"/>
                </a:lnTo>
                <a:lnTo>
                  <a:pt x="4518147" y="2180206"/>
                </a:lnTo>
                <a:cubicBezTo>
                  <a:pt x="4624114" y="2074188"/>
                  <a:pt x="4795400" y="2074188"/>
                  <a:pt x="4901417" y="2180206"/>
                </a:cubicBezTo>
                <a:cubicBezTo>
                  <a:pt x="5007385" y="2286173"/>
                  <a:pt x="5007385" y="2457459"/>
                  <a:pt x="4901417" y="2563476"/>
                </a:cubicBezTo>
                <a:close/>
              </a:path>
            </a:pathLst>
          </a:custGeom>
          <a:solidFill>
            <a:srgbClr val="01B256"/>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927" name="Google Shape;927;p54"/>
          <p:cNvSpPr/>
          <p:nvPr/>
        </p:nvSpPr>
        <p:spPr>
          <a:xfrm>
            <a:off x="1523800" y="2747232"/>
            <a:ext cx="176022" cy="176022"/>
          </a:xfrm>
          <a:custGeom>
            <a:avLst/>
            <a:gdLst/>
            <a:ahLst/>
            <a:cxnLst/>
            <a:rect l="l" t="t" r="r" b="b"/>
            <a:pathLst>
              <a:path w="6505575" h="6505575" extrusionOk="0">
                <a:moveTo>
                  <a:pt x="3252788" y="0"/>
                </a:moveTo>
                <a:cubicBezTo>
                  <a:pt x="1459129" y="0"/>
                  <a:pt x="0" y="1459129"/>
                  <a:pt x="0" y="3252788"/>
                </a:cubicBezTo>
                <a:cubicBezTo>
                  <a:pt x="0" y="5046447"/>
                  <a:pt x="1459129" y="6505575"/>
                  <a:pt x="3252788" y="6505575"/>
                </a:cubicBezTo>
                <a:cubicBezTo>
                  <a:pt x="5046447" y="6505575"/>
                  <a:pt x="6505575" y="5046447"/>
                  <a:pt x="6505575" y="3252788"/>
                </a:cubicBezTo>
                <a:cubicBezTo>
                  <a:pt x="6505575" y="1459129"/>
                  <a:pt x="5046447" y="0"/>
                  <a:pt x="3252788" y="0"/>
                </a:cubicBezTo>
                <a:close/>
                <a:moveTo>
                  <a:pt x="4901417" y="2563476"/>
                </a:moveTo>
                <a:lnTo>
                  <a:pt x="3139474" y="4325370"/>
                </a:lnTo>
                <a:cubicBezTo>
                  <a:pt x="3086614" y="4378230"/>
                  <a:pt x="3017227" y="4404833"/>
                  <a:pt x="2947839" y="4404833"/>
                </a:cubicBezTo>
                <a:cubicBezTo>
                  <a:pt x="2878451" y="4404833"/>
                  <a:pt x="2809063" y="4378230"/>
                  <a:pt x="2756203" y="4325370"/>
                </a:cubicBezTo>
                <a:lnTo>
                  <a:pt x="1875257" y="3444423"/>
                </a:lnTo>
                <a:cubicBezTo>
                  <a:pt x="1769239" y="3338455"/>
                  <a:pt x="1769239" y="3167120"/>
                  <a:pt x="1875257" y="3061152"/>
                </a:cubicBezTo>
                <a:cubicBezTo>
                  <a:pt x="1981224" y="2955135"/>
                  <a:pt x="2152510" y="2955135"/>
                  <a:pt x="2258527" y="3061152"/>
                </a:cubicBezTo>
                <a:lnTo>
                  <a:pt x="2947839" y="3750464"/>
                </a:lnTo>
                <a:lnTo>
                  <a:pt x="4518147" y="2180206"/>
                </a:lnTo>
                <a:cubicBezTo>
                  <a:pt x="4624114" y="2074188"/>
                  <a:pt x="4795400" y="2074188"/>
                  <a:pt x="4901417" y="2180206"/>
                </a:cubicBezTo>
                <a:cubicBezTo>
                  <a:pt x="5007385" y="2286173"/>
                  <a:pt x="5007385" y="2457459"/>
                  <a:pt x="4901417" y="2563476"/>
                </a:cubicBezTo>
                <a:close/>
              </a:path>
            </a:pathLst>
          </a:custGeom>
          <a:solidFill>
            <a:srgbClr val="D8D8D8">
              <a:alpha val="49803"/>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928" name="Google Shape;928;p54"/>
          <p:cNvSpPr/>
          <p:nvPr/>
        </p:nvSpPr>
        <p:spPr>
          <a:xfrm>
            <a:off x="1523800" y="3202329"/>
            <a:ext cx="176022" cy="176022"/>
          </a:xfrm>
          <a:custGeom>
            <a:avLst/>
            <a:gdLst/>
            <a:ahLst/>
            <a:cxnLst/>
            <a:rect l="l" t="t" r="r" b="b"/>
            <a:pathLst>
              <a:path w="6505575" h="6505575" extrusionOk="0">
                <a:moveTo>
                  <a:pt x="3252788" y="0"/>
                </a:moveTo>
                <a:cubicBezTo>
                  <a:pt x="1459129" y="0"/>
                  <a:pt x="0" y="1459129"/>
                  <a:pt x="0" y="3252788"/>
                </a:cubicBezTo>
                <a:cubicBezTo>
                  <a:pt x="0" y="5046447"/>
                  <a:pt x="1459129" y="6505575"/>
                  <a:pt x="3252788" y="6505575"/>
                </a:cubicBezTo>
                <a:cubicBezTo>
                  <a:pt x="5046447" y="6505575"/>
                  <a:pt x="6505575" y="5046447"/>
                  <a:pt x="6505575" y="3252788"/>
                </a:cubicBezTo>
                <a:cubicBezTo>
                  <a:pt x="6505575" y="1459129"/>
                  <a:pt x="5046447" y="0"/>
                  <a:pt x="3252788" y="0"/>
                </a:cubicBezTo>
                <a:close/>
                <a:moveTo>
                  <a:pt x="4901417" y="2563476"/>
                </a:moveTo>
                <a:lnTo>
                  <a:pt x="3139474" y="4325370"/>
                </a:lnTo>
                <a:cubicBezTo>
                  <a:pt x="3086614" y="4378230"/>
                  <a:pt x="3017227" y="4404833"/>
                  <a:pt x="2947839" y="4404833"/>
                </a:cubicBezTo>
                <a:cubicBezTo>
                  <a:pt x="2878451" y="4404833"/>
                  <a:pt x="2809063" y="4378230"/>
                  <a:pt x="2756203" y="4325370"/>
                </a:cubicBezTo>
                <a:lnTo>
                  <a:pt x="1875257" y="3444423"/>
                </a:lnTo>
                <a:cubicBezTo>
                  <a:pt x="1769239" y="3338455"/>
                  <a:pt x="1769239" y="3167120"/>
                  <a:pt x="1875257" y="3061152"/>
                </a:cubicBezTo>
                <a:cubicBezTo>
                  <a:pt x="1981224" y="2955135"/>
                  <a:pt x="2152510" y="2955135"/>
                  <a:pt x="2258527" y="3061152"/>
                </a:cubicBezTo>
                <a:lnTo>
                  <a:pt x="2947839" y="3750464"/>
                </a:lnTo>
                <a:lnTo>
                  <a:pt x="4518147" y="2180206"/>
                </a:lnTo>
                <a:cubicBezTo>
                  <a:pt x="4624114" y="2074188"/>
                  <a:pt x="4795400" y="2074188"/>
                  <a:pt x="4901417" y="2180206"/>
                </a:cubicBezTo>
                <a:cubicBezTo>
                  <a:pt x="5007385" y="2286173"/>
                  <a:pt x="5007385" y="2457459"/>
                  <a:pt x="4901417" y="2563476"/>
                </a:cubicBezTo>
                <a:close/>
              </a:path>
            </a:pathLst>
          </a:custGeom>
          <a:solidFill>
            <a:srgbClr val="D8D8D8">
              <a:alpha val="49803"/>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929" name="Google Shape;929;p54"/>
          <p:cNvSpPr/>
          <p:nvPr/>
        </p:nvSpPr>
        <p:spPr>
          <a:xfrm>
            <a:off x="1523800" y="3657427"/>
            <a:ext cx="176022" cy="176022"/>
          </a:xfrm>
          <a:custGeom>
            <a:avLst/>
            <a:gdLst/>
            <a:ahLst/>
            <a:cxnLst/>
            <a:rect l="l" t="t" r="r" b="b"/>
            <a:pathLst>
              <a:path w="6505575" h="6505575" extrusionOk="0">
                <a:moveTo>
                  <a:pt x="3252788" y="0"/>
                </a:moveTo>
                <a:cubicBezTo>
                  <a:pt x="1459129" y="0"/>
                  <a:pt x="0" y="1459129"/>
                  <a:pt x="0" y="3252788"/>
                </a:cubicBezTo>
                <a:cubicBezTo>
                  <a:pt x="0" y="5046447"/>
                  <a:pt x="1459129" y="6505575"/>
                  <a:pt x="3252788" y="6505575"/>
                </a:cubicBezTo>
                <a:cubicBezTo>
                  <a:pt x="5046447" y="6505575"/>
                  <a:pt x="6505575" y="5046447"/>
                  <a:pt x="6505575" y="3252788"/>
                </a:cubicBezTo>
                <a:cubicBezTo>
                  <a:pt x="6505575" y="1459129"/>
                  <a:pt x="5046447" y="0"/>
                  <a:pt x="3252788" y="0"/>
                </a:cubicBezTo>
                <a:close/>
                <a:moveTo>
                  <a:pt x="4901417" y="2563476"/>
                </a:moveTo>
                <a:lnTo>
                  <a:pt x="3139474" y="4325370"/>
                </a:lnTo>
                <a:cubicBezTo>
                  <a:pt x="3086614" y="4378230"/>
                  <a:pt x="3017227" y="4404833"/>
                  <a:pt x="2947839" y="4404833"/>
                </a:cubicBezTo>
                <a:cubicBezTo>
                  <a:pt x="2878451" y="4404833"/>
                  <a:pt x="2809063" y="4378230"/>
                  <a:pt x="2756203" y="4325370"/>
                </a:cubicBezTo>
                <a:lnTo>
                  <a:pt x="1875257" y="3444423"/>
                </a:lnTo>
                <a:cubicBezTo>
                  <a:pt x="1769239" y="3338455"/>
                  <a:pt x="1769239" y="3167120"/>
                  <a:pt x="1875257" y="3061152"/>
                </a:cubicBezTo>
                <a:cubicBezTo>
                  <a:pt x="1981224" y="2955135"/>
                  <a:pt x="2152510" y="2955135"/>
                  <a:pt x="2258527" y="3061152"/>
                </a:cubicBezTo>
                <a:lnTo>
                  <a:pt x="2947839" y="3750464"/>
                </a:lnTo>
                <a:lnTo>
                  <a:pt x="4518147" y="2180206"/>
                </a:lnTo>
                <a:cubicBezTo>
                  <a:pt x="4624114" y="2074188"/>
                  <a:pt x="4795400" y="2074188"/>
                  <a:pt x="4901417" y="2180206"/>
                </a:cubicBezTo>
                <a:cubicBezTo>
                  <a:pt x="5007385" y="2286173"/>
                  <a:pt x="5007385" y="2457459"/>
                  <a:pt x="4901417" y="2563476"/>
                </a:cubicBezTo>
                <a:close/>
              </a:path>
            </a:pathLst>
          </a:custGeom>
          <a:solidFill>
            <a:srgbClr val="D8D8D8">
              <a:alpha val="49803"/>
            </a:srgbClr>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grpSp>
        <p:nvGrpSpPr>
          <p:cNvPr id="930" name="Google Shape;930;p54"/>
          <p:cNvGrpSpPr/>
          <p:nvPr/>
        </p:nvGrpSpPr>
        <p:grpSpPr>
          <a:xfrm>
            <a:off x="4571899" y="3489305"/>
            <a:ext cx="2021659" cy="1122153"/>
            <a:chOff x="8320613" y="-947738"/>
            <a:chExt cx="2695546" cy="1496204"/>
          </a:xfrm>
          <a:solidFill>
            <a:srgbClr val="01B256"/>
          </a:solidFill>
        </p:grpSpPr>
        <p:sp>
          <p:nvSpPr>
            <p:cNvPr id="931" name="Google Shape;931;p54"/>
            <p:cNvSpPr/>
            <p:nvPr/>
          </p:nvSpPr>
          <p:spPr>
            <a:xfrm>
              <a:off x="8320613" y="-947738"/>
              <a:ext cx="2695546" cy="1496204"/>
            </a:xfrm>
            <a:prstGeom prst="wedgeRoundRectCallout">
              <a:avLst>
                <a:gd name="adj1" fmla="val 49662"/>
                <a:gd name="adj2" fmla="val -67369"/>
                <a:gd name="adj3" fmla="val 16667"/>
              </a:avLst>
            </a:prstGeom>
            <a:grpFill/>
            <a:ln>
              <a:noFill/>
            </a:ln>
            <a:effectLst>
              <a:outerShdw blurRad="1104900" dist="609600" dir="2700000" sx="91000" sy="91000" algn="tl" rotWithShape="0">
                <a:srgbClr val="000000">
                  <a:alpha val="8627"/>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Arial" panose="020B0604020202020204" pitchFamily="34" charset="0"/>
                <a:ea typeface="Raleway"/>
                <a:cs typeface="Arial" panose="020B0604020202020204" pitchFamily="34" charset="0"/>
                <a:sym typeface="Raleway"/>
              </a:endParaRPr>
            </a:p>
          </p:txBody>
        </p:sp>
        <p:grpSp>
          <p:nvGrpSpPr>
            <p:cNvPr id="932" name="Google Shape;932;p54"/>
            <p:cNvGrpSpPr/>
            <p:nvPr/>
          </p:nvGrpSpPr>
          <p:grpSpPr>
            <a:xfrm>
              <a:off x="8554845" y="-719074"/>
              <a:ext cx="2227083" cy="1064035"/>
              <a:chOff x="8974317" y="2543787"/>
              <a:chExt cx="2227083" cy="1064035"/>
            </a:xfrm>
            <a:grpFill/>
          </p:grpSpPr>
          <p:sp>
            <p:nvSpPr>
              <p:cNvPr id="933" name="Google Shape;933;p54"/>
              <p:cNvSpPr txBox="1"/>
              <p:nvPr/>
            </p:nvSpPr>
            <p:spPr>
              <a:xfrm>
                <a:off x="8974317" y="3035398"/>
                <a:ext cx="2227083" cy="572424"/>
              </a:xfrm>
              <a:prstGeom prst="rect">
                <a:avLst/>
              </a:prstGeom>
              <a:grpFill/>
              <a:ln>
                <a:noFill/>
              </a:ln>
            </p:spPr>
            <p:txBody>
              <a:bodyPr spcFirstLastPara="1" wrap="square" lIns="68575" tIns="34275" rIns="68575" bIns="34275" anchor="t" anchorCtr="0">
                <a:spAutoFit/>
              </a:bodyPr>
              <a:lstStyle/>
              <a:p>
                <a:pPr marL="0" marR="0" lvl="0" indent="0" algn="l" rtl="0">
                  <a:lnSpc>
                    <a:spcPct val="130000"/>
                  </a:lnSpc>
                  <a:spcBef>
                    <a:spcPts val="0"/>
                  </a:spcBef>
                  <a:spcAft>
                    <a:spcPts val="0"/>
                  </a:spcAft>
                  <a:buNone/>
                </a:pPr>
                <a:r>
                  <a:rPr lang="id" sz="900" dirty="0">
                    <a:solidFill>
                      <a:schemeClr val="lt1"/>
                    </a:solidFill>
                    <a:latin typeface="Arial" panose="020B0604020202020204" pitchFamily="34" charset="0"/>
                    <a:ea typeface="Raleway"/>
                    <a:cs typeface="Arial" panose="020B0604020202020204" pitchFamily="34" charset="0"/>
                    <a:sym typeface="Raleway"/>
                  </a:rPr>
                  <a:t>A wonderful serenity has taken possession my entire </a:t>
                </a:r>
                <a:endParaRPr sz="1100" dirty="0">
                  <a:latin typeface="Arial" panose="020B0604020202020204" pitchFamily="34" charset="0"/>
                  <a:cs typeface="Arial" panose="020B0604020202020204" pitchFamily="34" charset="0"/>
                </a:endParaRPr>
              </a:p>
            </p:txBody>
          </p:sp>
          <p:sp>
            <p:nvSpPr>
              <p:cNvPr id="934" name="Google Shape;934;p54"/>
              <p:cNvSpPr txBox="1"/>
              <p:nvPr/>
            </p:nvSpPr>
            <p:spPr>
              <a:xfrm>
                <a:off x="8974317" y="2543787"/>
                <a:ext cx="2227083" cy="523220"/>
              </a:xfrm>
              <a:prstGeom prst="rect">
                <a:avLst/>
              </a:prstGeom>
              <a:grp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id" sz="2100" b="1" dirty="0">
                    <a:solidFill>
                      <a:schemeClr val="lt1"/>
                    </a:solidFill>
                    <a:latin typeface="Arial" panose="020B0604020202020204" pitchFamily="34" charset="0"/>
                    <a:ea typeface="Cairo"/>
                    <a:cs typeface="Arial" panose="020B0604020202020204" pitchFamily="34" charset="0"/>
                    <a:sym typeface="Cairo"/>
                  </a:rPr>
                  <a:t>$290,999</a:t>
                </a:r>
                <a:endParaRPr sz="1100" b="1" dirty="0">
                  <a:latin typeface="Arial" panose="020B0604020202020204" pitchFamily="34" charset="0"/>
                  <a:cs typeface="Arial" panose="020B0604020202020204" pitchFamily="34" charset="0"/>
                </a:endParaRPr>
              </a:p>
            </p:txBody>
          </p:sp>
        </p:grpSp>
      </p:grpSp>
      <p:sp>
        <p:nvSpPr>
          <p:cNvPr id="935" name="Google Shape;935;p54"/>
          <p:cNvSpPr/>
          <p:nvPr/>
        </p:nvSpPr>
        <p:spPr>
          <a:xfrm>
            <a:off x="1809503" y="1014134"/>
            <a:ext cx="5524793" cy="577081"/>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id" sz="3300" b="1" dirty="0">
                <a:solidFill>
                  <a:srgbClr val="01B256"/>
                </a:solidFill>
                <a:latin typeface="Arial" panose="020B0604020202020204" pitchFamily="34" charset="0"/>
                <a:ea typeface="Cairo"/>
                <a:cs typeface="Arial" panose="020B0604020202020204" pitchFamily="34" charset="0"/>
                <a:sym typeface="Cairo"/>
              </a:rPr>
              <a:t>Data Table Slide</a:t>
            </a:r>
            <a:endParaRPr sz="1100" b="1" dirty="0">
              <a:solidFill>
                <a:srgbClr val="01B256"/>
              </a:solidFill>
              <a:latin typeface="Arial" panose="020B0604020202020204" pitchFamily="34" charset="0"/>
              <a:cs typeface="Arial" panose="020B0604020202020204" pitchFamily="34" charset="0"/>
            </a:endParaRPr>
          </a:p>
        </p:txBody>
      </p:sp>
      <p:pic>
        <p:nvPicPr>
          <p:cNvPr id="2" name="Picture 1" descr="A green and white logo&#10;&#10;Description automatically generated">
            <a:extLst>
              <a:ext uri="{FF2B5EF4-FFF2-40B4-BE49-F238E27FC236}">
                <a16:creationId xmlns:a16="http://schemas.microsoft.com/office/drawing/2014/main" id="{6BC78D17-59E0-B100-BB28-9E3F53A60C66}"/>
              </a:ext>
            </a:extLst>
          </p:cNvPr>
          <p:cNvPicPr>
            <a:picLocks noChangeAspect="1"/>
          </p:cNvPicPr>
          <p:nvPr/>
        </p:nvPicPr>
        <p:blipFill>
          <a:blip r:embed="rId4"/>
          <a:stretch>
            <a:fillRect/>
          </a:stretch>
        </p:blipFill>
        <p:spPr>
          <a:xfrm>
            <a:off x="264649" y="4408845"/>
            <a:ext cx="1786007" cy="447247"/>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939"/>
        <p:cNvGrpSpPr/>
        <p:nvPr/>
      </p:nvGrpSpPr>
      <p:grpSpPr>
        <a:xfrm>
          <a:off x="0" y="0"/>
          <a:ext cx="0" cy="0"/>
          <a:chOff x="0" y="0"/>
          <a:chExt cx="0" cy="0"/>
        </a:xfrm>
      </p:grpSpPr>
      <p:sp>
        <p:nvSpPr>
          <p:cNvPr id="940" name="Google Shape;940;p55"/>
          <p:cNvSpPr/>
          <p:nvPr/>
        </p:nvSpPr>
        <p:spPr>
          <a:xfrm>
            <a:off x="0" y="9454"/>
            <a:ext cx="9144000" cy="2944091"/>
          </a:xfrm>
          <a:custGeom>
            <a:avLst/>
            <a:gdLst/>
            <a:ahLst/>
            <a:cxnLst/>
            <a:rect l="l" t="t" r="r" b="b"/>
            <a:pathLst>
              <a:path w="19477038" h="6280728" extrusionOk="0">
                <a:moveTo>
                  <a:pt x="0" y="0"/>
                </a:moveTo>
                <a:lnTo>
                  <a:pt x="19477038" y="0"/>
                </a:lnTo>
                <a:lnTo>
                  <a:pt x="19477038" y="2641997"/>
                </a:lnTo>
                <a:cubicBezTo>
                  <a:pt x="15098614" y="6511331"/>
                  <a:pt x="6817071" y="8386204"/>
                  <a:pt x="0" y="2641997"/>
                </a:cubicBezTo>
                <a:close/>
              </a:path>
            </a:pathLst>
          </a:custGeom>
          <a:solidFill>
            <a:srgbClr val="01B25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800">
              <a:solidFill>
                <a:schemeClr val="lt1"/>
              </a:solidFill>
              <a:latin typeface="Raleway"/>
              <a:ea typeface="Raleway"/>
              <a:cs typeface="Raleway"/>
              <a:sym typeface="Raleway"/>
            </a:endParaRPr>
          </a:p>
        </p:txBody>
      </p:sp>
      <p:sp>
        <p:nvSpPr>
          <p:cNvPr id="941" name="Google Shape;941;p55"/>
          <p:cNvSpPr/>
          <p:nvPr/>
        </p:nvSpPr>
        <p:spPr>
          <a:xfrm>
            <a:off x="-2495023" y="-11008348"/>
            <a:ext cx="14134047" cy="14134047"/>
          </a:xfrm>
          <a:prstGeom prst="arc">
            <a:avLst>
              <a:gd name="adj1" fmla="val 3200765"/>
              <a:gd name="adj2" fmla="val 7546133"/>
            </a:avLst>
          </a:prstGeom>
          <a:noFill/>
          <a:ln w="38100" cap="rnd" cmpd="sng">
            <a:solidFill>
              <a:srgbClr val="046A38"/>
            </a:solidFill>
            <a:prstDash val="solid"/>
            <a:round/>
            <a:headEnd type="triangle" w="med" len="med"/>
            <a:tailEnd type="oval" w="med" len="med"/>
          </a:ln>
        </p:spPr>
        <p:txBody>
          <a:bodyPr spcFirstLastPara="1" wrap="square" lIns="68575" tIns="34275" rIns="68575" bIns="34275" anchor="ctr" anchorCtr="0">
            <a:noAutofit/>
          </a:bodyPr>
          <a:lstStyle/>
          <a:p>
            <a:pPr marL="0" marR="0" lvl="0" indent="0" algn="ctr" rtl="0">
              <a:spcBef>
                <a:spcPts val="0"/>
              </a:spcBef>
              <a:spcAft>
                <a:spcPts val="0"/>
              </a:spcAft>
              <a:buNone/>
            </a:pPr>
            <a:endParaRPr sz="800">
              <a:solidFill>
                <a:schemeClr val="dk1"/>
              </a:solidFill>
              <a:latin typeface="Raleway"/>
              <a:ea typeface="Raleway"/>
              <a:cs typeface="Raleway"/>
              <a:sym typeface="Raleway"/>
            </a:endParaRPr>
          </a:p>
        </p:txBody>
      </p:sp>
      <p:grpSp>
        <p:nvGrpSpPr>
          <p:cNvPr id="942" name="Google Shape;942;p55"/>
          <p:cNvGrpSpPr/>
          <p:nvPr/>
        </p:nvGrpSpPr>
        <p:grpSpPr>
          <a:xfrm>
            <a:off x="645511" y="2892166"/>
            <a:ext cx="1505387" cy="706708"/>
            <a:chOff x="860681" y="3856221"/>
            <a:chExt cx="2007183" cy="942278"/>
          </a:xfrm>
        </p:grpSpPr>
        <p:sp>
          <p:nvSpPr>
            <p:cNvPr id="943" name="Google Shape;943;p55"/>
            <p:cNvSpPr txBox="1"/>
            <p:nvPr/>
          </p:nvSpPr>
          <p:spPr>
            <a:xfrm>
              <a:off x="860682" y="4226075"/>
              <a:ext cx="2007182" cy="572424"/>
            </a:xfrm>
            <a:prstGeom prst="rect">
              <a:avLst/>
            </a:prstGeom>
            <a:noFill/>
            <a:ln>
              <a:noFill/>
            </a:ln>
          </p:spPr>
          <p:txBody>
            <a:bodyPr spcFirstLastPara="1" wrap="square" lIns="68575" tIns="34275" rIns="68575" bIns="34275" anchor="t" anchorCtr="0">
              <a:spAutoFit/>
            </a:bodyPr>
            <a:lstStyle/>
            <a:p>
              <a:pPr marL="0" marR="0" lvl="0" indent="0" algn="ctr" rtl="0">
                <a:lnSpc>
                  <a:spcPct val="130000"/>
                </a:lnSpc>
                <a:spcBef>
                  <a:spcPts val="0"/>
                </a:spcBef>
                <a:spcAft>
                  <a:spcPts val="0"/>
                </a:spcAft>
                <a:buNone/>
              </a:pPr>
              <a:r>
                <a:rPr lang="id" sz="900">
                  <a:solidFill>
                    <a:srgbClr val="3F3F3F"/>
                  </a:solidFill>
                  <a:latin typeface="Arial" panose="020B0604020202020204" pitchFamily="34" charset="0"/>
                  <a:ea typeface="Raleway"/>
                  <a:cs typeface="Arial" panose="020B0604020202020204" pitchFamily="34" charset="0"/>
                  <a:sym typeface="Raleway"/>
                </a:rPr>
                <a:t>Lorem ipsum dolor sit amet, consectetur.</a:t>
              </a:r>
              <a:endParaRPr sz="1100">
                <a:latin typeface="Arial" panose="020B0604020202020204" pitchFamily="34" charset="0"/>
                <a:cs typeface="Arial" panose="020B0604020202020204" pitchFamily="34" charset="0"/>
              </a:endParaRPr>
            </a:p>
          </p:txBody>
        </p:sp>
        <p:sp>
          <p:nvSpPr>
            <p:cNvPr id="944" name="Google Shape;944;p55"/>
            <p:cNvSpPr txBox="1"/>
            <p:nvPr/>
          </p:nvSpPr>
          <p:spPr>
            <a:xfrm>
              <a:off x="860681" y="3856221"/>
              <a:ext cx="2007182" cy="329321"/>
            </a:xfrm>
            <a:prstGeom prst="rect">
              <a:avLst/>
            </a:prstGeom>
            <a:noFill/>
            <a:ln>
              <a:noFill/>
            </a:ln>
          </p:spPr>
          <p:txBody>
            <a:bodyPr spcFirstLastPara="1" wrap="square" lIns="68575" tIns="34275" rIns="68575" bIns="34275" anchor="b" anchorCtr="0">
              <a:spAutoFit/>
            </a:bodyPr>
            <a:lstStyle/>
            <a:p>
              <a:pPr marL="0" marR="0" lvl="0" indent="0" algn="ctr" rtl="0">
                <a:lnSpc>
                  <a:spcPct val="95000"/>
                </a:lnSpc>
                <a:spcBef>
                  <a:spcPts val="0"/>
                </a:spcBef>
                <a:spcAft>
                  <a:spcPts val="0"/>
                </a:spcAft>
                <a:buNone/>
              </a:pPr>
              <a:r>
                <a:rPr lang="id" sz="1200" b="1" dirty="0">
                  <a:solidFill>
                    <a:srgbClr val="01B256"/>
                  </a:solidFill>
                  <a:latin typeface="Arial" panose="020B0604020202020204" pitchFamily="34" charset="0"/>
                  <a:ea typeface="Cairo"/>
                  <a:cs typeface="Arial" panose="020B0604020202020204" pitchFamily="34" charset="0"/>
                  <a:sym typeface="Cairo"/>
                </a:rPr>
                <a:t>JUNE, 2016</a:t>
              </a:r>
              <a:endParaRPr sz="1100" b="1" dirty="0">
                <a:solidFill>
                  <a:srgbClr val="01B256"/>
                </a:solidFill>
                <a:latin typeface="Arial" panose="020B0604020202020204" pitchFamily="34" charset="0"/>
                <a:cs typeface="Arial" panose="020B0604020202020204" pitchFamily="34" charset="0"/>
              </a:endParaRPr>
            </a:p>
          </p:txBody>
        </p:sp>
      </p:grpSp>
      <p:grpSp>
        <p:nvGrpSpPr>
          <p:cNvPr id="945" name="Google Shape;945;p55"/>
          <p:cNvGrpSpPr/>
          <p:nvPr/>
        </p:nvGrpSpPr>
        <p:grpSpPr>
          <a:xfrm>
            <a:off x="2232409" y="3519653"/>
            <a:ext cx="1505387" cy="706708"/>
            <a:chOff x="2976545" y="4692871"/>
            <a:chExt cx="2007183" cy="942278"/>
          </a:xfrm>
        </p:grpSpPr>
        <p:sp>
          <p:nvSpPr>
            <p:cNvPr id="946" name="Google Shape;946;p55"/>
            <p:cNvSpPr txBox="1"/>
            <p:nvPr/>
          </p:nvSpPr>
          <p:spPr>
            <a:xfrm>
              <a:off x="2976546" y="5062725"/>
              <a:ext cx="2007182" cy="572424"/>
            </a:xfrm>
            <a:prstGeom prst="rect">
              <a:avLst/>
            </a:prstGeom>
            <a:noFill/>
            <a:ln>
              <a:noFill/>
            </a:ln>
          </p:spPr>
          <p:txBody>
            <a:bodyPr spcFirstLastPara="1" wrap="square" lIns="68575" tIns="34275" rIns="68575" bIns="34275" anchor="t" anchorCtr="0">
              <a:spAutoFit/>
            </a:bodyPr>
            <a:lstStyle/>
            <a:p>
              <a:pPr marL="0" marR="0" lvl="0" indent="0" algn="ctr" rtl="0">
                <a:lnSpc>
                  <a:spcPct val="130000"/>
                </a:lnSpc>
                <a:spcBef>
                  <a:spcPts val="0"/>
                </a:spcBef>
                <a:spcAft>
                  <a:spcPts val="0"/>
                </a:spcAft>
                <a:buNone/>
              </a:pPr>
              <a:r>
                <a:rPr lang="id" sz="900">
                  <a:solidFill>
                    <a:srgbClr val="3F3F3F"/>
                  </a:solidFill>
                  <a:latin typeface="Arial" panose="020B0604020202020204" pitchFamily="34" charset="0"/>
                  <a:ea typeface="Raleway"/>
                  <a:cs typeface="Arial" panose="020B0604020202020204" pitchFamily="34" charset="0"/>
                  <a:sym typeface="Raleway"/>
                </a:rPr>
                <a:t>Lorem ipsum dolor sit amet, consectetur.</a:t>
              </a:r>
              <a:endParaRPr sz="1100">
                <a:latin typeface="Arial" panose="020B0604020202020204" pitchFamily="34" charset="0"/>
                <a:cs typeface="Arial" panose="020B0604020202020204" pitchFamily="34" charset="0"/>
              </a:endParaRPr>
            </a:p>
          </p:txBody>
        </p:sp>
        <p:sp>
          <p:nvSpPr>
            <p:cNvPr id="947" name="Google Shape;947;p55"/>
            <p:cNvSpPr txBox="1"/>
            <p:nvPr/>
          </p:nvSpPr>
          <p:spPr>
            <a:xfrm>
              <a:off x="2976545" y="4692871"/>
              <a:ext cx="2007182" cy="329321"/>
            </a:xfrm>
            <a:prstGeom prst="rect">
              <a:avLst/>
            </a:prstGeom>
            <a:noFill/>
            <a:ln>
              <a:noFill/>
            </a:ln>
          </p:spPr>
          <p:txBody>
            <a:bodyPr spcFirstLastPara="1" wrap="square" lIns="68575" tIns="34275" rIns="68575" bIns="34275" anchor="b" anchorCtr="0">
              <a:spAutoFit/>
            </a:bodyPr>
            <a:lstStyle/>
            <a:p>
              <a:pPr marL="0" marR="0" lvl="0" indent="0" algn="ctr" rtl="0">
                <a:lnSpc>
                  <a:spcPct val="95000"/>
                </a:lnSpc>
                <a:spcBef>
                  <a:spcPts val="0"/>
                </a:spcBef>
                <a:spcAft>
                  <a:spcPts val="0"/>
                </a:spcAft>
                <a:buNone/>
              </a:pPr>
              <a:r>
                <a:rPr lang="id" sz="1200" b="1" dirty="0">
                  <a:solidFill>
                    <a:srgbClr val="01B256"/>
                  </a:solidFill>
                  <a:latin typeface="Arial" panose="020B0604020202020204" pitchFamily="34" charset="0"/>
                  <a:ea typeface="Cairo"/>
                  <a:cs typeface="Arial" panose="020B0604020202020204" pitchFamily="34" charset="0"/>
                  <a:sym typeface="Cairo"/>
                </a:rPr>
                <a:t>AUGUST, 2017</a:t>
              </a:r>
              <a:endParaRPr sz="1100" b="1" dirty="0">
                <a:solidFill>
                  <a:srgbClr val="01B256"/>
                </a:solidFill>
                <a:latin typeface="Arial" panose="020B0604020202020204" pitchFamily="34" charset="0"/>
                <a:cs typeface="Arial" panose="020B0604020202020204" pitchFamily="34" charset="0"/>
              </a:endParaRPr>
            </a:p>
          </p:txBody>
        </p:sp>
      </p:grpSp>
      <p:grpSp>
        <p:nvGrpSpPr>
          <p:cNvPr id="948" name="Google Shape;948;p55"/>
          <p:cNvGrpSpPr/>
          <p:nvPr/>
        </p:nvGrpSpPr>
        <p:grpSpPr>
          <a:xfrm>
            <a:off x="3819307" y="3706444"/>
            <a:ext cx="1505387" cy="706709"/>
            <a:chOff x="5092409" y="4941925"/>
            <a:chExt cx="2007183" cy="942278"/>
          </a:xfrm>
        </p:grpSpPr>
        <p:sp>
          <p:nvSpPr>
            <p:cNvPr id="949" name="Google Shape;949;p55"/>
            <p:cNvSpPr txBox="1"/>
            <p:nvPr/>
          </p:nvSpPr>
          <p:spPr>
            <a:xfrm>
              <a:off x="5092410" y="5311779"/>
              <a:ext cx="2007182" cy="572424"/>
            </a:xfrm>
            <a:prstGeom prst="rect">
              <a:avLst/>
            </a:prstGeom>
            <a:noFill/>
            <a:ln>
              <a:noFill/>
            </a:ln>
          </p:spPr>
          <p:txBody>
            <a:bodyPr spcFirstLastPara="1" wrap="square" lIns="68575" tIns="34275" rIns="68575" bIns="34275" anchor="t" anchorCtr="0">
              <a:spAutoFit/>
            </a:bodyPr>
            <a:lstStyle/>
            <a:p>
              <a:pPr marL="0" marR="0" lvl="0" indent="0" algn="ctr" rtl="0">
                <a:lnSpc>
                  <a:spcPct val="130000"/>
                </a:lnSpc>
                <a:spcBef>
                  <a:spcPts val="0"/>
                </a:spcBef>
                <a:spcAft>
                  <a:spcPts val="0"/>
                </a:spcAft>
                <a:buNone/>
              </a:pPr>
              <a:r>
                <a:rPr lang="id" sz="900">
                  <a:solidFill>
                    <a:srgbClr val="3F3F3F"/>
                  </a:solidFill>
                  <a:latin typeface="Arial" panose="020B0604020202020204" pitchFamily="34" charset="0"/>
                  <a:ea typeface="Raleway"/>
                  <a:cs typeface="Arial" panose="020B0604020202020204" pitchFamily="34" charset="0"/>
                  <a:sym typeface="Raleway"/>
                </a:rPr>
                <a:t>Lorem ipsum dolor sit amet, consectetur.</a:t>
              </a:r>
              <a:endParaRPr sz="1100">
                <a:latin typeface="Arial" panose="020B0604020202020204" pitchFamily="34" charset="0"/>
                <a:cs typeface="Arial" panose="020B0604020202020204" pitchFamily="34" charset="0"/>
              </a:endParaRPr>
            </a:p>
          </p:txBody>
        </p:sp>
        <p:sp>
          <p:nvSpPr>
            <p:cNvPr id="950" name="Google Shape;950;p55"/>
            <p:cNvSpPr txBox="1"/>
            <p:nvPr/>
          </p:nvSpPr>
          <p:spPr>
            <a:xfrm>
              <a:off x="5092409" y="4941925"/>
              <a:ext cx="2007182" cy="329321"/>
            </a:xfrm>
            <a:prstGeom prst="rect">
              <a:avLst/>
            </a:prstGeom>
            <a:noFill/>
            <a:ln>
              <a:noFill/>
            </a:ln>
          </p:spPr>
          <p:txBody>
            <a:bodyPr spcFirstLastPara="1" wrap="square" lIns="68575" tIns="34275" rIns="68575" bIns="34275" anchor="b" anchorCtr="0">
              <a:spAutoFit/>
            </a:bodyPr>
            <a:lstStyle/>
            <a:p>
              <a:pPr marL="0" marR="0" lvl="0" indent="0" algn="ctr" rtl="0">
                <a:lnSpc>
                  <a:spcPct val="95000"/>
                </a:lnSpc>
                <a:spcBef>
                  <a:spcPts val="0"/>
                </a:spcBef>
                <a:spcAft>
                  <a:spcPts val="0"/>
                </a:spcAft>
                <a:buNone/>
              </a:pPr>
              <a:r>
                <a:rPr lang="id" sz="1200" b="1" dirty="0">
                  <a:solidFill>
                    <a:srgbClr val="01B256"/>
                  </a:solidFill>
                  <a:latin typeface="Arial" panose="020B0604020202020204" pitchFamily="34" charset="0"/>
                  <a:ea typeface="Cairo"/>
                  <a:cs typeface="Arial" panose="020B0604020202020204" pitchFamily="34" charset="0"/>
                  <a:sym typeface="Cairo"/>
                </a:rPr>
                <a:t>FEBRUARY, 2018</a:t>
              </a:r>
              <a:endParaRPr sz="1100" b="1" dirty="0">
                <a:solidFill>
                  <a:srgbClr val="01B256"/>
                </a:solidFill>
                <a:latin typeface="Arial" panose="020B0604020202020204" pitchFamily="34" charset="0"/>
                <a:cs typeface="Arial" panose="020B0604020202020204" pitchFamily="34" charset="0"/>
              </a:endParaRPr>
            </a:p>
          </p:txBody>
        </p:sp>
      </p:grpSp>
      <p:grpSp>
        <p:nvGrpSpPr>
          <p:cNvPr id="951" name="Google Shape;951;p55"/>
          <p:cNvGrpSpPr/>
          <p:nvPr/>
        </p:nvGrpSpPr>
        <p:grpSpPr>
          <a:xfrm>
            <a:off x="5406205" y="3519653"/>
            <a:ext cx="1505387" cy="706708"/>
            <a:chOff x="7208273" y="4692871"/>
            <a:chExt cx="2007183" cy="942278"/>
          </a:xfrm>
        </p:grpSpPr>
        <p:sp>
          <p:nvSpPr>
            <p:cNvPr id="952" name="Google Shape;952;p55"/>
            <p:cNvSpPr txBox="1"/>
            <p:nvPr/>
          </p:nvSpPr>
          <p:spPr>
            <a:xfrm>
              <a:off x="7208274" y="5062725"/>
              <a:ext cx="2007182" cy="572424"/>
            </a:xfrm>
            <a:prstGeom prst="rect">
              <a:avLst/>
            </a:prstGeom>
            <a:noFill/>
            <a:ln>
              <a:noFill/>
            </a:ln>
          </p:spPr>
          <p:txBody>
            <a:bodyPr spcFirstLastPara="1" wrap="square" lIns="68575" tIns="34275" rIns="68575" bIns="34275" anchor="t" anchorCtr="0">
              <a:spAutoFit/>
            </a:bodyPr>
            <a:lstStyle/>
            <a:p>
              <a:pPr marL="0" marR="0" lvl="0" indent="0" algn="ctr" rtl="0">
                <a:lnSpc>
                  <a:spcPct val="130000"/>
                </a:lnSpc>
                <a:spcBef>
                  <a:spcPts val="0"/>
                </a:spcBef>
                <a:spcAft>
                  <a:spcPts val="0"/>
                </a:spcAft>
                <a:buNone/>
              </a:pPr>
              <a:r>
                <a:rPr lang="id" sz="900">
                  <a:solidFill>
                    <a:srgbClr val="3F3F3F"/>
                  </a:solidFill>
                  <a:latin typeface="Arial" panose="020B0604020202020204" pitchFamily="34" charset="0"/>
                  <a:ea typeface="Raleway"/>
                  <a:cs typeface="Arial" panose="020B0604020202020204" pitchFamily="34" charset="0"/>
                  <a:sym typeface="Raleway"/>
                </a:rPr>
                <a:t>Lorem ipsum dolor sit amet, consectetur.</a:t>
              </a:r>
              <a:endParaRPr sz="1100">
                <a:latin typeface="Arial" panose="020B0604020202020204" pitchFamily="34" charset="0"/>
                <a:cs typeface="Arial" panose="020B0604020202020204" pitchFamily="34" charset="0"/>
              </a:endParaRPr>
            </a:p>
          </p:txBody>
        </p:sp>
        <p:sp>
          <p:nvSpPr>
            <p:cNvPr id="953" name="Google Shape;953;p55"/>
            <p:cNvSpPr txBox="1"/>
            <p:nvPr/>
          </p:nvSpPr>
          <p:spPr>
            <a:xfrm>
              <a:off x="7208273" y="4692871"/>
              <a:ext cx="2007182" cy="329321"/>
            </a:xfrm>
            <a:prstGeom prst="rect">
              <a:avLst/>
            </a:prstGeom>
            <a:noFill/>
            <a:ln>
              <a:noFill/>
            </a:ln>
          </p:spPr>
          <p:txBody>
            <a:bodyPr spcFirstLastPara="1" wrap="square" lIns="68575" tIns="34275" rIns="68575" bIns="34275" anchor="b" anchorCtr="0">
              <a:spAutoFit/>
            </a:bodyPr>
            <a:lstStyle/>
            <a:p>
              <a:pPr marL="0" marR="0" lvl="0" indent="0" algn="ctr" rtl="0">
                <a:lnSpc>
                  <a:spcPct val="95000"/>
                </a:lnSpc>
                <a:spcBef>
                  <a:spcPts val="0"/>
                </a:spcBef>
                <a:spcAft>
                  <a:spcPts val="0"/>
                </a:spcAft>
                <a:buNone/>
              </a:pPr>
              <a:r>
                <a:rPr lang="id" sz="1200" b="1" dirty="0">
                  <a:solidFill>
                    <a:srgbClr val="01B256"/>
                  </a:solidFill>
                  <a:latin typeface="Arial" panose="020B0604020202020204" pitchFamily="34" charset="0"/>
                  <a:ea typeface="Cairo"/>
                  <a:cs typeface="Arial" panose="020B0604020202020204" pitchFamily="34" charset="0"/>
                  <a:sym typeface="Cairo"/>
                </a:rPr>
                <a:t>JUNE, 2019</a:t>
              </a:r>
              <a:endParaRPr sz="1100" b="1" dirty="0">
                <a:solidFill>
                  <a:srgbClr val="01B256"/>
                </a:solidFill>
                <a:latin typeface="Arial" panose="020B0604020202020204" pitchFamily="34" charset="0"/>
                <a:cs typeface="Arial" panose="020B0604020202020204" pitchFamily="34" charset="0"/>
              </a:endParaRPr>
            </a:p>
          </p:txBody>
        </p:sp>
      </p:grpSp>
      <p:grpSp>
        <p:nvGrpSpPr>
          <p:cNvPr id="954" name="Google Shape;954;p55"/>
          <p:cNvGrpSpPr/>
          <p:nvPr/>
        </p:nvGrpSpPr>
        <p:grpSpPr>
          <a:xfrm>
            <a:off x="6993102" y="2892166"/>
            <a:ext cx="1505387" cy="706708"/>
            <a:chOff x="9324136" y="3856221"/>
            <a:chExt cx="2007183" cy="942278"/>
          </a:xfrm>
        </p:grpSpPr>
        <p:sp>
          <p:nvSpPr>
            <p:cNvPr id="955" name="Google Shape;955;p55"/>
            <p:cNvSpPr txBox="1"/>
            <p:nvPr/>
          </p:nvSpPr>
          <p:spPr>
            <a:xfrm>
              <a:off x="9324137" y="4226075"/>
              <a:ext cx="2007182" cy="572424"/>
            </a:xfrm>
            <a:prstGeom prst="rect">
              <a:avLst/>
            </a:prstGeom>
            <a:noFill/>
            <a:ln>
              <a:noFill/>
            </a:ln>
          </p:spPr>
          <p:txBody>
            <a:bodyPr spcFirstLastPara="1" wrap="square" lIns="68575" tIns="34275" rIns="68575" bIns="34275" anchor="t" anchorCtr="0">
              <a:spAutoFit/>
            </a:bodyPr>
            <a:lstStyle/>
            <a:p>
              <a:pPr marL="0" marR="0" lvl="0" indent="0" algn="ctr" rtl="0">
                <a:lnSpc>
                  <a:spcPct val="130000"/>
                </a:lnSpc>
                <a:spcBef>
                  <a:spcPts val="0"/>
                </a:spcBef>
                <a:spcAft>
                  <a:spcPts val="0"/>
                </a:spcAft>
                <a:buNone/>
              </a:pPr>
              <a:r>
                <a:rPr lang="id" sz="900">
                  <a:solidFill>
                    <a:srgbClr val="3F3F3F"/>
                  </a:solidFill>
                  <a:latin typeface="Arial" panose="020B0604020202020204" pitchFamily="34" charset="0"/>
                  <a:ea typeface="Raleway"/>
                  <a:cs typeface="Arial" panose="020B0604020202020204" pitchFamily="34" charset="0"/>
                  <a:sym typeface="Raleway"/>
                </a:rPr>
                <a:t>Lorem ipsum dolor sit amet, consectetur.</a:t>
              </a:r>
              <a:endParaRPr sz="1100">
                <a:latin typeface="Arial" panose="020B0604020202020204" pitchFamily="34" charset="0"/>
                <a:cs typeface="Arial" panose="020B0604020202020204" pitchFamily="34" charset="0"/>
              </a:endParaRPr>
            </a:p>
          </p:txBody>
        </p:sp>
        <p:sp>
          <p:nvSpPr>
            <p:cNvPr id="956" name="Google Shape;956;p55"/>
            <p:cNvSpPr txBox="1"/>
            <p:nvPr/>
          </p:nvSpPr>
          <p:spPr>
            <a:xfrm>
              <a:off x="9324136" y="3856221"/>
              <a:ext cx="2007182" cy="329321"/>
            </a:xfrm>
            <a:prstGeom prst="rect">
              <a:avLst/>
            </a:prstGeom>
            <a:noFill/>
            <a:ln>
              <a:noFill/>
            </a:ln>
          </p:spPr>
          <p:txBody>
            <a:bodyPr spcFirstLastPara="1" wrap="square" lIns="68575" tIns="34275" rIns="68575" bIns="34275" anchor="b" anchorCtr="0">
              <a:spAutoFit/>
            </a:bodyPr>
            <a:lstStyle/>
            <a:p>
              <a:pPr marL="0" marR="0" lvl="0" indent="0" algn="ctr" rtl="0">
                <a:lnSpc>
                  <a:spcPct val="95000"/>
                </a:lnSpc>
                <a:spcBef>
                  <a:spcPts val="0"/>
                </a:spcBef>
                <a:spcAft>
                  <a:spcPts val="0"/>
                </a:spcAft>
                <a:buNone/>
              </a:pPr>
              <a:r>
                <a:rPr lang="id" sz="1200" b="1" dirty="0">
                  <a:solidFill>
                    <a:srgbClr val="01B256"/>
                  </a:solidFill>
                  <a:latin typeface="Arial" panose="020B0604020202020204" pitchFamily="34" charset="0"/>
                  <a:ea typeface="Cairo"/>
                  <a:cs typeface="Arial" panose="020B0604020202020204" pitchFamily="34" charset="0"/>
                  <a:sym typeface="Cairo"/>
                </a:rPr>
                <a:t>DECEMBER, 2020</a:t>
              </a:r>
              <a:endParaRPr sz="1100" b="1" dirty="0">
                <a:solidFill>
                  <a:srgbClr val="01B256"/>
                </a:solidFill>
                <a:latin typeface="Arial" panose="020B0604020202020204" pitchFamily="34" charset="0"/>
                <a:cs typeface="Arial" panose="020B0604020202020204" pitchFamily="34" charset="0"/>
              </a:endParaRPr>
            </a:p>
          </p:txBody>
        </p:sp>
      </p:grpSp>
      <p:grpSp>
        <p:nvGrpSpPr>
          <p:cNvPr id="957" name="Google Shape;957;p55"/>
          <p:cNvGrpSpPr/>
          <p:nvPr/>
        </p:nvGrpSpPr>
        <p:grpSpPr>
          <a:xfrm>
            <a:off x="986834" y="1894115"/>
            <a:ext cx="822743" cy="822862"/>
            <a:chOff x="1315779" y="2525487"/>
            <a:chExt cx="1096990" cy="1097150"/>
          </a:xfrm>
        </p:grpSpPr>
        <p:sp>
          <p:nvSpPr>
            <p:cNvPr id="958" name="Google Shape;958;p55"/>
            <p:cNvSpPr/>
            <p:nvPr/>
          </p:nvSpPr>
          <p:spPr>
            <a:xfrm>
              <a:off x="1315779" y="2525487"/>
              <a:ext cx="1096990" cy="1097150"/>
            </a:xfrm>
            <a:prstGeom prst="roundRect">
              <a:avLst>
                <a:gd name="adj" fmla="val 50000"/>
              </a:avLst>
            </a:prstGeom>
            <a:solidFill>
              <a:schemeClr val="lt1"/>
            </a:solidFill>
            <a:ln w="9525" cap="flat" cmpd="sng">
              <a:solidFill>
                <a:srgbClr val="F2F2F2"/>
              </a:solidFill>
              <a:prstDash val="solid"/>
              <a:round/>
              <a:headEnd type="none" w="sm" len="sm"/>
              <a:tailEnd type="none" w="sm" len="sm"/>
            </a:ln>
            <a:effectLst>
              <a:outerShdw blurRad="571500" dist="228600" dir="5400000" algn="t" rotWithShape="0">
                <a:srgbClr val="000000">
                  <a:alpha val="4705"/>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endParaRPr sz="400">
                <a:solidFill>
                  <a:schemeClr val="dk1"/>
                </a:solidFill>
                <a:latin typeface="Raleway"/>
                <a:ea typeface="Raleway"/>
                <a:cs typeface="Raleway"/>
                <a:sym typeface="Raleway"/>
              </a:endParaRPr>
            </a:p>
          </p:txBody>
        </p:sp>
        <p:grpSp>
          <p:nvGrpSpPr>
            <p:cNvPr id="959" name="Google Shape;959;p55"/>
            <p:cNvGrpSpPr/>
            <p:nvPr/>
          </p:nvGrpSpPr>
          <p:grpSpPr>
            <a:xfrm>
              <a:off x="1673473" y="2841921"/>
              <a:ext cx="381600" cy="464280"/>
              <a:chOff x="2600325" y="5014913"/>
              <a:chExt cx="476250" cy="579437"/>
            </a:xfrm>
          </p:grpSpPr>
          <p:sp>
            <p:nvSpPr>
              <p:cNvPr id="960" name="Google Shape;960;p55"/>
              <p:cNvSpPr/>
              <p:nvPr/>
            </p:nvSpPr>
            <p:spPr>
              <a:xfrm>
                <a:off x="2668588" y="5083175"/>
                <a:ext cx="339725" cy="341312"/>
              </a:xfrm>
              <a:custGeom>
                <a:avLst/>
                <a:gdLst/>
                <a:ahLst/>
                <a:cxnLst/>
                <a:rect l="l" t="t" r="r" b="b"/>
                <a:pathLst>
                  <a:path w="964" h="964" extrusionOk="0">
                    <a:moveTo>
                      <a:pt x="964" y="482"/>
                    </a:moveTo>
                    <a:cubicBezTo>
                      <a:pt x="964" y="400"/>
                      <a:pt x="943" y="319"/>
                      <a:pt x="904" y="248"/>
                    </a:cubicBezTo>
                    <a:cubicBezTo>
                      <a:pt x="895" y="233"/>
                      <a:pt x="876" y="227"/>
                      <a:pt x="860" y="236"/>
                    </a:cubicBezTo>
                    <a:cubicBezTo>
                      <a:pt x="845" y="244"/>
                      <a:pt x="839" y="264"/>
                      <a:pt x="848" y="279"/>
                    </a:cubicBezTo>
                    <a:cubicBezTo>
                      <a:pt x="882" y="341"/>
                      <a:pt x="900" y="411"/>
                      <a:pt x="900" y="482"/>
                    </a:cubicBezTo>
                    <a:cubicBezTo>
                      <a:pt x="900" y="713"/>
                      <a:pt x="713" y="900"/>
                      <a:pt x="482" y="900"/>
                    </a:cubicBezTo>
                    <a:cubicBezTo>
                      <a:pt x="252" y="900"/>
                      <a:pt x="64" y="713"/>
                      <a:pt x="64" y="482"/>
                    </a:cubicBezTo>
                    <a:cubicBezTo>
                      <a:pt x="64" y="252"/>
                      <a:pt x="252" y="64"/>
                      <a:pt x="482" y="64"/>
                    </a:cubicBezTo>
                    <a:cubicBezTo>
                      <a:pt x="557" y="64"/>
                      <a:pt x="631" y="84"/>
                      <a:pt x="696" y="123"/>
                    </a:cubicBezTo>
                    <a:cubicBezTo>
                      <a:pt x="711" y="132"/>
                      <a:pt x="730" y="127"/>
                      <a:pt x="739" y="111"/>
                    </a:cubicBezTo>
                    <a:cubicBezTo>
                      <a:pt x="748" y="96"/>
                      <a:pt x="743" y="77"/>
                      <a:pt x="728" y="68"/>
                    </a:cubicBezTo>
                    <a:cubicBezTo>
                      <a:pt x="654" y="23"/>
                      <a:pt x="569" y="0"/>
                      <a:pt x="482" y="0"/>
                    </a:cubicBezTo>
                    <a:cubicBezTo>
                      <a:pt x="216" y="0"/>
                      <a:pt x="0" y="216"/>
                      <a:pt x="0" y="482"/>
                    </a:cubicBezTo>
                    <a:cubicBezTo>
                      <a:pt x="0" y="748"/>
                      <a:pt x="216" y="964"/>
                      <a:pt x="482" y="964"/>
                    </a:cubicBezTo>
                    <a:cubicBezTo>
                      <a:pt x="748" y="964"/>
                      <a:pt x="964" y="748"/>
                      <a:pt x="964" y="482"/>
                    </a:cubicBez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961" name="Google Shape;961;p55"/>
              <p:cNvSpPr/>
              <p:nvPr/>
            </p:nvSpPr>
            <p:spPr>
              <a:xfrm>
                <a:off x="2735263" y="5153025"/>
                <a:ext cx="206375" cy="209550"/>
              </a:xfrm>
              <a:custGeom>
                <a:avLst/>
                <a:gdLst/>
                <a:ahLst/>
                <a:cxnLst/>
                <a:rect l="l" t="t" r="r" b="b"/>
                <a:pathLst>
                  <a:path w="587" h="590" extrusionOk="0">
                    <a:moveTo>
                      <a:pt x="500" y="44"/>
                    </a:moveTo>
                    <a:cubicBezTo>
                      <a:pt x="446" y="0"/>
                      <a:pt x="396" y="17"/>
                      <a:pt x="357" y="30"/>
                    </a:cubicBezTo>
                    <a:cubicBezTo>
                      <a:pt x="336" y="37"/>
                      <a:pt x="316" y="43"/>
                      <a:pt x="293" y="44"/>
                    </a:cubicBezTo>
                    <a:cubicBezTo>
                      <a:pt x="270" y="43"/>
                      <a:pt x="251" y="37"/>
                      <a:pt x="229" y="30"/>
                    </a:cubicBezTo>
                    <a:cubicBezTo>
                      <a:pt x="190" y="17"/>
                      <a:pt x="141" y="0"/>
                      <a:pt x="86" y="44"/>
                    </a:cubicBezTo>
                    <a:cubicBezTo>
                      <a:pt x="46" y="76"/>
                      <a:pt x="30" y="134"/>
                      <a:pt x="24" y="166"/>
                    </a:cubicBezTo>
                    <a:cubicBezTo>
                      <a:pt x="0" y="300"/>
                      <a:pt x="48" y="461"/>
                      <a:pt x="144" y="568"/>
                    </a:cubicBezTo>
                    <a:cubicBezTo>
                      <a:pt x="156" y="580"/>
                      <a:pt x="172" y="587"/>
                      <a:pt x="188" y="587"/>
                    </a:cubicBezTo>
                    <a:cubicBezTo>
                      <a:pt x="192" y="587"/>
                      <a:pt x="195" y="587"/>
                      <a:pt x="199" y="586"/>
                    </a:cubicBezTo>
                    <a:cubicBezTo>
                      <a:pt x="219" y="583"/>
                      <a:pt x="236" y="570"/>
                      <a:pt x="244" y="551"/>
                    </a:cubicBezTo>
                    <a:cubicBezTo>
                      <a:pt x="254" y="527"/>
                      <a:pt x="262" y="506"/>
                      <a:pt x="268" y="487"/>
                    </a:cubicBezTo>
                    <a:cubicBezTo>
                      <a:pt x="271" y="476"/>
                      <a:pt x="282" y="468"/>
                      <a:pt x="293" y="468"/>
                    </a:cubicBezTo>
                    <a:cubicBezTo>
                      <a:pt x="305" y="468"/>
                      <a:pt x="315" y="476"/>
                      <a:pt x="319" y="487"/>
                    </a:cubicBezTo>
                    <a:cubicBezTo>
                      <a:pt x="325" y="506"/>
                      <a:pt x="333" y="527"/>
                      <a:pt x="343" y="551"/>
                    </a:cubicBezTo>
                    <a:cubicBezTo>
                      <a:pt x="351" y="570"/>
                      <a:pt x="368" y="583"/>
                      <a:pt x="388" y="586"/>
                    </a:cubicBezTo>
                    <a:cubicBezTo>
                      <a:pt x="408" y="590"/>
                      <a:pt x="428" y="583"/>
                      <a:pt x="442" y="568"/>
                    </a:cubicBezTo>
                    <a:cubicBezTo>
                      <a:pt x="538" y="461"/>
                      <a:pt x="587" y="300"/>
                      <a:pt x="562" y="166"/>
                    </a:cubicBezTo>
                    <a:cubicBezTo>
                      <a:pt x="556" y="134"/>
                      <a:pt x="540" y="76"/>
                      <a:pt x="500" y="44"/>
                    </a:cubicBezTo>
                    <a:close/>
                    <a:moveTo>
                      <a:pt x="399" y="520"/>
                    </a:moveTo>
                    <a:cubicBezTo>
                      <a:pt x="391" y="501"/>
                      <a:pt x="384" y="483"/>
                      <a:pt x="380" y="468"/>
                    </a:cubicBezTo>
                    <a:cubicBezTo>
                      <a:pt x="380" y="468"/>
                      <a:pt x="380" y="468"/>
                      <a:pt x="380" y="468"/>
                    </a:cubicBezTo>
                    <a:cubicBezTo>
                      <a:pt x="368" y="430"/>
                      <a:pt x="333" y="404"/>
                      <a:pt x="293" y="404"/>
                    </a:cubicBezTo>
                    <a:cubicBezTo>
                      <a:pt x="254" y="404"/>
                      <a:pt x="219" y="430"/>
                      <a:pt x="207" y="468"/>
                    </a:cubicBezTo>
                    <a:cubicBezTo>
                      <a:pt x="202" y="483"/>
                      <a:pt x="195" y="501"/>
                      <a:pt x="187" y="520"/>
                    </a:cubicBezTo>
                    <a:cubicBezTo>
                      <a:pt x="108" y="429"/>
                      <a:pt x="67" y="289"/>
                      <a:pt x="87" y="178"/>
                    </a:cubicBezTo>
                    <a:cubicBezTo>
                      <a:pt x="94" y="139"/>
                      <a:pt x="109" y="108"/>
                      <a:pt x="126" y="94"/>
                    </a:cubicBezTo>
                    <a:cubicBezTo>
                      <a:pt x="139" y="84"/>
                      <a:pt x="150" y="79"/>
                      <a:pt x="162" y="79"/>
                    </a:cubicBezTo>
                    <a:cubicBezTo>
                      <a:pt x="175" y="79"/>
                      <a:pt x="189" y="84"/>
                      <a:pt x="209" y="91"/>
                    </a:cubicBezTo>
                    <a:cubicBezTo>
                      <a:pt x="233" y="98"/>
                      <a:pt x="260" y="107"/>
                      <a:pt x="293" y="108"/>
                    </a:cubicBezTo>
                    <a:cubicBezTo>
                      <a:pt x="293" y="108"/>
                      <a:pt x="293" y="108"/>
                      <a:pt x="294" y="108"/>
                    </a:cubicBezTo>
                    <a:cubicBezTo>
                      <a:pt x="326" y="107"/>
                      <a:pt x="353" y="98"/>
                      <a:pt x="377" y="91"/>
                    </a:cubicBezTo>
                    <a:cubicBezTo>
                      <a:pt x="417" y="77"/>
                      <a:pt x="434" y="73"/>
                      <a:pt x="460" y="94"/>
                    </a:cubicBezTo>
                    <a:cubicBezTo>
                      <a:pt x="477" y="108"/>
                      <a:pt x="492" y="139"/>
                      <a:pt x="499" y="178"/>
                    </a:cubicBezTo>
                    <a:cubicBezTo>
                      <a:pt x="519" y="289"/>
                      <a:pt x="478" y="429"/>
                      <a:pt x="399" y="520"/>
                    </a:cubicBez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962" name="Google Shape;962;p55"/>
              <p:cNvSpPr/>
              <p:nvPr/>
            </p:nvSpPr>
            <p:spPr>
              <a:xfrm>
                <a:off x="2774950" y="5203825"/>
                <a:ext cx="28575" cy="65087"/>
              </a:xfrm>
              <a:custGeom>
                <a:avLst/>
                <a:gdLst/>
                <a:ahLst/>
                <a:cxnLst/>
                <a:rect l="l" t="t" r="r" b="b"/>
                <a:pathLst>
                  <a:path w="80" h="183" extrusionOk="0">
                    <a:moveTo>
                      <a:pt x="75" y="42"/>
                    </a:moveTo>
                    <a:cubicBezTo>
                      <a:pt x="79" y="24"/>
                      <a:pt x="68" y="7"/>
                      <a:pt x="50" y="4"/>
                    </a:cubicBezTo>
                    <a:cubicBezTo>
                      <a:pt x="33" y="0"/>
                      <a:pt x="16" y="11"/>
                      <a:pt x="13" y="28"/>
                    </a:cubicBezTo>
                    <a:cubicBezTo>
                      <a:pt x="6" y="60"/>
                      <a:pt x="0" y="109"/>
                      <a:pt x="13" y="159"/>
                    </a:cubicBezTo>
                    <a:cubicBezTo>
                      <a:pt x="17" y="173"/>
                      <a:pt x="30" y="183"/>
                      <a:pt x="44" y="183"/>
                    </a:cubicBezTo>
                    <a:cubicBezTo>
                      <a:pt x="47" y="183"/>
                      <a:pt x="49" y="182"/>
                      <a:pt x="52" y="182"/>
                    </a:cubicBezTo>
                    <a:cubicBezTo>
                      <a:pt x="69" y="177"/>
                      <a:pt x="80" y="160"/>
                      <a:pt x="75" y="143"/>
                    </a:cubicBezTo>
                    <a:cubicBezTo>
                      <a:pt x="65" y="103"/>
                      <a:pt x="71" y="62"/>
                      <a:pt x="75" y="42"/>
                    </a:cubicBez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963" name="Google Shape;963;p55"/>
              <p:cNvSpPr/>
              <p:nvPr/>
            </p:nvSpPr>
            <p:spPr>
              <a:xfrm>
                <a:off x="2943225" y="5133975"/>
                <a:ext cx="22225" cy="22225"/>
              </a:xfrm>
              <a:custGeom>
                <a:avLst/>
                <a:gdLst/>
                <a:ahLst/>
                <a:cxnLst/>
                <a:rect l="l" t="t" r="r" b="b"/>
                <a:pathLst>
                  <a:path w="64" h="64" extrusionOk="0">
                    <a:moveTo>
                      <a:pt x="3" y="44"/>
                    </a:moveTo>
                    <a:cubicBezTo>
                      <a:pt x="3" y="46"/>
                      <a:pt x="4" y="48"/>
                      <a:pt x="6" y="50"/>
                    </a:cubicBezTo>
                    <a:cubicBezTo>
                      <a:pt x="7" y="51"/>
                      <a:pt x="8" y="53"/>
                      <a:pt x="9" y="55"/>
                    </a:cubicBezTo>
                    <a:cubicBezTo>
                      <a:pt x="11" y="56"/>
                      <a:pt x="13" y="57"/>
                      <a:pt x="14" y="59"/>
                    </a:cubicBezTo>
                    <a:cubicBezTo>
                      <a:pt x="16" y="60"/>
                      <a:pt x="18" y="61"/>
                      <a:pt x="20" y="62"/>
                    </a:cubicBezTo>
                    <a:cubicBezTo>
                      <a:pt x="22" y="62"/>
                      <a:pt x="24" y="63"/>
                      <a:pt x="26" y="63"/>
                    </a:cubicBezTo>
                    <a:cubicBezTo>
                      <a:pt x="28" y="64"/>
                      <a:pt x="30" y="64"/>
                      <a:pt x="32" y="64"/>
                    </a:cubicBezTo>
                    <a:cubicBezTo>
                      <a:pt x="34" y="64"/>
                      <a:pt x="36" y="64"/>
                      <a:pt x="38" y="63"/>
                    </a:cubicBezTo>
                    <a:cubicBezTo>
                      <a:pt x="40" y="63"/>
                      <a:pt x="42" y="62"/>
                      <a:pt x="44" y="62"/>
                    </a:cubicBezTo>
                    <a:cubicBezTo>
                      <a:pt x="46" y="61"/>
                      <a:pt x="48" y="60"/>
                      <a:pt x="50" y="59"/>
                    </a:cubicBezTo>
                    <a:cubicBezTo>
                      <a:pt x="52" y="57"/>
                      <a:pt x="53" y="56"/>
                      <a:pt x="55" y="55"/>
                    </a:cubicBezTo>
                    <a:cubicBezTo>
                      <a:pt x="56" y="53"/>
                      <a:pt x="58" y="51"/>
                      <a:pt x="59" y="50"/>
                    </a:cubicBezTo>
                    <a:cubicBezTo>
                      <a:pt x="60" y="48"/>
                      <a:pt x="61" y="46"/>
                      <a:pt x="62" y="44"/>
                    </a:cubicBezTo>
                    <a:cubicBezTo>
                      <a:pt x="62" y="42"/>
                      <a:pt x="63" y="40"/>
                      <a:pt x="63" y="38"/>
                    </a:cubicBezTo>
                    <a:cubicBezTo>
                      <a:pt x="64" y="36"/>
                      <a:pt x="64" y="34"/>
                      <a:pt x="64" y="32"/>
                    </a:cubicBezTo>
                    <a:cubicBezTo>
                      <a:pt x="64" y="30"/>
                      <a:pt x="64" y="28"/>
                      <a:pt x="63" y="26"/>
                    </a:cubicBezTo>
                    <a:cubicBezTo>
                      <a:pt x="63" y="24"/>
                      <a:pt x="62" y="22"/>
                      <a:pt x="62" y="20"/>
                    </a:cubicBezTo>
                    <a:cubicBezTo>
                      <a:pt x="61" y="18"/>
                      <a:pt x="60" y="16"/>
                      <a:pt x="59" y="14"/>
                    </a:cubicBezTo>
                    <a:cubicBezTo>
                      <a:pt x="58" y="12"/>
                      <a:pt x="56" y="11"/>
                      <a:pt x="55" y="9"/>
                    </a:cubicBezTo>
                    <a:cubicBezTo>
                      <a:pt x="53" y="8"/>
                      <a:pt x="52" y="7"/>
                      <a:pt x="50" y="5"/>
                    </a:cubicBezTo>
                    <a:cubicBezTo>
                      <a:pt x="48" y="4"/>
                      <a:pt x="46" y="3"/>
                      <a:pt x="44" y="2"/>
                    </a:cubicBezTo>
                    <a:cubicBezTo>
                      <a:pt x="42" y="2"/>
                      <a:pt x="40" y="1"/>
                      <a:pt x="38" y="1"/>
                    </a:cubicBezTo>
                    <a:cubicBezTo>
                      <a:pt x="34" y="0"/>
                      <a:pt x="30" y="0"/>
                      <a:pt x="26" y="1"/>
                    </a:cubicBezTo>
                    <a:cubicBezTo>
                      <a:pt x="24" y="1"/>
                      <a:pt x="22" y="2"/>
                      <a:pt x="20" y="2"/>
                    </a:cubicBezTo>
                    <a:cubicBezTo>
                      <a:pt x="18" y="3"/>
                      <a:pt x="16" y="4"/>
                      <a:pt x="14" y="5"/>
                    </a:cubicBezTo>
                    <a:cubicBezTo>
                      <a:pt x="13" y="7"/>
                      <a:pt x="11" y="8"/>
                      <a:pt x="9" y="9"/>
                    </a:cubicBezTo>
                    <a:cubicBezTo>
                      <a:pt x="8" y="11"/>
                      <a:pt x="7" y="12"/>
                      <a:pt x="6" y="14"/>
                    </a:cubicBezTo>
                    <a:cubicBezTo>
                      <a:pt x="4" y="16"/>
                      <a:pt x="3" y="18"/>
                      <a:pt x="3" y="20"/>
                    </a:cubicBezTo>
                    <a:cubicBezTo>
                      <a:pt x="2" y="22"/>
                      <a:pt x="1" y="24"/>
                      <a:pt x="1" y="26"/>
                    </a:cubicBezTo>
                    <a:cubicBezTo>
                      <a:pt x="0" y="28"/>
                      <a:pt x="0" y="30"/>
                      <a:pt x="0" y="32"/>
                    </a:cubicBezTo>
                    <a:cubicBezTo>
                      <a:pt x="0" y="34"/>
                      <a:pt x="0" y="36"/>
                      <a:pt x="1" y="38"/>
                    </a:cubicBezTo>
                    <a:cubicBezTo>
                      <a:pt x="1" y="40"/>
                      <a:pt x="2" y="42"/>
                      <a:pt x="3" y="44"/>
                    </a:cubicBez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964" name="Google Shape;964;p55"/>
              <p:cNvSpPr/>
              <p:nvPr/>
            </p:nvSpPr>
            <p:spPr>
              <a:xfrm>
                <a:off x="2600325" y="5014913"/>
                <a:ext cx="476250" cy="579437"/>
              </a:xfrm>
              <a:custGeom>
                <a:avLst/>
                <a:gdLst/>
                <a:ahLst/>
                <a:cxnLst/>
                <a:rect l="l" t="t" r="r" b="b"/>
                <a:pathLst>
                  <a:path w="1346" h="1638" extrusionOk="0">
                    <a:moveTo>
                      <a:pt x="1131" y="1101"/>
                    </a:moveTo>
                    <a:cubicBezTo>
                      <a:pt x="1141" y="1094"/>
                      <a:pt x="1154" y="1087"/>
                      <a:pt x="1167" y="1080"/>
                    </a:cubicBezTo>
                    <a:cubicBezTo>
                      <a:pt x="1200" y="1064"/>
                      <a:pt x="1236" y="1045"/>
                      <a:pt x="1256" y="1010"/>
                    </a:cubicBezTo>
                    <a:cubicBezTo>
                      <a:pt x="1276" y="976"/>
                      <a:pt x="1274" y="935"/>
                      <a:pt x="1273" y="899"/>
                    </a:cubicBezTo>
                    <a:cubicBezTo>
                      <a:pt x="1272" y="875"/>
                      <a:pt x="1271" y="852"/>
                      <a:pt x="1275" y="835"/>
                    </a:cubicBezTo>
                    <a:cubicBezTo>
                      <a:pt x="1280" y="818"/>
                      <a:pt x="1292" y="800"/>
                      <a:pt x="1304" y="780"/>
                    </a:cubicBezTo>
                    <a:cubicBezTo>
                      <a:pt x="1324" y="749"/>
                      <a:pt x="1346" y="714"/>
                      <a:pt x="1346" y="673"/>
                    </a:cubicBezTo>
                    <a:cubicBezTo>
                      <a:pt x="1346" y="632"/>
                      <a:pt x="1324" y="597"/>
                      <a:pt x="1304" y="566"/>
                    </a:cubicBezTo>
                    <a:cubicBezTo>
                      <a:pt x="1292" y="547"/>
                      <a:pt x="1280" y="529"/>
                      <a:pt x="1275" y="512"/>
                    </a:cubicBezTo>
                    <a:cubicBezTo>
                      <a:pt x="1271" y="494"/>
                      <a:pt x="1272" y="471"/>
                      <a:pt x="1273" y="448"/>
                    </a:cubicBezTo>
                    <a:cubicBezTo>
                      <a:pt x="1274" y="412"/>
                      <a:pt x="1276" y="371"/>
                      <a:pt x="1256" y="337"/>
                    </a:cubicBezTo>
                    <a:cubicBezTo>
                      <a:pt x="1236" y="302"/>
                      <a:pt x="1200" y="283"/>
                      <a:pt x="1167" y="266"/>
                    </a:cubicBezTo>
                    <a:cubicBezTo>
                      <a:pt x="1146" y="255"/>
                      <a:pt x="1127" y="245"/>
                      <a:pt x="1114" y="232"/>
                    </a:cubicBezTo>
                    <a:cubicBezTo>
                      <a:pt x="1101" y="220"/>
                      <a:pt x="1091" y="200"/>
                      <a:pt x="1080" y="179"/>
                    </a:cubicBezTo>
                    <a:cubicBezTo>
                      <a:pt x="1064" y="147"/>
                      <a:pt x="1045" y="110"/>
                      <a:pt x="1010" y="90"/>
                    </a:cubicBezTo>
                    <a:cubicBezTo>
                      <a:pt x="976" y="70"/>
                      <a:pt x="935" y="72"/>
                      <a:pt x="899" y="74"/>
                    </a:cubicBezTo>
                    <a:cubicBezTo>
                      <a:pt x="875" y="75"/>
                      <a:pt x="852" y="76"/>
                      <a:pt x="835" y="71"/>
                    </a:cubicBezTo>
                    <a:cubicBezTo>
                      <a:pt x="818" y="67"/>
                      <a:pt x="800" y="55"/>
                      <a:pt x="780" y="42"/>
                    </a:cubicBezTo>
                    <a:cubicBezTo>
                      <a:pt x="749" y="22"/>
                      <a:pt x="714" y="0"/>
                      <a:pt x="673" y="0"/>
                    </a:cubicBezTo>
                    <a:cubicBezTo>
                      <a:pt x="632" y="0"/>
                      <a:pt x="597" y="22"/>
                      <a:pt x="566" y="42"/>
                    </a:cubicBezTo>
                    <a:cubicBezTo>
                      <a:pt x="547" y="55"/>
                      <a:pt x="529" y="67"/>
                      <a:pt x="512" y="71"/>
                    </a:cubicBezTo>
                    <a:cubicBezTo>
                      <a:pt x="494" y="76"/>
                      <a:pt x="471" y="75"/>
                      <a:pt x="448" y="74"/>
                    </a:cubicBezTo>
                    <a:cubicBezTo>
                      <a:pt x="412" y="72"/>
                      <a:pt x="371" y="70"/>
                      <a:pt x="337" y="90"/>
                    </a:cubicBezTo>
                    <a:cubicBezTo>
                      <a:pt x="302" y="110"/>
                      <a:pt x="283" y="147"/>
                      <a:pt x="266" y="179"/>
                    </a:cubicBezTo>
                    <a:cubicBezTo>
                      <a:pt x="255" y="200"/>
                      <a:pt x="245" y="220"/>
                      <a:pt x="233" y="232"/>
                    </a:cubicBezTo>
                    <a:cubicBezTo>
                      <a:pt x="220" y="245"/>
                      <a:pt x="200" y="255"/>
                      <a:pt x="179" y="266"/>
                    </a:cubicBezTo>
                    <a:cubicBezTo>
                      <a:pt x="147" y="283"/>
                      <a:pt x="110" y="302"/>
                      <a:pt x="90" y="337"/>
                    </a:cubicBezTo>
                    <a:cubicBezTo>
                      <a:pt x="70" y="371"/>
                      <a:pt x="72" y="412"/>
                      <a:pt x="74" y="448"/>
                    </a:cubicBezTo>
                    <a:cubicBezTo>
                      <a:pt x="75" y="471"/>
                      <a:pt x="76" y="494"/>
                      <a:pt x="71" y="512"/>
                    </a:cubicBezTo>
                    <a:cubicBezTo>
                      <a:pt x="67" y="529"/>
                      <a:pt x="55" y="547"/>
                      <a:pt x="42" y="566"/>
                    </a:cubicBezTo>
                    <a:cubicBezTo>
                      <a:pt x="22" y="597"/>
                      <a:pt x="0" y="632"/>
                      <a:pt x="0" y="673"/>
                    </a:cubicBezTo>
                    <a:cubicBezTo>
                      <a:pt x="0" y="714"/>
                      <a:pt x="22" y="749"/>
                      <a:pt x="42" y="780"/>
                    </a:cubicBezTo>
                    <a:cubicBezTo>
                      <a:pt x="55" y="800"/>
                      <a:pt x="67" y="818"/>
                      <a:pt x="71" y="835"/>
                    </a:cubicBezTo>
                    <a:cubicBezTo>
                      <a:pt x="76" y="852"/>
                      <a:pt x="75" y="875"/>
                      <a:pt x="74" y="899"/>
                    </a:cubicBezTo>
                    <a:cubicBezTo>
                      <a:pt x="72" y="935"/>
                      <a:pt x="70" y="976"/>
                      <a:pt x="90" y="1010"/>
                    </a:cubicBezTo>
                    <a:cubicBezTo>
                      <a:pt x="110" y="1045"/>
                      <a:pt x="147" y="1064"/>
                      <a:pt x="179" y="1080"/>
                    </a:cubicBezTo>
                    <a:cubicBezTo>
                      <a:pt x="192" y="1087"/>
                      <a:pt x="205" y="1094"/>
                      <a:pt x="216" y="1101"/>
                    </a:cubicBezTo>
                    <a:cubicBezTo>
                      <a:pt x="34" y="1416"/>
                      <a:pt x="34" y="1416"/>
                      <a:pt x="34" y="1416"/>
                    </a:cubicBezTo>
                    <a:cubicBezTo>
                      <a:pt x="23" y="1435"/>
                      <a:pt x="23" y="1459"/>
                      <a:pt x="35" y="1477"/>
                    </a:cubicBezTo>
                    <a:cubicBezTo>
                      <a:pt x="47" y="1496"/>
                      <a:pt x="69" y="1506"/>
                      <a:pt x="91" y="1504"/>
                    </a:cubicBezTo>
                    <a:cubicBezTo>
                      <a:pt x="206" y="1492"/>
                      <a:pt x="206" y="1492"/>
                      <a:pt x="206" y="1492"/>
                    </a:cubicBezTo>
                    <a:cubicBezTo>
                      <a:pt x="210" y="1492"/>
                      <a:pt x="214" y="1494"/>
                      <a:pt x="216" y="1498"/>
                    </a:cubicBezTo>
                    <a:cubicBezTo>
                      <a:pt x="264" y="1604"/>
                      <a:pt x="264" y="1604"/>
                      <a:pt x="264" y="1604"/>
                    </a:cubicBezTo>
                    <a:cubicBezTo>
                      <a:pt x="273" y="1624"/>
                      <a:pt x="292" y="1637"/>
                      <a:pt x="314" y="1638"/>
                    </a:cubicBezTo>
                    <a:cubicBezTo>
                      <a:pt x="315" y="1638"/>
                      <a:pt x="316" y="1638"/>
                      <a:pt x="317" y="1638"/>
                    </a:cubicBezTo>
                    <a:cubicBezTo>
                      <a:pt x="339" y="1638"/>
                      <a:pt x="358" y="1627"/>
                      <a:pt x="368" y="1609"/>
                    </a:cubicBezTo>
                    <a:cubicBezTo>
                      <a:pt x="550" y="1294"/>
                      <a:pt x="550" y="1294"/>
                      <a:pt x="550" y="1294"/>
                    </a:cubicBezTo>
                    <a:cubicBezTo>
                      <a:pt x="556" y="1297"/>
                      <a:pt x="561" y="1301"/>
                      <a:pt x="566" y="1304"/>
                    </a:cubicBezTo>
                    <a:cubicBezTo>
                      <a:pt x="597" y="1324"/>
                      <a:pt x="632" y="1346"/>
                      <a:pt x="673" y="1346"/>
                    </a:cubicBezTo>
                    <a:cubicBezTo>
                      <a:pt x="714" y="1346"/>
                      <a:pt x="749" y="1324"/>
                      <a:pt x="780" y="1304"/>
                    </a:cubicBezTo>
                    <a:cubicBezTo>
                      <a:pt x="786" y="1301"/>
                      <a:pt x="791" y="1297"/>
                      <a:pt x="796" y="1294"/>
                    </a:cubicBezTo>
                    <a:cubicBezTo>
                      <a:pt x="978" y="1609"/>
                      <a:pt x="978" y="1609"/>
                      <a:pt x="978" y="1609"/>
                    </a:cubicBezTo>
                    <a:cubicBezTo>
                      <a:pt x="989" y="1627"/>
                      <a:pt x="1008" y="1638"/>
                      <a:pt x="1029" y="1638"/>
                    </a:cubicBezTo>
                    <a:cubicBezTo>
                      <a:pt x="1030" y="1638"/>
                      <a:pt x="1031" y="1638"/>
                      <a:pt x="1032" y="1638"/>
                    </a:cubicBezTo>
                    <a:cubicBezTo>
                      <a:pt x="1054" y="1637"/>
                      <a:pt x="1074" y="1624"/>
                      <a:pt x="1083" y="1604"/>
                    </a:cubicBezTo>
                    <a:cubicBezTo>
                      <a:pt x="1130" y="1498"/>
                      <a:pt x="1130" y="1498"/>
                      <a:pt x="1130" y="1498"/>
                    </a:cubicBezTo>
                    <a:cubicBezTo>
                      <a:pt x="1132" y="1494"/>
                      <a:pt x="1136" y="1492"/>
                      <a:pt x="1140" y="1492"/>
                    </a:cubicBezTo>
                    <a:cubicBezTo>
                      <a:pt x="1256" y="1504"/>
                      <a:pt x="1256" y="1504"/>
                      <a:pt x="1256" y="1504"/>
                    </a:cubicBezTo>
                    <a:cubicBezTo>
                      <a:pt x="1278" y="1506"/>
                      <a:pt x="1299" y="1496"/>
                      <a:pt x="1311" y="1477"/>
                    </a:cubicBezTo>
                    <a:cubicBezTo>
                      <a:pt x="1323" y="1459"/>
                      <a:pt x="1324" y="1435"/>
                      <a:pt x="1313" y="1416"/>
                    </a:cubicBezTo>
                    <a:lnTo>
                      <a:pt x="1131" y="1101"/>
                    </a:lnTo>
                    <a:close/>
                    <a:moveTo>
                      <a:pt x="318" y="1568"/>
                    </a:moveTo>
                    <a:cubicBezTo>
                      <a:pt x="274" y="1472"/>
                      <a:pt x="274" y="1472"/>
                      <a:pt x="274" y="1472"/>
                    </a:cubicBezTo>
                    <a:cubicBezTo>
                      <a:pt x="262" y="1445"/>
                      <a:pt x="236" y="1428"/>
                      <a:pt x="207" y="1428"/>
                    </a:cubicBezTo>
                    <a:cubicBezTo>
                      <a:pt x="205" y="1428"/>
                      <a:pt x="202" y="1428"/>
                      <a:pt x="200" y="1429"/>
                    </a:cubicBezTo>
                    <a:cubicBezTo>
                      <a:pt x="94" y="1439"/>
                      <a:pt x="94" y="1439"/>
                      <a:pt x="94" y="1439"/>
                    </a:cubicBezTo>
                    <a:cubicBezTo>
                      <a:pt x="259" y="1154"/>
                      <a:pt x="259" y="1154"/>
                      <a:pt x="259" y="1154"/>
                    </a:cubicBezTo>
                    <a:cubicBezTo>
                      <a:pt x="261" y="1158"/>
                      <a:pt x="264" y="1163"/>
                      <a:pt x="266" y="1167"/>
                    </a:cubicBezTo>
                    <a:cubicBezTo>
                      <a:pt x="280" y="1194"/>
                      <a:pt x="295" y="1224"/>
                      <a:pt x="320" y="1245"/>
                    </a:cubicBezTo>
                    <a:cubicBezTo>
                      <a:pt x="325" y="1249"/>
                      <a:pt x="331" y="1253"/>
                      <a:pt x="337" y="1256"/>
                    </a:cubicBezTo>
                    <a:cubicBezTo>
                      <a:pt x="371" y="1276"/>
                      <a:pt x="412" y="1274"/>
                      <a:pt x="448" y="1273"/>
                    </a:cubicBezTo>
                    <a:cubicBezTo>
                      <a:pt x="451" y="1273"/>
                      <a:pt x="454" y="1272"/>
                      <a:pt x="457" y="1272"/>
                    </a:cubicBezTo>
                    <a:cubicBezTo>
                      <a:pt x="458" y="1272"/>
                      <a:pt x="459" y="1272"/>
                      <a:pt x="460" y="1272"/>
                    </a:cubicBezTo>
                    <a:cubicBezTo>
                      <a:pt x="462" y="1272"/>
                      <a:pt x="465" y="1272"/>
                      <a:pt x="468" y="1272"/>
                    </a:cubicBezTo>
                    <a:cubicBezTo>
                      <a:pt x="468" y="1272"/>
                      <a:pt x="469" y="1272"/>
                      <a:pt x="470" y="1272"/>
                    </a:cubicBezTo>
                    <a:cubicBezTo>
                      <a:pt x="473" y="1272"/>
                      <a:pt x="475" y="1272"/>
                      <a:pt x="477" y="1272"/>
                    </a:cubicBezTo>
                    <a:cubicBezTo>
                      <a:pt x="478" y="1272"/>
                      <a:pt x="479" y="1272"/>
                      <a:pt x="480" y="1272"/>
                    </a:cubicBezTo>
                    <a:cubicBezTo>
                      <a:pt x="483" y="1272"/>
                      <a:pt x="485" y="1272"/>
                      <a:pt x="487" y="1272"/>
                    </a:cubicBezTo>
                    <a:cubicBezTo>
                      <a:pt x="488" y="1272"/>
                      <a:pt x="488" y="1272"/>
                      <a:pt x="489" y="1272"/>
                    </a:cubicBezTo>
                    <a:lnTo>
                      <a:pt x="318" y="1568"/>
                    </a:lnTo>
                    <a:close/>
                    <a:moveTo>
                      <a:pt x="818" y="1214"/>
                    </a:moveTo>
                    <a:cubicBezTo>
                      <a:pt x="818" y="1214"/>
                      <a:pt x="818" y="1214"/>
                      <a:pt x="818" y="1214"/>
                    </a:cubicBezTo>
                    <a:cubicBezTo>
                      <a:pt x="816" y="1214"/>
                      <a:pt x="815" y="1215"/>
                      <a:pt x="813" y="1215"/>
                    </a:cubicBezTo>
                    <a:cubicBezTo>
                      <a:pt x="812" y="1215"/>
                      <a:pt x="812" y="1215"/>
                      <a:pt x="811" y="1216"/>
                    </a:cubicBezTo>
                    <a:cubicBezTo>
                      <a:pt x="810" y="1216"/>
                      <a:pt x="809" y="1216"/>
                      <a:pt x="807" y="1217"/>
                    </a:cubicBezTo>
                    <a:cubicBezTo>
                      <a:pt x="807" y="1217"/>
                      <a:pt x="806" y="1217"/>
                      <a:pt x="806" y="1217"/>
                    </a:cubicBezTo>
                    <a:cubicBezTo>
                      <a:pt x="804" y="1218"/>
                      <a:pt x="803" y="1218"/>
                      <a:pt x="801" y="1219"/>
                    </a:cubicBezTo>
                    <a:cubicBezTo>
                      <a:pt x="801" y="1219"/>
                      <a:pt x="801" y="1219"/>
                      <a:pt x="801" y="1219"/>
                    </a:cubicBezTo>
                    <a:cubicBezTo>
                      <a:pt x="781" y="1227"/>
                      <a:pt x="763" y="1239"/>
                      <a:pt x="746" y="1250"/>
                    </a:cubicBezTo>
                    <a:cubicBezTo>
                      <a:pt x="720" y="1267"/>
                      <a:pt x="696" y="1282"/>
                      <a:pt x="673" y="1282"/>
                    </a:cubicBezTo>
                    <a:cubicBezTo>
                      <a:pt x="651" y="1282"/>
                      <a:pt x="627" y="1267"/>
                      <a:pt x="601" y="1250"/>
                    </a:cubicBezTo>
                    <a:cubicBezTo>
                      <a:pt x="583" y="1239"/>
                      <a:pt x="565" y="1227"/>
                      <a:pt x="546" y="1219"/>
                    </a:cubicBezTo>
                    <a:cubicBezTo>
                      <a:pt x="545" y="1219"/>
                      <a:pt x="545" y="1219"/>
                      <a:pt x="545" y="1219"/>
                    </a:cubicBezTo>
                    <a:cubicBezTo>
                      <a:pt x="543" y="1218"/>
                      <a:pt x="542" y="1218"/>
                      <a:pt x="540" y="1217"/>
                    </a:cubicBezTo>
                    <a:cubicBezTo>
                      <a:pt x="540" y="1217"/>
                      <a:pt x="540" y="1217"/>
                      <a:pt x="539" y="1217"/>
                    </a:cubicBezTo>
                    <a:cubicBezTo>
                      <a:pt x="538" y="1216"/>
                      <a:pt x="536" y="1216"/>
                      <a:pt x="535" y="1215"/>
                    </a:cubicBezTo>
                    <a:cubicBezTo>
                      <a:pt x="535" y="1215"/>
                      <a:pt x="534" y="1215"/>
                      <a:pt x="534" y="1215"/>
                    </a:cubicBezTo>
                    <a:cubicBezTo>
                      <a:pt x="532" y="1215"/>
                      <a:pt x="530" y="1214"/>
                      <a:pt x="528" y="1214"/>
                    </a:cubicBezTo>
                    <a:cubicBezTo>
                      <a:pt x="528" y="1213"/>
                      <a:pt x="528" y="1213"/>
                      <a:pt x="528" y="1213"/>
                    </a:cubicBezTo>
                    <a:cubicBezTo>
                      <a:pt x="526" y="1213"/>
                      <a:pt x="524" y="1213"/>
                      <a:pt x="523" y="1212"/>
                    </a:cubicBezTo>
                    <a:cubicBezTo>
                      <a:pt x="522" y="1212"/>
                      <a:pt x="521" y="1212"/>
                      <a:pt x="521" y="1212"/>
                    </a:cubicBezTo>
                    <a:cubicBezTo>
                      <a:pt x="519" y="1211"/>
                      <a:pt x="518" y="1211"/>
                      <a:pt x="517" y="1211"/>
                    </a:cubicBezTo>
                    <a:cubicBezTo>
                      <a:pt x="516" y="1211"/>
                      <a:pt x="515" y="1211"/>
                      <a:pt x="514" y="1211"/>
                    </a:cubicBezTo>
                    <a:cubicBezTo>
                      <a:pt x="513" y="1210"/>
                      <a:pt x="512" y="1210"/>
                      <a:pt x="510" y="1210"/>
                    </a:cubicBezTo>
                    <a:cubicBezTo>
                      <a:pt x="510" y="1210"/>
                      <a:pt x="509" y="1210"/>
                      <a:pt x="509" y="1210"/>
                    </a:cubicBezTo>
                    <a:cubicBezTo>
                      <a:pt x="507" y="1209"/>
                      <a:pt x="505" y="1209"/>
                      <a:pt x="504" y="1209"/>
                    </a:cubicBezTo>
                    <a:cubicBezTo>
                      <a:pt x="503" y="1209"/>
                      <a:pt x="503" y="1209"/>
                      <a:pt x="503" y="1209"/>
                    </a:cubicBezTo>
                    <a:cubicBezTo>
                      <a:pt x="501" y="1209"/>
                      <a:pt x="499" y="1209"/>
                      <a:pt x="497" y="1208"/>
                    </a:cubicBezTo>
                    <a:cubicBezTo>
                      <a:pt x="496" y="1208"/>
                      <a:pt x="496" y="1208"/>
                      <a:pt x="495" y="1208"/>
                    </a:cubicBezTo>
                    <a:cubicBezTo>
                      <a:pt x="494" y="1208"/>
                      <a:pt x="492" y="1208"/>
                      <a:pt x="491" y="1208"/>
                    </a:cubicBezTo>
                    <a:cubicBezTo>
                      <a:pt x="490" y="1208"/>
                      <a:pt x="489" y="1208"/>
                      <a:pt x="489" y="1208"/>
                    </a:cubicBezTo>
                    <a:cubicBezTo>
                      <a:pt x="487" y="1208"/>
                      <a:pt x="486" y="1208"/>
                      <a:pt x="484" y="1208"/>
                    </a:cubicBezTo>
                    <a:cubicBezTo>
                      <a:pt x="484" y="1208"/>
                      <a:pt x="483" y="1208"/>
                      <a:pt x="483" y="1208"/>
                    </a:cubicBezTo>
                    <a:cubicBezTo>
                      <a:pt x="481" y="1208"/>
                      <a:pt x="479" y="1208"/>
                      <a:pt x="478" y="1208"/>
                    </a:cubicBezTo>
                    <a:cubicBezTo>
                      <a:pt x="478" y="1208"/>
                      <a:pt x="477" y="1208"/>
                      <a:pt x="477" y="1208"/>
                    </a:cubicBezTo>
                    <a:cubicBezTo>
                      <a:pt x="477" y="1208"/>
                      <a:pt x="477" y="1208"/>
                      <a:pt x="477" y="1208"/>
                    </a:cubicBezTo>
                    <a:cubicBezTo>
                      <a:pt x="474" y="1208"/>
                      <a:pt x="472" y="1208"/>
                      <a:pt x="469" y="1208"/>
                    </a:cubicBezTo>
                    <a:cubicBezTo>
                      <a:pt x="468" y="1208"/>
                      <a:pt x="468" y="1208"/>
                      <a:pt x="468" y="1208"/>
                    </a:cubicBezTo>
                    <a:cubicBezTo>
                      <a:pt x="466" y="1208"/>
                      <a:pt x="463" y="1208"/>
                      <a:pt x="461" y="1208"/>
                    </a:cubicBezTo>
                    <a:cubicBezTo>
                      <a:pt x="461" y="1208"/>
                      <a:pt x="461" y="1208"/>
                      <a:pt x="461" y="1208"/>
                    </a:cubicBezTo>
                    <a:cubicBezTo>
                      <a:pt x="458" y="1208"/>
                      <a:pt x="456" y="1208"/>
                      <a:pt x="453" y="1208"/>
                    </a:cubicBezTo>
                    <a:cubicBezTo>
                      <a:pt x="453" y="1208"/>
                      <a:pt x="452" y="1208"/>
                      <a:pt x="451" y="1208"/>
                    </a:cubicBezTo>
                    <a:cubicBezTo>
                      <a:pt x="449" y="1209"/>
                      <a:pt x="447" y="1209"/>
                      <a:pt x="445" y="1209"/>
                    </a:cubicBezTo>
                    <a:cubicBezTo>
                      <a:pt x="415" y="1210"/>
                      <a:pt x="387" y="1211"/>
                      <a:pt x="369" y="1201"/>
                    </a:cubicBezTo>
                    <a:cubicBezTo>
                      <a:pt x="350" y="1190"/>
                      <a:pt x="337" y="1165"/>
                      <a:pt x="323" y="1138"/>
                    </a:cubicBezTo>
                    <a:cubicBezTo>
                      <a:pt x="316" y="1124"/>
                      <a:pt x="308" y="1109"/>
                      <a:pt x="299" y="1096"/>
                    </a:cubicBezTo>
                    <a:cubicBezTo>
                      <a:pt x="299" y="1095"/>
                      <a:pt x="299" y="1095"/>
                      <a:pt x="299" y="1094"/>
                    </a:cubicBezTo>
                    <a:cubicBezTo>
                      <a:pt x="297" y="1092"/>
                      <a:pt x="296" y="1090"/>
                      <a:pt x="294" y="1088"/>
                    </a:cubicBezTo>
                    <a:cubicBezTo>
                      <a:pt x="294" y="1087"/>
                      <a:pt x="293" y="1087"/>
                      <a:pt x="293" y="1086"/>
                    </a:cubicBezTo>
                    <a:cubicBezTo>
                      <a:pt x="291" y="1084"/>
                      <a:pt x="290" y="1082"/>
                      <a:pt x="288" y="1080"/>
                    </a:cubicBezTo>
                    <a:cubicBezTo>
                      <a:pt x="288" y="1080"/>
                      <a:pt x="287" y="1079"/>
                      <a:pt x="286" y="1078"/>
                    </a:cubicBezTo>
                    <a:cubicBezTo>
                      <a:pt x="285" y="1076"/>
                      <a:pt x="283" y="1075"/>
                      <a:pt x="282" y="1073"/>
                    </a:cubicBezTo>
                    <a:cubicBezTo>
                      <a:pt x="281" y="1072"/>
                      <a:pt x="281" y="1072"/>
                      <a:pt x="280" y="1071"/>
                    </a:cubicBezTo>
                    <a:cubicBezTo>
                      <a:pt x="280" y="1071"/>
                      <a:pt x="280" y="1071"/>
                      <a:pt x="280" y="1071"/>
                    </a:cubicBezTo>
                    <a:cubicBezTo>
                      <a:pt x="279" y="1070"/>
                      <a:pt x="278" y="1069"/>
                      <a:pt x="278" y="1069"/>
                    </a:cubicBezTo>
                    <a:cubicBezTo>
                      <a:pt x="258" y="1049"/>
                      <a:pt x="233" y="1036"/>
                      <a:pt x="208" y="1023"/>
                    </a:cubicBezTo>
                    <a:cubicBezTo>
                      <a:pt x="182" y="1009"/>
                      <a:pt x="156" y="996"/>
                      <a:pt x="146" y="978"/>
                    </a:cubicBezTo>
                    <a:cubicBezTo>
                      <a:pt x="135" y="960"/>
                      <a:pt x="136" y="931"/>
                      <a:pt x="138" y="902"/>
                    </a:cubicBezTo>
                    <a:cubicBezTo>
                      <a:pt x="139" y="874"/>
                      <a:pt x="140" y="845"/>
                      <a:pt x="133" y="818"/>
                    </a:cubicBezTo>
                    <a:cubicBezTo>
                      <a:pt x="126" y="792"/>
                      <a:pt x="111" y="768"/>
                      <a:pt x="96" y="745"/>
                    </a:cubicBezTo>
                    <a:cubicBezTo>
                      <a:pt x="80" y="720"/>
                      <a:pt x="64" y="696"/>
                      <a:pt x="64" y="673"/>
                    </a:cubicBezTo>
                    <a:cubicBezTo>
                      <a:pt x="64" y="651"/>
                      <a:pt x="80" y="627"/>
                      <a:pt x="96" y="601"/>
                    </a:cubicBezTo>
                    <a:cubicBezTo>
                      <a:pt x="111" y="578"/>
                      <a:pt x="126" y="555"/>
                      <a:pt x="133" y="528"/>
                    </a:cubicBezTo>
                    <a:cubicBezTo>
                      <a:pt x="140" y="501"/>
                      <a:pt x="139" y="472"/>
                      <a:pt x="138" y="445"/>
                    </a:cubicBezTo>
                    <a:cubicBezTo>
                      <a:pt x="136" y="415"/>
                      <a:pt x="135" y="387"/>
                      <a:pt x="146" y="369"/>
                    </a:cubicBezTo>
                    <a:cubicBezTo>
                      <a:pt x="156" y="350"/>
                      <a:pt x="182" y="337"/>
                      <a:pt x="208" y="323"/>
                    </a:cubicBezTo>
                    <a:cubicBezTo>
                      <a:pt x="233" y="310"/>
                      <a:pt x="258" y="298"/>
                      <a:pt x="278" y="278"/>
                    </a:cubicBezTo>
                    <a:cubicBezTo>
                      <a:pt x="298" y="258"/>
                      <a:pt x="311" y="233"/>
                      <a:pt x="323" y="208"/>
                    </a:cubicBezTo>
                    <a:cubicBezTo>
                      <a:pt x="337" y="182"/>
                      <a:pt x="350" y="156"/>
                      <a:pt x="369" y="146"/>
                    </a:cubicBezTo>
                    <a:cubicBezTo>
                      <a:pt x="387" y="135"/>
                      <a:pt x="415" y="136"/>
                      <a:pt x="445" y="138"/>
                    </a:cubicBezTo>
                    <a:cubicBezTo>
                      <a:pt x="472" y="139"/>
                      <a:pt x="501" y="140"/>
                      <a:pt x="528" y="133"/>
                    </a:cubicBezTo>
                    <a:cubicBezTo>
                      <a:pt x="555" y="126"/>
                      <a:pt x="578" y="111"/>
                      <a:pt x="601" y="96"/>
                    </a:cubicBezTo>
                    <a:cubicBezTo>
                      <a:pt x="627" y="80"/>
                      <a:pt x="651" y="64"/>
                      <a:pt x="673" y="64"/>
                    </a:cubicBezTo>
                    <a:cubicBezTo>
                      <a:pt x="696" y="64"/>
                      <a:pt x="720" y="80"/>
                      <a:pt x="745" y="96"/>
                    </a:cubicBezTo>
                    <a:cubicBezTo>
                      <a:pt x="768" y="111"/>
                      <a:pt x="792" y="126"/>
                      <a:pt x="818" y="133"/>
                    </a:cubicBezTo>
                    <a:cubicBezTo>
                      <a:pt x="845" y="140"/>
                      <a:pt x="874" y="139"/>
                      <a:pt x="902" y="138"/>
                    </a:cubicBezTo>
                    <a:cubicBezTo>
                      <a:pt x="932" y="136"/>
                      <a:pt x="960" y="135"/>
                      <a:pt x="978" y="146"/>
                    </a:cubicBezTo>
                    <a:cubicBezTo>
                      <a:pt x="996" y="156"/>
                      <a:pt x="1010" y="182"/>
                      <a:pt x="1023" y="208"/>
                    </a:cubicBezTo>
                    <a:cubicBezTo>
                      <a:pt x="1036" y="233"/>
                      <a:pt x="1049" y="258"/>
                      <a:pt x="1069" y="278"/>
                    </a:cubicBezTo>
                    <a:cubicBezTo>
                      <a:pt x="1088" y="298"/>
                      <a:pt x="1114" y="311"/>
                      <a:pt x="1138" y="323"/>
                    </a:cubicBezTo>
                    <a:cubicBezTo>
                      <a:pt x="1165" y="337"/>
                      <a:pt x="1190" y="350"/>
                      <a:pt x="1201" y="369"/>
                    </a:cubicBezTo>
                    <a:cubicBezTo>
                      <a:pt x="1211" y="387"/>
                      <a:pt x="1210" y="415"/>
                      <a:pt x="1209" y="445"/>
                    </a:cubicBezTo>
                    <a:cubicBezTo>
                      <a:pt x="1207" y="472"/>
                      <a:pt x="1206" y="501"/>
                      <a:pt x="1214" y="528"/>
                    </a:cubicBezTo>
                    <a:cubicBezTo>
                      <a:pt x="1221" y="555"/>
                      <a:pt x="1236" y="578"/>
                      <a:pt x="1250" y="601"/>
                    </a:cubicBezTo>
                    <a:cubicBezTo>
                      <a:pt x="1267" y="627"/>
                      <a:pt x="1282" y="651"/>
                      <a:pt x="1282" y="673"/>
                    </a:cubicBezTo>
                    <a:cubicBezTo>
                      <a:pt x="1282" y="696"/>
                      <a:pt x="1267" y="720"/>
                      <a:pt x="1250" y="745"/>
                    </a:cubicBezTo>
                    <a:cubicBezTo>
                      <a:pt x="1236" y="768"/>
                      <a:pt x="1221" y="792"/>
                      <a:pt x="1214" y="818"/>
                    </a:cubicBezTo>
                    <a:cubicBezTo>
                      <a:pt x="1206" y="845"/>
                      <a:pt x="1207" y="874"/>
                      <a:pt x="1209" y="902"/>
                    </a:cubicBezTo>
                    <a:cubicBezTo>
                      <a:pt x="1210" y="932"/>
                      <a:pt x="1211" y="960"/>
                      <a:pt x="1201" y="978"/>
                    </a:cubicBezTo>
                    <a:cubicBezTo>
                      <a:pt x="1190" y="996"/>
                      <a:pt x="1165" y="1010"/>
                      <a:pt x="1138" y="1023"/>
                    </a:cubicBezTo>
                    <a:cubicBezTo>
                      <a:pt x="1114" y="1036"/>
                      <a:pt x="1088" y="1049"/>
                      <a:pt x="1069" y="1069"/>
                    </a:cubicBezTo>
                    <a:cubicBezTo>
                      <a:pt x="1068" y="1069"/>
                      <a:pt x="1067" y="1070"/>
                      <a:pt x="1067" y="1071"/>
                    </a:cubicBezTo>
                    <a:cubicBezTo>
                      <a:pt x="1067" y="1071"/>
                      <a:pt x="1066" y="1071"/>
                      <a:pt x="1066" y="1071"/>
                    </a:cubicBezTo>
                    <a:cubicBezTo>
                      <a:pt x="1066" y="1072"/>
                      <a:pt x="1065" y="1072"/>
                      <a:pt x="1065" y="1073"/>
                    </a:cubicBezTo>
                    <a:cubicBezTo>
                      <a:pt x="1063" y="1075"/>
                      <a:pt x="1062" y="1076"/>
                      <a:pt x="1060" y="1078"/>
                    </a:cubicBezTo>
                    <a:cubicBezTo>
                      <a:pt x="1059" y="1079"/>
                      <a:pt x="1059" y="1080"/>
                      <a:pt x="1058" y="1080"/>
                    </a:cubicBezTo>
                    <a:cubicBezTo>
                      <a:pt x="1057" y="1082"/>
                      <a:pt x="1055" y="1084"/>
                      <a:pt x="1054" y="1086"/>
                    </a:cubicBezTo>
                    <a:cubicBezTo>
                      <a:pt x="1053" y="1087"/>
                      <a:pt x="1053" y="1087"/>
                      <a:pt x="1052" y="1088"/>
                    </a:cubicBezTo>
                    <a:cubicBezTo>
                      <a:pt x="1051" y="1090"/>
                      <a:pt x="1049" y="1092"/>
                      <a:pt x="1048" y="1094"/>
                    </a:cubicBezTo>
                    <a:cubicBezTo>
                      <a:pt x="1048" y="1095"/>
                      <a:pt x="1047" y="1095"/>
                      <a:pt x="1047" y="1096"/>
                    </a:cubicBezTo>
                    <a:cubicBezTo>
                      <a:pt x="1045" y="1098"/>
                      <a:pt x="1044" y="1101"/>
                      <a:pt x="1042" y="1103"/>
                    </a:cubicBezTo>
                    <a:cubicBezTo>
                      <a:pt x="1042" y="1103"/>
                      <a:pt x="1042" y="1103"/>
                      <a:pt x="1042" y="1103"/>
                    </a:cubicBezTo>
                    <a:cubicBezTo>
                      <a:pt x="1035" y="1115"/>
                      <a:pt x="1029" y="1126"/>
                      <a:pt x="1023" y="1138"/>
                    </a:cubicBezTo>
                    <a:cubicBezTo>
                      <a:pt x="1010" y="1165"/>
                      <a:pt x="996" y="1190"/>
                      <a:pt x="978" y="1201"/>
                    </a:cubicBezTo>
                    <a:cubicBezTo>
                      <a:pt x="960" y="1211"/>
                      <a:pt x="932" y="1210"/>
                      <a:pt x="902" y="1209"/>
                    </a:cubicBezTo>
                    <a:cubicBezTo>
                      <a:pt x="883" y="1208"/>
                      <a:pt x="864" y="1207"/>
                      <a:pt x="846" y="1209"/>
                    </a:cubicBezTo>
                    <a:cubicBezTo>
                      <a:pt x="836" y="1210"/>
                      <a:pt x="827" y="1211"/>
                      <a:pt x="818" y="1214"/>
                    </a:cubicBezTo>
                    <a:close/>
                    <a:moveTo>
                      <a:pt x="1147" y="1429"/>
                    </a:moveTo>
                    <a:cubicBezTo>
                      <a:pt x="1115" y="1425"/>
                      <a:pt x="1085" y="1443"/>
                      <a:pt x="1072" y="1472"/>
                    </a:cubicBezTo>
                    <a:cubicBezTo>
                      <a:pt x="1028" y="1568"/>
                      <a:pt x="1028" y="1568"/>
                      <a:pt x="1028" y="1568"/>
                    </a:cubicBezTo>
                    <a:cubicBezTo>
                      <a:pt x="857" y="1272"/>
                      <a:pt x="857" y="1272"/>
                      <a:pt x="857" y="1272"/>
                    </a:cubicBezTo>
                    <a:cubicBezTo>
                      <a:pt x="858" y="1272"/>
                      <a:pt x="859" y="1272"/>
                      <a:pt x="859" y="1272"/>
                    </a:cubicBezTo>
                    <a:cubicBezTo>
                      <a:pt x="862" y="1272"/>
                      <a:pt x="864" y="1272"/>
                      <a:pt x="866" y="1272"/>
                    </a:cubicBezTo>
                    <a:cubicBezTo>
                      <a:pt x="867" y="1272"/>
                      <a:pt x="868" y="1272"/>
                      <a:pt x="869" y="1272"/>
                    </a:cubicBezTo>
                    <a:cubicBezTo>
                      <a:pt x="871" y="1272"/>
                      <a:pt x="874" y="1272"/>
                      <a:pt x="876" y="1272"/>
                    </a:cubicBezTo>
                    <a:cubicBezTo>
                      <a:pt x="877" y="1272"/>
                      <a:pt x="878" y="1272"/>
                      <a:pt x="879" y="1272"/>
                    </a:cubicBezTo>
                    <a:cubicBezTo>
                      <a:pt x="881" y="1272"/>
                      <a:pt x="884" y="1272"/>
                      <a:pt x="886" y="1272"/>
                    </a:cubicBezTo>
                    <a:cubicBezTo>
                      <a:pt x="887" y="1272"/>
                      <a:pt x="888" y="1272"/>
                      <a:pt x="889" y="1272"/>
                    </a:cubicBezTo>
                    <a:cubicBezTo>
                      <a:pt x="892" y="1272"/>
                      <a:pt x="895" y="1273"/>
                      <a:pt x="899" y="1273"/>
                    </a:cubicBezTo>
                    <a:cubicBezTo>
                      <a:pt x="899" y="1273"/>
                      <a:pt x="899" y="1273"/>
                      <a:pt x="899" y="1273"/>
                    </a:cubicBezTo>
                    <a:cubicBezTo>
                      <a:pt x="902" y="1273"/>
                      <a:pt x="905" y="1273"/>
                      <a:pt x="908" y="1273"/>
                    </a:cubicBezTo>
                    <a:cubicBezTo>
                      <a:pt x="937" y="1274"/>
                      <a:pt x="968" y="1274"/>
                      <a:pt x="997" y="1263"/>
                    </a:cubicBezTo>
                    <a:cubicBezTo>
                      <a:pt x="998" y="1262"/>
                      <a:pt x="1000" y="1261"/>
                      <a:pt x="1001" y="1261"/>
                    </a:cubicBezTo>
                    <a:cubicBezTo>
                      <a:pt x="1002" y="1260"/>
                      <a:pt x="1003" y="1260"/>
                      <a:pt x="1003" y="1260"/>
                    </a:cubicBezTo>
                    <a:cubicBezTo>
                      <a:pt x="1006" y="1259"/>
                      <a:pt x="1008" y="1258"/>
                      <a:pt x="1010" y="1256"/>
                    </a:cubicBezTo>
                    <a:cubicBezTo>
                      <a:pt x="1045" y="1236"/>
                      <a:pt x="1064" y="1200"/>
                      <a:pt x="1080" y="1167"/>
                    </a:cubicBezTo>
                    <a:cubicBezTo>
                      <a:pt x="1083" y="1163"/>
                      <a:pt x="1085" y="1158"/>
                      <a:pt x="1087" y="1154"/>
                    </a:cubicBezTo>
                    <a:cubicBezTo>
                      <a:pt x="1252" y="1439"/>
                      <a:pt x="1252" y="1439"/>
                      <a:pt x="1252" y="1439"/>
                    </a:cubicBezTo>
                    <a:lnTo>
                      <a:pt x="1147" y="1429"/>
                    </a:ln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grpSp>
      </p:grpSp>
      <p:grpSp>
        <p:nvGrpSpPr>
          <p:cNvPr id="965" name="Google Shape;965;p55"/>
          <p:cNvGrpSpPr/>
          <p:nvPr/>
        </p:nvGrpSpPr>
        <p:grpSpPr>
          <a:xfrm>
            <a:off x="2573732" y="2521603"/>
            <a:ext cx="822742" cy="822863"/>
            <a:chOff x="3431643" y="3362137"/>
            <a:chExt cx="1096990" cy="1097150"/>
          </a:xfrm>
        </p:grpSpPr>
        <p:sp>
          <p:nvSpPr>
            <p:cNvPr id="966" name="Google Shape;966;p55"/>
            <p:cNvSpPr/>
            <p:nvPr/>
          </p:nvSpPr>
          <p:spPr>
            <a:xfrm>
              <a:off x="3431643" y="3362137"/>
              <a:ext cx="1096990" cy="1097150"/>
            </a:xfrm>
            <a:prstGeom prst="roundRect">
              <a:avLst>
                <a:gd name="adj" fmla="val 50000"/>
              </a:avLst>
            </a:prstGeom>
            <a:solidFill>
              <a:schemeClr val="lt1"/>
            </a:solidFill>
            <a:ln w="9525" cap="flat" cmpd="sng">
              <a:solidFill>
                <a:srgbClr val="F2F2F2"/>
              </a:solidFill>
              <a:prstDash val="solid"/>
              <a:round/>
              <a:headEnd type="none" w="sm" len="sm"/>
              <a:tailEnd type="none" w="sm" len="sm"/>
            </a:ln>
            <a:effectLst>
              <a:outerShdw blurRad="571500" dist="228600" dir="5400000" algn="t" rotWithShape="0">
                <a:srgbClr val="000000">
                  <a:alpha val="4705"/>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endParaRPr sz="400">
                <a:solidFill>
                  <a:schemeClr val="dk1"/>
                </a:solidFill>
                <a:latin typeface="Raleway"/>
                <a:ea typeface="Raleway"/>
                <a:cs typeface="Raleway"/>
                <a:sym typeface="Raleway"/>
              </a:endParaRPr>
            </a:p>
          </p:txBody>
        </p:sp>
        <p:grpSp>
          <p:nvGrpSpPr>
            <p:cNvPr id="967" name="Google Shape;967;p55"/>
            <p:cNvGrpSpPr/>
            <p:nvPr/>
          </p:nvGrpSpPr>
          <p:grpSpPr>
            <a:xfrm>
              <a:off x="3746088" y="3697014"/>
              <a:ext cx="468098" cy="427394"/>
              <a:chOff x="5324475" y="4114800"/>
              <a:chExt cx="584200" cy="533400"/>
            </a:xfrm>
          </p:grpSpPr>
          <p:sp>
            <p:nvSpPr>
              <p:cNvPr id="968" name="Google Shape;968;p55"/>
              <p:cNvSpPr/>
              <p:nvPr/>
            </p:nvSpPr>
            <p:spPr>
              <a:xfrm>
                <a:off x="5324475" y="4114800"/>
                <a:ext cx="584200" cy="533400"/>
              </a:xfrm>
              <a:custGeom>
                <a:avLst/>
                <a:gdLst/>
                <a:ahLst/>
                <a:cxnLst/>
                <a:rect l="l" t="t" r="r" b="b"/>
                <a:pathLst>
                  <a:path w="1649" h="1503" extrusionOk="0">
                    <a:moveTo>
                      <a:pt x="1648" y="584"/>
                    </a:moveTo>
                    <a:cubicBezTo>
                      <a:pt x="1648" y="556"/>
                      <a:pt x="1636" y="529"/>
                      <a:pt x="1614" y="511"/>
                    </a:cubicBezTo>
                    <a:cubicBezTo>
                      <a:pt x="1593" y="492"/>
                      <a:pt x="1564" y="484"/>
                      <a:pt x="1536" y="488"/>
                    </a:cubicBezTo>
                    <a:cubicBezTo>
                      <a:pt x="1485" y="495"/>
                      <a:pt x="1485" y="495"/>
                      <a:pt x="1485" y="495"/>
                    </a:cubicBezTo>
                    <a:cubicBezTo>
                      <a:pt x="1401" y="507"/>
                      <a:pt x="1316" y="486"/>
                      <a:pt x="1245" y="436"/>
                    </a:cubicBezTo>
                    <a:cubicBezTo>
                      <a:pt x="1171" y="384"/>
                      <a:pt x="1171" y="384"/>
                      <a:pt x="1171" y="384"/>
                    </a:cubicBezTo>
                    <a:cubicBezTo>
                      <a:pt x="1150" y="369"/>
                      <a:pt x="1121" y="369"/>
                      <a:pt x="1100" y="384"/>
                    </a:cubicBezTo>
                    <a:cubicBezTo>
                      <a:pt x="1027" y="436"/>
                      <a:pt x="1027" y="436"/>
                      <a:pt x="1027" y="436"/>
                    </a:cubicBezTo>
                    <a:cubicBezTo>
                      <a:pt x="1005" y="451"/>
                      <a:pt x="981" y="464"/>
                      <a:pt x="957" y="474"/>
                    </a:cubicBezTo>
                    <a:cubicBezTo>
                      <a:pt x="963" y="406"/>
                      <a:pt x="960" y="338"/>
                      <a:pt x="949" y="278"/>
                    </a:cubicBezTo>
                    <a:cubicBezTo>
                      <a:pt x="932" y="184"/>
                      <a:pt x="895" y="110"/>
                      <a:pt x="846" y="70"/>
                    </a:cubicBezTo>
                    <a:cubicBezTo>
                      <a:pt x="758" y="0"/>
                      <a:pt x="682" y="25"/>
                      <a:pt x="610" y="49"/>
                    </a:cubicBezTo>
                    <a:cubicBezTo>
                      <a:pt x="571" y="62"/>
                      <a:pt x="531" y="75"/>
                      <a:pt x="485" y="76"/>
                    </a:cubicBezTo>
                    <a:cubicBezTo>
                      <a:pt x="439" y="75"/>
                      <a:pt x="399" y="62"/>
                      <a:pt x="360" y="49"/>
                    </a:cubicBezTo>
                    <a:cubicBezTo>
                      <a:pt x="288" y="25"/>
                      <a:pt x="212" y="0"/>
                      <a:pt x="124" y="70"/>
                    </a:cubicBezTo>
                    <a:cubicBezTo>
                      <a:pt x="75" y="110"/>
                      <a:pt x="38" y="184"/>
                      <a:pt x="21" y="278"/>
                    </a:cubicBezTo>
                    <a:cubicBezTo>
                      <a:pt x="0" y="388"/>
                      <a:pt x="9" y="518"/>
                      <a:pt x="45" y="643"/>
                    </a:cubicBezTo>
                    <a:cubicBezTo>
                      <a:pt x="83" y="774"/>
                      <a:pt x="148" y="893"/>
                      <a:pt x="233" y="987"/>
                    </a:cubicBezTo>
                    <a:cubicBezTo>
                      <a:pt x="252" y="1008"/>
                      <a:pt x="280" y="1018"/>
                      <a:pt x="308" y="1013"/>
                    </a:cubicBezTo>
                    <a:cubicBezTo>
                      <a:pt x="336" y="1008"/>
                      <a:pt x="360" y="990"/>
                      <a:pt x="371" y="964"/>
                    </a:cubicBezTo>
                    <a:cubicBezTo>
                      <a:pt x="389" y="921"/>
                      <a:pt x="403" y="883"/>
                      <a:pt x="414" y="849"/>
                    </a:cubicBezTo>
                    <a:cubicBezTo>
                      <a:pt x="424" y="818"/>
                      <a:pt x="452" y="797"/>
                      <a:pt x="485" y="797"/>
                    </a:cubicBezTo>
                    <a:cubicBezTo>
                      <a:pt x="501" y="797"/>
                      <a:pt x="516" y="802"/>
                      <a:pt x="529" y="812"/>
                    </a:cubicBezTo>
                    <a:cubicBezTo>
                      <a:pt x="542" y="821"/>
                      <a:pt x="552" y="834"/>
                      <a:pt x="556" y="849"/>
                    </a:cubicBezTo>
                    <a:cubicBezTo>
                      <a:pt x="567" y="883"/>
                      <a:pt x="581" y="922"/>
                      <a:pt x="599" y="964"/>
                    </a:cubicBezTo>
                    <a:cubicBezTo>
                      <a:pt x="609" y="986"/>
                      <a:pt x="628" y="1003"/>
                      <a:pt x="651" y="1010"/>
                    </a:cubicBezTo>
                    <a:cubicBezTo>
                      <a:pt x="659" y="1013"/>
                      <a:pt x="668" y="1014"/>
                      <a:pt x="676" y="1014"/>
                    </a:cubicBezTo>
                    <a:cubicBezTo>
                      <a:pt x="678" y="1014"/>
                      <a:pt x="679" y="1014"/>
                      <a:pt x="681" y="1014"/>
                    </a:cubicBezTo>
                    <a:cubicBezTo>
                      <a:pt x="710" y="1113"/>
                      <a:pt x="750" y="1199"/>
                      <a:pt x="800" y="1271"/>
                    </a:cubicBezTo>
                    <a:cubicBezTo>
                      <a:pt x="867" y="1369"/>
                      <a:pt x="953" y="1441"/>
                      <a:pt x="1055" y="1486"/>
                    </a:cubicBezTo>
                    <a:cubicBezTo>
                      <a:pt x="1081" y="1497"/>
                      <a:pt x="1108" y="1503"/>
                      <a:pt x="1136" y="1503"/>
                    </a:cubicBezTo>
                    <a:cubicBezTo>
                      <a:pt x="1163" y="1503"/>
                      <a:pt x="1191" y="1497"/>
                      <a:pt x="1216" y="1486"/>
                    </a:cubicBezTo>
                    <a:cubicBezTo>
                      <a:pt x="1388" y="1411"/>
                      <a:pt x="1511" y="1261"/>
                      <a:pt x="1582" y="1041"/>
                    </a:cubicBezTo>
                    <a:cubicBezTo>
                      <a:pt x="1641" y="862"/>
                      <a:pt x="1649" y="678"/>
                      <a:pt x="1648" y="584"/>
                    </a:cubicBezTo>
                    <a:close/>
                    <a:moveTo>
                      <a:pt x="657" y="510"/>
                    </a:moveTo>
                    <a:cubicBezTo>
                      <a:pt x="636" y="529"/>
                      <a:pt x="623" y="556"/>
                      <a:pt x="623" y="584"/>
                    </a:cubicBezTo>
                    <a:cubicBezTo>
                      <a:pt x="623" y="587"/>
                      <a:pt x="623" y="590"/>
                      <a:pt x="623" y="593"/>
                    </a:cubicBezTo>
                    <a:cubicBezTo>
                      <a:pt x="623" y="594"/>
                      <a:pt x="623" y="595"/>
                      <a:pt x="623" y="596"/>
                    </a:cubicBezTo>
                    <a:cubicBezTo>
                      <a:pt x="623" y="598"/>
                      <a:pt x="623" y="600"/>
                      <a:pt x="623" y="602"/>
                    </a:cubicBezTo>
                    <a:cubicBezTo>
                      <a:pt x="623" y="604"/>
                      <a:pt x="623" y="605"/>
                      <a:pt x="623" y="606"/>
                    </a:cubicBezTo>
                    <a:cubicBezTo>
                      <a:pt x="623" y="608"/>
                      <a:pt x="623" y="610"/>
                      <a:pt x="623" y="612"/>
                    </a:cubicBezTo>
                    <a:cubicBezTo>
                      <a:pt x="623" y="613"/>
                      <a:pt x="623" y="614"/>
                      <a:pt x="623" y="616"/>
                    </a:cubicBezTo>
                    <a:cubicBezTo>
                      <a:pt x="623" y="618"/>
                      <a:pt x="623" y="620"/>
                      <a:pt x="624" y="622"/>
                    </a:cubicBezTo>
                    <a:cubicBezTo>
                      <a:pt x="624" y="623"/>
                      <a:pt x="624" y="624"/>
                      <a:pt x="624" y="626"/>
                    </a:cubicBezTo>
                    <a:cubicBezTo>
                      <a:pt x="624" y="628"/>
                      <a:pt x="624" y="630"/>
                      <a:pt x="624" y="632"/>
                    </a:cubicBezTo>
                    <a:cubicBezTo>
                      <a:pt x="624" y="633"/>
                      <a:pt x="624" y="634"/>
                      <a:pt x="624" y="636"/>
                    </a:cubicBezTo>
                    <a:cubicBezTo>
                      <a:pt x="624" y="638"/>
                      <a:pt x="624" y="640"/>
                      <a:pt x="624" y="642"/>
                    </a:cubicBezTo>
                    <a:cubicBezTo>
                      <a:pt x="624" y="643"/>
                      <a:pt x="624" y="645"/>
                      <a:pt x="624" y="646"/>
                    </a:cubicBezTo>
                    <a:cubicBezTo>
                      <a:pt x="624" y="648"/>
                      <a:pt x="624" y="650"/>
                      <a:pt x="624" y="652"/>
                    </a:cubicBezTo>
                    <a:cubicBezTo>
                      <a:pt x="624" y="654"/>
                      <a:pt x="624" y="655"/>
                      <a:pt x="625" y="657"/>
                    </a:cubicBezTo>
                    <a:cubicBezTo>
                      <a:pt x="625" y="659"/>
                      <a:pt x="625" y="661"/>
                      <a:pt x="625" y="663"/>
                    </a:cubicBezTo>
                    <a:cubicBezTo>
                      <a:pt x="625" y="665"/>
                      <a:pt x="625" y="666"/>
                      <a:pt x="625" y="667"/>
                    </a:cubicBezTo>
                    <a:cubicBezTo>
                      <a:pt x="625" y="670"/>
                      <a:pt x="625" y="672"/>
                      <a:pt x="625" y="675"/>
                    </a:cubicBezTo>
                    <a:cubicBezTo>
                      <a:pt x="625" y="676"/>
                      <a:pt x="625" y="677"/>
                      <a:pt x="626" y="678"/>
                    </a:cubicBezTo>
                    <a:cubicBezTo>
                      <a:pt x="626" y="681"/>
                      <a:pt x="626" y="684"/>
                      <a:pt x="626" y="686"/>
                    </a:cubicBezTo>
                    <a:cubicBezTo>
                      <a:pt x="626" y="687"/>
                      <a:pt x="626" y="688"/>
                      <a:pt x="626" y="689"/>
                    </a:cubicBezTo>
                    <a:cubicBezTo>
                      <a:pt x="627" y="697"/>
                      <a:pt x="627" y="705"/>
                      <a:pt x="628" y="712"/>
                    </a:cubicBezTo>
                    <a:cubicBezTo>
                      <a:pt x="628" y="713"/>
                      <a:pt x="628" y="714"/>
                      <a:pt x="628" y="715"/>
                    </a:cubicBezTo>
                    <a:cubicBezTo>
                      <a:pt x="628" y="718"/>
                      <a:pt x="628" y="721"/>
                      <a:pt x="629" y="724"/>
                    </a:cubicBezTo>
                    <a:cubicBezTo>
                      <a:pt x="629" y="725"/>
                      <a:pt x="629" y="727"/>
                      <a:pt x="629" y="728"/>
                    </a:cubicBezTo>
                    <a:cubicBezTo>
                      <a:pt x="629" y="731"/>
                      <a:pt x="629" y="733"/>
                      <a:pt x="630" y="736"/>
                    </a:cubicBezTo>
                    <a:cubicBezTo>
                      <a:pt x="630" y="741"/>
                      <a:pt x="630" y="741"/>
                      <a:pt x="630" y="741"/>
                    </a:cubicBezTo>
                    <a:cubicBezTo>
                      <a:pt x="630" y="743"/>
                      <a:pt x="630" y="746"/>
                      <a:pt x="631" y="748"/>
                    </a:cubicBezTo>
                    <a:cubicBezTo>
                      <a:pt x="631" y="750"/>
                      <a:pt x="631" y="751"/>
                      <a:pt x="631" y="753"/>
                    </a:cubicBezTo>
                    <a:cubicBezTo>
                      <a:pt x="631" y="755"/>
                      <a:pt x="632" y="758"/>
                      <a:pt x="632" y="760"/>
                    </a:cubicBezTo>
                    <a:cubicBezTo>
                      <a:pt x="632" y="762"/>
                      <a:pt x="632" y="764"/>
                      <a:pt x="632" y="765"/>
                    </a:cubicBezTo>
                    <a:cubicBezTo>
                      <a:pt x="633" y="768"/>
                      <a:pt x="633" y="770"/>
                      <a:pt x="633" y="773"/>
                    </a:cubicBezTo>
                    <a:cubicBezTo>
                      <a:pt x="633" y="774"/>
                      <a:pt x="634" y="776"/>
                      <a:pt x="634" y="778"/>
                    </a:cubicBezTo>
                    <a:cubicBezTo>
                      <a:pt x="634" y="780"/>
                      <a:pt x="634" y="783"/>
                      <a:pt x="635" y="785"/>
                    </a:cubicBezTo>
                    <a:cubicBezTo>
                      <a:pt x="635" y="791"/>
                      <a:pt x="635" y="791"/>
                      <a:pt x="635" y="791"/>
                    </a:cubicBezTo>
                    <a:cubicBezTo>
                      <a:pt x="636" y="793"/>
                      <a:pt x="636" y="796"/>
                      <a:pt x="636" y="798"/>
                    </a:cubicBezTo>
                    <a:cubicBezTo>
                      <a:pt x="636" y="800"/>
                      <a:pt x="637" y="802"/>
                      <a:pt x="637" y="803"/>
                    </a:cubicBezTo>
                    <a:cubicBezTo>
                      <a:pt x="637" y="806"/>
                      <a:pt x="638" y="809"/>
                      <a:pt x="638" y="811"/>
                    </a:cubicBezTo>
                    <a:cubicBezTo>
                      <a:pt x="638" y="813"/>
                      <a:pt x="638" y="814"/>
                      <a:pt x="639" y="816"/>
                    </a:cubicBezTo>
                    <a:cubicBezTo>
                      <a:pt x="639" y="819"/>
                      <a:pt x="639" y="822"/>
                      <a:pt x="640" y="825"/>
                    </a:cubicBezTo>
                    <a:cubicBezTo>
                      <a:pt x="640" y="826"/>
                      <a:pt x="640" y="828"/>
                      <a:pt x="640" y="829"/>
                    </a:cubicBezTo>
                    <a:cubicBezTo>
                      <a:pt x="641" y="833"/>
                      <a:pt x="642" y="837"/>
                      <a:pt x="642" y="841"/>
                    </a:cubicBezTo>
                    <a:cubicBezTo>
                      <a:pt x="642" y="841"/>
                      <a:pt x="642" y="842"/>
                      <a:pt x="642" y="842"/>
                    </a:cubicBezTo>
                    <a:cubicBezTo>
                      <a:pt x="643" y="847"/>
                      <a:pt x="644" y="851"/>
                      <a:pt x="645" y="855"/>
                    </a:cubicBezTo>
                    <a:cubicBezTo>
                      <a:pt x="645" y="857"/>
                      <a:pt x="645" y="858"/>
                      <a:pt x="645" y="859"/>
                    </a:cubicBezTo>
                    <a:cubicBezTo>
                      <a:pt x="646" y="862"/>
                      <a:pt x="646" y="865"/>
                      <a:pt x="647" y="869"/>
                    </a:cubicBezTo>
                    <a:cubicBezTo>
                      <a:pt x="647" y="870"/>
                      <a:pt x="647" y="872"/>
                      <a:pt x="648" y="874"/>
                    </a:cubicBezTo>
                    <a:cubicBezTo>
                      <a:pt x="648" y="876"/>
                      <a:pt x="649" y="879"/>
                      <a:pt x="649" y="882"/>
                    </a:cubicBezTo>
                    <a:cubicBezTo>
                      <a:pt x="650" y="884"/>
                      <a:pt x="650" y="886"/>
                      <a:pt x="650" y="887"/>
                    </a:cubicBezTo>
                    <a:cubicBezTo>
                      <a:pt x="651" y="890"/>
                      <a:pt x="651" y="893"/>
                      <a:pt x="652" y="895"/>
                    </a:cubicBezTo>
                    <a:cubicBezTo>
                      <a:pt x="652" y="897"/>
                      <a:pt x="653" y="899"/>
                      <a:pt x="653" y="901"/>
                    </a:cubicBezTo>
                    <a:cubicBezTo>
                      <a:pt x="653" y="904"/>
                      <a:pt x="654" y="906"/>
                      <a:pt x="655" y="909"/>
                    </a:cubicBezTo>
                    <a:cubicBezTo>
                      <a:pt x="655" y="911"/>
                      <a:pt x="655" y="913"/>
                      <a:pt x="656" y="915"/>
                    </a:cubicBezTo>
                    <a:cubicBezTo>
                      <a:pt x="656" y="917"/>
                      <a:pt x="657" y="920"/>
                      <a:pt x="657" y="923"/>
                    </a:cubicBezTo>
                    <a:cubicBezTo>
                      <a:pt x="658" y="925"/>
                      <a:pt x="658" y="926"/>
                      <a:pt x="659" y="928"/>
                    </a:cubicBezTo>
                    <a:cubicBezTo>
                      <a:pt x="659" y="931"/>
                      <a:pt x="660" y="934"/>
                      <a:pt x="661" y="936"/>
                    </a:cubicBezTo>
                    <a:cubicBezTo>
                      <a:pt x="661" y="938"/>
                      <a:pt x="661" y="940"/>
                      <a:pt x="662" y="942"/>
                    </a:cubicBezTo>
                    <a:cubicBezTo>
                      <a:pt x="662" y="943"/>
                      <a:pt x="662" y="944"/>
                      <a:pt x="662" y="945"/>
                    </a:cubicBezTo>
                    <a:cubicBezTo>
                      <a:pt x="661" y="943"/>
                      <a:pt x="659" y="941"/>
                      <a:pt x="658" y="939"/>
                    </a:cubicBezTo>
                    <a:cubicBezTo>
                      <a:pt x="641" y="898"/>
                      <a:pt x="627" y="862"/>
                      <a:pt x="617" y="830"/>
                    </a:cubicBezTo>
                    <a:cubicBezTo>
                      <a:pt x="608" y="802"/>
                      <a:pt x="591" y="778"/>
                      <a:pt x="567" y="760"/>
                    </a:cubicBezTo>
                    <a:cubicBezTo>
                      <a:pt x="543" y="743"/>
                      <a:pt x="515" y="733"/>
                      <a:pt x="485" y="733"/>
                    </a:cubicBezTo>
                    <a:cubicBezTo>
                      <a:pt x="424" y="733"/>
                      <a:pt x="371" y="772"/>
                      <a:pt x="353" y="830"/>
                    </a:cubicBezTo>
                    <a:cubicBezTo>
                      <a:pt x="343" y="862"/>
                      <a:pt x="329" y="898"/>
                      <a:pt x="312" y="939"/>
                    </a:cubicBezTo>
                    <a:cubicBezTo>
                      <a:pt x="308" y="947"/>
                      <a:pt x="300" y="949"/>
                      <a:pt x="297" y="950"/>
                    </a:cubicBezTo>
                    <a:cubicBezTo>
                      <a:pt x="294" y="950"/>
                      <a:pt x="287" y="951"/>
                      <a:pt x="280" y="944"/>
                    </a:cubicBezTo>
                    <a:cubicBezTo>
                      <a:pt x="125" y="773"/>
                      <a:pt x="44" y="503"/>
                      <a:pt x="84" y="289"/>
                    </a:cubicBezTo>
                    <a:cubicBezTo>
                      <a:pt x="98" y="211"/>
                      <a:pt x="127" y="150"/>
                      <a:pt x="164" y="120"/>
                    </a:cubicBezTo>
                    <a:cubicBezTo>
                      <a:pt x="194" y="97"/>
                      <a:pt x="220" y="88"/>
                      <a:pt x="246" y="88"/>
                    </a:cubicBezTo>
                    <a:cubicBezTo>
                      <a:pt x="275" y="88"/>
                      <a:pt x="304" y="98"/>
                      <a:pt x="340" y="110"/>
                    </a:cubicBezTo>
                    <a:cubicBezTo>
                      <a:pt x="382" y="124"/>
                      <a:pt x="429" y="139"/>
                      <a:pt x="484" y="140"/>
                    </a:cubicBezTo>
                    <a:cubicBezTo>
                      <a:pt x="486" y="140"/>
                      <a:pt x="486" y="140"/>
                      <a:pt x="486" y="140"/>
                    </a:cubicBezTo>
                    <a:cubicBezTo>
                      <a:pt x="541" y="139"/>
                      <a:pt x="588" y="124"/>
                      <a:pt x="630" y="110"/>
                    </a:cubicBezTo>
                    <a:cubicBezTo>
                      <a:pt x="699" y="87"/>
                      <a:pt x="745" y="72"/>
                      <a:pt x="806" y="120"/>
                    </a:cubicBezTo>
                    <a:cubicBezTo>
                      <a:pt x="843" y="150"/>
                      <a:pt x="872" y="211"/>
                      <a:pt x="886" y="289"/>
                    </a:cubicBezTo>
                    <a:cubicBezTo>
                      <a:pt x="898" y="352"/>
                      <a:pt x="899" y="422"/>
                      <a:pt x="890" y="493"/>
                    </a:cubicBezTo>
                    <a:cubicBezTo>
                      <a:pt x="890" y="493"/>
                      <a:pt x="890" y="493"/>
                      <a:pt x="890" y="493"/>
                    </a:cubicBezTo>
                    <a:cubicBezTo>
                      <a:pt x="886" y="494"/>
                      <a:pt x="882" y="495"/>
                      <a:pt x="878" y="495"/>
                    </a:cubicBezTo>
                    <a:cubicBezTo>
                      <a:pt x="878" y="495"/>
                      <a:pt x="877" y="495"/>
                      <a:pt x="876" y="496"/>
                    </a:cubicBezTo>
                    <a:cubicBezTo>
                      <a:pt x="872" y="496"/>
                      <a:pt x="869" y="497"/>
                      <a:pt x="865" y="497"/>
                    </a:cubicBezTo>
                    <a:cubicBezTo>
                      <a:pt x="865" y="497"/>
                      <a:pt x="864" y="497"/>
                      <a:pt x="864" y="497"/>
                    </a:cubicBezTo>
                    <a:cubicBezTo>
                      <a:pt x="860" y="497"/>
                      <a:pt x="857" y="498"/>
                      <a:pt x="853" y="498"/>
                    </a:cubicBezTo>
                    <a:cubicBezTo>
                      <a:pt x="852" y="498"/>
                      <a:pt x="851" y="498"/>
                      <a:pt x="851" y="498"/>
                    </a:cubicBezTo>
                    <a:cubicBezTo>
                      <a:pt x="847" y="498"/>
                      <a:pt x="843" y="498"/>
                      <a:pt x="839" y="498"/>
                    </a:cubicBezTo>
                    <a:cubicBezTo>
                      <a:pt x="839" y="498"/>
                      <a:pt x="838" y="498"/>
                      <a:pt x="837" y="498"/>
                    </a:cubicBezTo>
                    <a:cubicBezTo>
                      <a:pt x="833" y="498"/>
                      <a:pt x="829" y="498"/>
                      <a:pt x="826" y="498"/>
                    </a:cubicBezTo>
                    <a:cubicBezTo>
                      <a:pt x="826" y="498"/>
                      <a:pt x="825" y="498"/>
                      <a:pt x="825" y="498"/>
                    </a:cubicBezTo>
                    <a:cubicBezTo>
                      <a:pt x="822" y="498"/>
                      <a:pt x="818" y="498"/>
                      <a:pt x="814" y="498"/>
                    </a:cubicBezTo>
                    <a:cubicBezTo>
                      <a:pt x="813" y="498"/>
                      <a:pt x="812" y="498"/>
                      <a:pt x="812" y="498"/>
                    </a:cubicBezTo>
                    <a:cubicBezTo>
                      <a:pt x="808" y="497"/>
                      <a:pt x="804" y="497"/>
                      <a:pt x="800" y="497"/>
                    </a:cubicBezTo>
                    <a:cubicBezTo>
                      <a:pt x="800" y="497"/>
                      <a:pt x="799" y="497"/>
                      <a:pt x="798" y="497"/>
                    </a:cubicBezTo>
                    <a:cubicBezTo>
                      <a:pt x="794" y="496"/>
                      <a:pt x="790" y="496"/>
                      <a:pt x="786" y="495"/>
                    </a:cubicBezTo>
                    <a:cubicBezTo>
                      <a:pt x="735" y="488"/>
                      <a:pt x="735" y="488"/>
                      <a:pt x="735" y="488"/>
                    </a:cubicBezTo>
                    <a:cubicBezTo>
                      <a:pt x="707" y="484"/>
                      <a:pt x="679" y="492"/>
                      <a:pt x="657" y="510"/>
                    </a:cubicBezTo>
                    <a:close/>
                    <a:moveTo>
                      <a:pt x="1191" y="1427"/>
                    </a:moveTo>
                    <a:cubicBezTo>
                      <a:pt x="1156" y="1443"/>
                      <a:pt x="1116" y="1443"/>
                      <a:pt x="1081" y="1427"/>
                    </a:cubicBezTo>
                    <a:cubicBezTo>
                      <a:pt x="913" y="1354"/>
                      <a:pt x="796" y="1199"/>
                      <a:pt x="734" y="966"/>
                    </a:cubicBezTo>
                    <a:cubicBezTo>
                      <a:pt x="693" y="812"/>
                      <a:pt x="687" y="661"/>
                      <a:pt x="687" y="585"/>
                    </a:cubicBezTo>
                    <a:cubicBezTo>
                      <a:pt x="687" y="575"/>
                      <a:pt x="691" y="565"/>
                      <a:pt x="699" y="559"/>
                    </a:cubicBezTo>
                    <a:cubicBezTo>
                      <a:pt x="700" y="558"/>
                      <a:pt x="701" y="558"/>
                      <a:pt x="702" y="557"/>
                    </a:cubicBezTo>
                    <a:cubicBezTo>
                      <a:pt x="702" y="557"/>
                      <a:pt x="702" y="556"/>
                      <a:pt x="703" y="556"/>
                    </a:cubicBezTo>
                    <a:cubicBezTo>
                      <a:pt x="703" y="556"/>
                      <a:pt x="704" y="555"/>
                      <a:pt x="705" y="555"/>
                    </a:cubicBezTo>
                    <a:cubicBezTo>
                      <a:pt x="705" y="555"/>
                      <a:pt x="705" y="555"/>
                      <a:pt x="706" y="554"/>
                    </a:cubicBezTo>
                    <a:cubicBezTo>
                      <a:pt x="706" y="554"/>
                      <a:pt x="707" y="554"/>
                      <a:pt x="708" y="554"/>
                    </a:cubicBezTo>
                    <a:cubicBezTo>
                      <a:pt x="708" y="553"/>
                      <a:pt x="708" y="553"/>
                      <a:pt x="709" y="553"/>
                    </a:cubicBezTo>
                    <a:cubicBezTo>
                      <a:pt x="710" y="553"/>
                      <a:pt x="710" y="552"/>
                      <a:pt x="711" y="552"/>
                    </a:cubicBezTo>
                    <a:cubicBezTo>
                      <a:pt x="711" y="552"/>
                      <a:pt x="712" y="552"/>
                      <a:pt x="712" y="552"/>
                    </a:cubicBezTo>
                    <a:cubicBezTo>
                      <a:pt x="713" y="552"/>
                      <a:pt x="714" y="551"/>
                      <a:pt x="715" y="551"/>
                    </a:cubicBezTo>
                    <a:cubicBezTo>
                      <a:pt x="715" y="551"/>
                      <a:pt x="716" y="551"/>
                      <a:pt x="716" y="551"/>
                    </a:cubicBezTo>
                    <a:cubicBezTo>
                      <a:pt x="717" y="551"/>
                      <a:pt x="718" y="551"/>
                      <a:pt x="719" y="551"/>
                    </a:cubicBezTo>
                    <a:cubicBezTo>
                      <a:pt x="719" y="551"/>
                      <a:pt x="719" y="551"/>
                      <a:pt x="720" y="551"/>
                    </a:cubicBezTo>
                    <a:cubicBezTo>
                      <a:pt x="720" y="551"/>
                      <a:pt x="721" y="551"/>
                      <a:pt x="722" y="551"/>
                    </a:cubicBezTo>
                    <a:cubicBezTo>
                      <a:pt x="722" y="551"/>
                      <a:pt x="723" y="551"/>
                      <a:pt x="723" y="551"/>
                    </a:cubicBezTo>
                    <a:cubicBezTo>
                      <a:pt x="724" y="551"/>
                      <a:pt x="725" y="551"/>
                      <a:pt x="726" y="551"/>
                    </a:cubicBezTo>
                    <a:cubicBezTo>
                      <a:pt x="777" y="558"/>
                      <a:pt x="777" y="558"/>
                      <a:pt x="777" y="558"/>
                    </a:cubicBezTo>
                    <a:cubicBezTo>
                      <a:pt x="811" y="563"/>
                      <a:pt x="845" y="564"/>
                      <a:pt x="879" y="560"/>
                    </a:cubicBezTo>
                    <a:cubicBezTo>
                      <a:pt x="879" y="560"/>
                      <a:pt x="880" y="560"/>
                      <a:pt x="880" y="560"/>
                    </a:cubicBezTo>
                    <a:cubicBezTo>
                      <a:pt x="881" y="559"/>
                      <a:pt x="882" y="559"/>
                      <a:pt x="883" y="559"/>
                    </a:cubicBezTo>
                    <a:cubicBezTo>
                      <a:pt x="895" y="558"/>
                      <a:pt x="906" y="556"/>
                      <a:pt x="918" y="553"/>
                    </a:cubicBezTo>
                    <a:cubicBezTo>
                      <a:pt x="918" y="553"/>
                      <a:pt x="918" y="553"/>
                      <a:pt x="918" y="553"/>
                    </a:cubicBezTo>
                    <a:cubicBezTo>
                      <a:pt x="921" y="552"/>
                      <a:pt x="924" y="552"/>
                      <a:pt x="927" y="551"/>
                    </a:cubicBezTo>
                    <a:cubicBezTo>
                      <a:pt x="927" y="551"/>
                      <a:pt x="927" y="551"/>
                      <a:pt x="927" y="551"/>
                    </a:cubicBezTo>
                    <a:cubicBezTo>
                      <a:pt x="927" y="551"/>
                      <a:pt x="927" y="551"/>
                      <a:pt x="927" y="551"/>
                    </a:cubicBezTo>
                    <a:cubicBezTo>
                      <a:pt x="976" y="539"/>
                      <a:pt x="1022" y="518"/>
                      <a:pt x="1064" y="488"/>
                    </a:cubicBezTo>
                    <a:cubicBezTo>
                      <a:pt x="1136" y="437"/>
                      <a:pt x="1136" y="437"/>
                      <a:pt x="1136" y="437"/>
                    </a:cubicBezTo>
                    <a:cubicBezTo>
                      <a:pt x="1208" y="488"/>
                      <a:pt x="1208" y="488"/>
                      <a:pt x="1208" y="488"/>
                    </a:cubicBezTo>
                    <a:cubicBezTo>
                      <a:pt x="1292" y="548"/>
                      <a:pt x="1394" y="573"/>
                      <a:pt x="1494" y="558"/>
                    </a:cubicBezTo>
                    <a:cubicBezTo>
                      <a:pt x="1545" y="551"/>
                      <a:pt x="1545" y="551"/>
                      <a:pt x="1545" y="551"/>
                    </a:cubicBezTo>
                    <a:cubicBezTo>
                      <a:pt x="1555" y="550"/>
                      <a:pt x="1565" y="552"/>
                      <a:pt x="1573" y="559"/>
                    </a:cubicBezTo>
                    <a:cubicBezTo>
                      <a:pt x="1580" y="566"/>
                      <a:pt x="1584" y="575"/>
                      <a:pt x="1584" y="585"/>
                    </a:cubicBezTo>
                    <a:cubicBezTo>
                      <a:pt x="1584" y="585"/>
                      <a:pt x="1584" y="585"/>
                      <a:pt x="1584" y="585"/>
                    </a:cubicBezTo>
                    <a:cubicBezTo>
                      <a:pt x="1585" y="786"/>
                      <a:pt x="1548" y="1271"/>
                      <a:pt x="1191" y="1427"/>
                    </a:cubicBez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969" name="Google Shape;969;p55"/>
              <p:cNvSpPr/>
              <p:nvPr/>
            </p:nvSpPr>
            <p:spPr>
              <a:xfrm>
                <a:off x="5634038" y="4354513"/>
                <a:ext cx="187325" cy="187325"/>
              </a:xfrm>
              <a:custGeom>
                <a:avLst/>
                <a:gdLst/>
                <a:ahLst/>
                <a:cxnLst/>
                <a:rect l="l" t="t" r="r" b="b"/>
                <a:pathLst>
                  <a:path w="528" h="528" extrusionOk="0">
                    <a:moveTo>
                      <a:pt x="479" y="159"/>
                    </a:moveTo>
                    <a:cubicBezTo>
                      <a:pt x="375" y="159"/>
                      <a:pt x="375" y="159"/>
                      <a:pt x="375" y="159"/>
                    </a:cubicBezTo>
                    <a:cubicBezTo>
                      <a:pt x="371" y="159"/>
                      <a:pt x="369" y="156"/>
                      <a:pt x="369" y="153"/>
                    </a:cubicBezTo>
                    <a:cubicBezTo>
                      <a:pt x="369" y="48"/>
                      <a:pt x="369" y="48"/>
                      <a:pt x="369" y="48"/>
                    </a:cubicBezTo>
                    <a:cubicBezTo>
                      <a:pt x="369" y="22"/>
                      <a:pt x="347" y="0"/>
                      <a:pt x="320" y="0"/>
                    </a:cubicBezTo>
                    <a:cubicBezTo>
                      <a:pt x="208" y="0"/>
                      <a:pt x="208" y="0"/>
                      <a:pt x="208" y="0"/>
                    </a:cubicBezTo>
                    <a:cubicBezTo>
                      <a:pt x="181" y="0"/>
                      <a:pt x="159" y="22"/>
                      <a:pt x="159" y="48"/>
                    </a:cubicBezTo>
                    <a:cubicBezTo>
                      <a:pt x="159" y="153"/>
                      <a:pt x="159" y="153"/>
                      <a:pt x="159" y="153"/>
                    </a:cubicBezTo>
                    <a:cubicBezTo>
                      <a:pt x="159" y="156"/>
                      <a:pt x="156" y="159"/>
                      <a:pt x="153" y="159"/>
                    </a:cubicBezTo>
                    <a:cubicBezTo>
                      <a:pt x="48" y="159"/>
                      <a:pt x="48" y="159"/>
                      <a:pt x="48" y="159"/>
                    </a:cubicBezTo>
                    <a:cubicBezTo>
                      <a:pt x="22" y="159"/>
                      <a:pt x="0" y="181"/>
                      <a:pt x="0" y="208"/>
                    </a:cubicBezTo>
                    <a:cubicBezTo>
                      <a:pt x="0" y="320"/>
                      <a:pt x="0" y="320"/>
                      <a:pt x="0" y="320"/>
                    </a:cubicBezTo>
                    <a:cubicBezTo>
                      <a:pt x="0" y="347"/>
                      <a:pt x="22" y="369"/>
                      <a:pt x="48" y="369"/>
                    </a:cubicBezTo>
                    <a:cubicBezTo>
                      <a:pt x="153" y="369"/>
                      <a:pt x="153" y="369"/>
                      <a:pt x="153" y="369"/>
                    </a:cubicBezTo>
                    <a:cubicBezTo>
                      <a:pt x="156" y="369"/>
                      <a:pt x="159" y="371"/>
                      <a:pt x="159" y="375"/>
                    </a:cubicBezTo>
                    <a:cubicBezTo>
                      <a:pt x="159" y="479"/>
                      <a:pt x="159" y="479"/>
                      <a:pt x="159" y="479"/>
                    </a:cubicBezTo>
                    <a:cubicBezTo>
                      <a:pt x="159" y="506"/>
                      <a:pt x="181" y="528"/>
                      <a:pt x="208" y="528"/>
                    </a:cubicBezTo>
                    <a:cubicBezTo>
                      <a:pt x="320" y="528"/>
                      <a:pt x="320" y="528"/>
                      <a:pt x="320" y="528"/>
                    </a:cubicBezTo>
                    <a:cubicBezTo>
                      <a:pt x="347" y="528"/>
                      <a:pt x="369" y="506"/>
                      <a:pt x="369" y="479"/>
                    </a:cubicBezTo>
                    <a:cubicBezTo>
                      <a:pt x="369" y="375"/>
                      <a:pt x="369" y="375"/>
                      <a:pt x="369" y="375"/>
                    </a:cubicBezTo>
                    <a:cubicBezTo>
                      <a:pt x="369" y="371"/>
                      <a:pt x="371" y="369"/>
                      <a:pt x="375" y="369"/>
                    </a:cubicBezTo>
                    <a:cubicBezTo>
                      <a:pt x="479" y="369"/>
                      <a:pt x="479" y="369"/>
                      <a:pt x="479" y="369"/>
                    </a:cubicBezTo>
                    <a:cubicBezTo>
                      <a:pt x="506" y="369"/>
                      <a:pt x="528" y="347"/>
                      <a:pt x="528" y="320"/>
                    </a:cubicBezTo>
                    <a:cubicBezTo>
                      <a:pt x="528" y="208"/>
                      <a:pt x="528" y="208"/>
                      <a:pt x="528" y="208"/>
                    </a:cubicBezTo>
                    <a:cubicBezTo>
                      <a:pt x="528" y="181"/>
                      <a:pt x="506" y="159"/>
                      <a:pt x="479" y="159"/>
                    </a:cubicBezTo>
                    <a:close/>
                    <a:moveTo>
                      <a:pt x="464" y="305"/>
                    </a:moveTo>
                    <a:cubicBezTo>
                      <a:pt x="375" y="305"/>
                      <a:pt x="375" y="305"/>
                      <a:pt x="375" y="305"/>
                    </a:cubicBezTo>
                    <a:cubicBezTo>
                      <a:pt x="336" y="305"/>
                      <a:pt x="305" y="336"/>
                      <a:pt x="305" y="375"/>
                    </a:cubicBezTo>
                    <a:cubicBezTo>
                      <a:pt x="305" y="464"/>
                      <a:pt x="305" y="464"/>
                      <a:pt x="305" y="464"/>
                    </a:cubicBezTo>
                    <a:cubicBezTo>
                      <a:pt x="223" y="464"/>
                      <a:pt x="223" y="464"/>
                      <a:pt x="223" y="464"/>
                    </a:cubicBezTo>
                    <a:cubicBezTo>
                      <a:pt x="223" y="375"/>
                      <a:pt x="223" y="375"/>
                      <a:pt x="223" y="375"/>
                    </a:cubicBezTo>
                    <a:cubicBezTo>
                      <a:pt x="223" y="336"/>
                      <a:pt x="192" y="305"/>
                      <a:pt x="153" y="305"/>
                    </a:cubicBezTo>
                    <a:cubicBezTo>
                      <a:pt x="64" y="305"/>
                      <a:pt x="64" y="305"/>
                      <a:pt x="64" y="305"/>
                    </a:cubicBezTo>
                    <a:cubicBezTo>
                      <a:pt x="64" y="223"/>
                      <a:pt x="64" y="223"/>
                      <a:pt x="64" y="223"/>
                    </a:cubicBezTo>
                    <a:cubicBezTo>
                      <a:pt x="153" y="223"/>
                      <a:pt x="153" y="223"/>
                      <a:pt x="153" y="223"/>
                    </a:cubicBezTo>
                    <a:cubicBezTo>
                      <a:pt x="192" y="223"/>
                      <a:pt x="223" y="192"/>
                      <a:pt x="223" y="153"/>
                    </a:cubicBezTo>
                    <a:cubicBezTo>
                      <a:pt x="223" y="64"/>
                      <a:pt x="223" y="64"/>
                      <a:pt x="223" y="64"/>
                    </a:cubicBezTo>
                    <a:cubicBezTo>
                      <a:pt x="305" y="64"/>
                      <a:pt x="305" y="64"/>
                      <a:pt x="305" y="64"/>
                    </a:cubicBezTo>
                    <a:cubicBezTo>
                      <a:pt x="305" y="153"/>
                      <a:pt x="305" y="153"/>
                      <a:pt x="305" y="153"/>
                    </a:cubicBezTo>
                    <a:cubicBezTo>
                      <a:pt x="305" y="192"/>
                      <a:pt x="336" y="223"/>
                      <a:pt x="375" y="223"/>
                    </a:cubicBezTo>
                    <a:cubicBezTo>
                      <a:pt x="464" y="223"/>
                      <a:pt x="464" y="223"/>
                      <a:pt x="464" y="223"/>
                    </a:cubicBezTo>
                    <a:lnTo>
                      <a:pt x="464" y="305"/>
                    </a:ln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970" name="Google Shape;970;p55"/>
              <p:cNvSpPr/>
              <p:nvPr/>
            </p:nvSpPr>
            <p:spPr>
              <a:xfrm>
                <a:off x="5372100" y="4175125"/>
                <a:ext cx="50800" cy="134938"/>
              </a:xfrm>
              <a:custGeom>
                <a:avLst/>
                <a:gdLst/>
                <a:ahLst/>
                <a:cxnLst/>
                <a:rect l="l" t="t" r="r" b="b"/>
                <a:pathLst>
                  <a:path w="141" h="384" extrusionOk="0">
                    <a:moveTo>
                      <a:pt x="113" y="345"/>
                    </a:moveTo>
                    <a:cubicBezTo>
                      <a:pt x="69" y="170"/>
                      <a:pt x="131" y="54"/>
                      <a:pt x="132" y="52"/>
                    </a:cubicBezTo>
                    <a:cubicBezTo>
                      <a:pt x="141" y="37"/>
                      <a:pt x="135" y="17"/>
                      <a:pt x="120" y="9"/>
                    </a:cubicBezTo>
                    <a:cubicBezTo>
                      <a:pt x="105" y="0"/>
                      <a:pt x="85" y="5"/>
                      <a:pt x="76" y="21"/>
                    </a:cubicBezTo>
                    <a:cubicBezTo>
                      <a:pt x="73" y="26"/>
                      <a:pt x="0" y="159"/>
                      <a:pt x="51" y="360"/>
                    </a:cubicBezTo>
                    <a:cubicBezTo>
                      <a:pt x="55" y="375"/>
                      <a:pt x="68" y="384"/>
                      <a:pt x="82" y="384"/>
                    </a:cubicBezTo>
                    <a:cubicBezTo>
                      <a:pt x="84" y="384"/>
                      <a:pt x="87" y="384"/>
                      <a:pt x="90" y="383"/>
                    </a:cubicBezTo>
                    <a:cubicBezTo>
                      <a:pt x="107" y="379"/>
                      <a:pt x="117" y="362"/>
                      <a:pt x="113" y="345"/>
                    </a:cubicBez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971" name="Google Shape;971;p55"/>
              <p:cNvSpPr/>
              <p:nvPr/>
            </p:nvSpPr>
            <p:spPr>
              <a:xfrm>
                <a:off x="5405438" y="4325938"/>
                <a:ext cx="22225" cy="22225"/>
              </a:xfrm>
              <a:custGeom>
                <a:avLst/>
                <a:gdLst/>
                <a:ahLst/>
                <a:cxnLst/>
                <a:rect l="l" t="t" r="r" b="b"/>
                <a:pathLst>
                  <a:path w="64" h="64" extrusionOk="0">
                    <a:moveTo>
                      <a:pt x="32" y="0"/>
                    </a:moveTo>
                    <a:cubicBezTo>
                      <a:pt x="14" y="0"/>
                      <a:pt x="0" y="14"/>
                      <a:pt x="0" y="32"/>
                    </a:cubicBezTo>
                    <a:cubicBezTo>
                      <a:pt x="0" y="32"/>
                      <a:pt x="0" y="32"/>
                      <a:pt x="0" y="32"/>
                    </a:cubicBezTo>
                    <a:cubicBezTo>
                      <a:pt x="0" y="50"/>
                      <a:pt x="14" y="64"/>
                      <a:pt x="32" y="64"/>
                    </a:cubicBezTo>
                    <a:cubicBezTo>
                      <a:pt x="49" y="64"/>
                      <a:pt x="64" y="50"/>
                      <a:pt x="64" y="32"/>
                    </a:cubicBezTo>
                    <a:cubicBezTo>
                      <a:pt x="64" y="14"/>
                      <a:pt x="49" y="0"/>
                      <a:pt x="32" y="0"/>
                    </a:cubicBez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grpSp>
      </p:grpSp>
      <p:grpSp>
        <p:nvGrpSpPr>
          <p:cNvPr id="972" name="Google Shape;972;p55"/>
          <p:cNvGrpSpPr/>
          <p:nvPr/>
        </p:nvGrpSpPr>
        <p:grpSpPr>
          <a:xfrm>
            <a:off x="4160630" y="2708393"/>
            <a:ext cx="822743" cy="822863"/>
            <a:chOff x="5547507" y="3611191"/>
            <a:chExt cx="1096990" cy="1097150"/>
          </a:xfrm>
        </p:grpSpPr>
        <p:sp>
          <p:nvSpPr>
            <p:cNvPr id="973" name="Google Shape;973;p55"/>
            <p:cNvSpPr/>
            <p:nvPr/>
          </p:nvSpPr>
          <p:spPr>
            <a:xfrm>
              <a:off x="5547507" y="3611191"/>
              <a:ext cx="1096990" cy="1097150"/>
            </a:xfrm>
            <a:prstGeom prst="roundRect">
              <a:avLst>
                <a:gd name="adj" fmla="val 50000"/>
              </a:avLst>
            </a:prstGeom>
            <a:solidFill>
              <a:schemeClr val="lt1"/>
            </a:solidFill>
            <a:ln w="9525" cap="flat" cmpd="sng">
              <a:solidFill>
                <a:srgbClr val="F2F2F2"/>
              </a:solidFill>
              <a:prstDash val="solid"/>
              <a:round/>
              <a:headEnd type="none" w="sm" len="sm"/>
              <a:tailEnd type="none" w="sm" len="sm"/>
            </a:ln>
            <a:effectLst>
              <a:outerShdw blurRad="571500" dist="228600" dir="5400000" algn="t" rotWithShape="0">
                <a:srgbClr val="000000">
                  <a:alpha val="4705"/>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endParaRPr sz="400">
                <a:solidFill>
                  <a:srgbClr val="595959"/>
                </a:solidFill>
                <a:latin typeface="Raleway"/>
                <a:ea typeface="Raleway"/>
                <a:cs typeface="Raleway"/>
                <a:sym typeface="Raleway"/>
              </a:endParaRPr>
            </a:p>
          </p:txBody>
        </p:sp>
        <p:grpSp>
          <p:nvGrpSpPr>
            <p:cNvPr id="974" name="Google Shape;974;p55"/>
            <p:cNvGrpSpPr/>
            <p:nvPr/>
          </p:nvGrpSpPr>
          <p:grpSpPr>
            <a:xfrm>
              <a:off x="5863223" y="3958788"/>
              <a:ext cx="465556" cy="401954"/>
              <a:chOff x="7180263" y="2300288"/>
              <a:chExt cx="581025" cy="501650"/>
            </a:xfrm>
          </p:grpSpPr>
          <p:sp>
            <p:nvSpPr>
              <p:cNvPr id="975" name="Google Shape;975;p55"/>
              <p:cNvSpPr/>
              <p:nvPr/>
            </p:nvSpPr>
            <p:spPr>
              <a:xfrm>
                <a:off x="7180263" y="2300288"/>
                <a:ext cx="581025" cy="501650"/>
              </a:xfrm>
              <a:custGeom>
                <a:avLst/>
                <a:gdLst/>
                <a:ahLst/>
                <a:cxnLst/>
                <a:rect l="l" t="t" r="r" b="b"/>
                <a:pathLst>
                  <a:path w="1638" h="1417" extrusionOk="0">
                    <a:moveTo>
                      <a:pt x="1606" y="1353"/>
                    </a:moveTo>
                    <a:cubicBezTo>
                      <a:pt x="1443" y="1353"/>
                      <a:pt x="1443" y="1353"/>
                      <a:pt x="1443" y="1353"/>
                    </a:cubicBezTo>
                    <a:cubicBezTo>
                      <a:pt x="1443" y="742"/>
                      <a:pt x="1443" y="742"/>
                      <a:pt x="1443" y="742"/>
                    </a:cubicBezTo>
                    <a:cubicBezTo>
                      <a:pt x="1443" y="689"/>
                      <a:pt x="1400" y="646"/>
                      <a:pt x="1347" y="646"/>
                    </a:cubicBezTo>
                    <a:cubicBezTo>
                      <a:pt x="1277" y="646"/>
                      <a:pt x="1277" y="646"/>
                      <a:pt x="1277" y="646"/>
                    </a:cubicBezTo>
                    <a:cubicBezTo>
                      <a:pt x="1277" y="622"/>
                      <a:pt x="1277" y="622"/>
                      <a:pt x="1277" y="622"/>
                    </a:cubicBezTo>
                    <a:cubicBezTo>
                      <a:pt x="1277" y="582"/>
                      <a:pt x="1245" y="550"/>
                      <a:pt x="1205" y="550"/>
                    </a:cubicBezTo>
                    <a:cubicBezTo>
                      <a:pt x="1139" y="550"/>
                      <a:pt x="1139" y="550"/>
                      <a:pt x="1139" y="550"/>
                    </a:cubicBezTo>
                    <a:cubicBezTo>
                      <a:pt x="1139" y="99"/>
                      <a:pt x="1139" y="99"/>
                      <a:pt x="1139" y="99"/>
                    </a:cubicBezTo>
                    <a:cubicBezTo>
                      <a:pt x="1139" y="45"/>
                      <a:pt x="1094" y="0"/>
                      <a:pt x="1040" y="0"/>
                    </a:cubicBezTo>
                    <a:cubicBezTo>
                      <a:pt x="580" y="0"/>
                      <a:pt x="580" y="0"/>
                      <a:pt x="580" y="0"/>
                    </a:cubicBezTo>
                    <a:cubicBezTo>
                      <a:pt x="525" y="0"/>
                      <a:pt x="481" y="45"/>
                      <a:pt x="481" y="99"/>
                    </a:cubicBezTo>
                    <a:cubicBezTo>
                      <a:pt x="481" y="550"/>
                      <a:pt x="481" y="550"/>
                      <a:pt x="481" y="550"/>
                    </a:cubicBezTo>
                    <a:cubicBezTo>
                      <a:pt x="417" y="550"/>
                      <a:pt x="417" y="550"/>
                      <a:pt x="417" y="550"/>
                    </a:cubicBezTo>
                    <a:cubicBezTo>
                      <a:pt x="378" y="550"/>
                      <a:pt x="346" y="582"/>
                      <a:pt x="346" y="622"/>
                    </a:cubicBezTo>
                    <a:cubicBezTo>
                      <a:pt x="346" y="646"/>
                      <a:pt x="346" y="646"/>
                      <a:pt x="346" y="646"/>
                    </a:cubicBezTo>
                    <a:cubicBezTo>
                      <a:pt x="273" y="646"/>
                      <a:pt x="273" y="646"/>
                      <a:pt x="273" y="646"/>
                    </a:cubicBezTo>
                    <a:cubicBezTo>
                      <a:pt x="220" y="646"/>
                      <a:pt x="177" y="689"/>
                      <a:pt x="177" y="742"/>
                    </a:cubicBezTo>
                    <a:cubicBezTo>
                      <a:pt x="177" y="1353"/>
                      <a:pt x="177" y="1353"/>
                      <a:pt x="177" y="1353"/>
                    </a:cubicBezTo>
                    <a:cubicBezTo>
                      <a:pt x="32" y="1353"/>
                      <a:pt x="32" y="1353"/>
                      <a:pt x="32" y="1353"/>
                    </a:cubicBezTo>
                    <a:cubicBezTo>
                      <a:pt x="14" y="1353"/>
                      <a:pt x="0" y="1367"/>
                      <a:pt x="0" y="1385"/>
                    </a:cubicBezTo>
                    <a:cubicBezTo>
                      <a:pt x="0" y="1403"/>
                      <a:pt x="14" y="1417"/>
                      <a:pt x="32" y="1417"/>
                    </a:cubicBezTo>
                    <a:cubicBezTo>
                      <a:pt x="1606" y="1417"/>
                      <a:pt x="1606" y="1417"/>
                      <a:pt x="1606" y="1417"/>
                    </a:cubicBezTo>
                    <a:cubicBezTo>
                      <a:pt x="1624" y="1417"/>
                      <a:pt x="1638" y="1403"/>
                      <a:pt x="1638" y="1385"/>
                    </a:cubicBezTo>
                    <a:cubicBezTo>
                      <a:pt x="1638" y="1367"/>
                      <a:pt x="1624" y="1353"/>
                      <a:pt x="1606" y="1353"/>
                    </a:cubicBezTo>
                    <a:close/>
                    <a:moveTo>
                      <a:pt x="545" y="99"/>
                    </a:moveTo>
                    <a:cubicBezTo>
                      <a:pt x="545" y="80"/>
                      <a:pt x="561" y="64"/>
                      <a:pt x="580" y="64"/>
                    </a:cubicBezTo>
                    <a:cubicBezTo>
                      <a:pt x="1040" y="64"/>
                      <a:pt x="1040" y="64"/>
                      <a:pt x="1040" y="64"/>
                    </a:cubicBezTo>
                    <a:cubicBezTo>
                      <a:pt x="1059" y="64"/>
                      <a:pt x="1075" y="80"/>
                      <a:pt x="1075" y="99"/>
                    </a:cubicBezTo>
                    <a:cubicBezTo>
                      <a:pt x="1075" y="550"/>
                      <a:pt x="1075" y="550"/>
                      <a:pt x="1075" y="550"/>
                    </a:cubicBezTo>
                    <a:cubicBezTo>
                      <a:pt x="545" y="550"/>
                      <a:pt x="545" y="550"/>
                      <a:pt x="545" y="550"/>
                    </a:cubicBezTo>
                    <a:lnTo>
                      <a:pt x="545" y="99"/>
                    </a:lnTo>
                    <a:close/>
                    <a:moveTo>
                      <a:pt x="787" y="1353"/>
                    </a:moveTo>
                    <a:cubicBezTo>
                      <a:pt x="610" y="1353"/>
                      <a:pt x="610" y="1353"/>
                      <a:pt x="610" y="1353"/>
                    </a:cubicBezTo>
                    <a:cubicBezTo>
                      <a:pt x="610" y="1162"/>
                      <a:pt x="610" y="1162"/>
                      <a:pt x="610" y="1162"/>
                    </a:cubicBezTo>
                    <a:cubicBezTo>
                      <a:pt x="610" y="1152"/>
                      <a:pt x="619" y="1144"/>
                      <a:pt x="629" y="1144"/>
                    </a:cubicBezTo>
                    <a:cubicBezTo>
                      <a:pt x="787" y="1144"/>
                      <a:pt x="787" y="1144"/>
                      <a:pt x="787" y="1144"/>
                    </a:cubicBezTo>
                    <a:lnTo>
                      <a:pt x="787" y="1353"/>
                    </a:lnTo>
                    <a:close/>
                    <a:moveTo>
                      <a:pt x="1028" y="1353"/>
                    </a:moveTo>
                    <a:cubicBezTo>
                      <a:pt x="851" y="1353"/>
                      <a:pt x="851" y="1353"/>
                      <a:pt x="851" y="1353"/>
                    </a:cubicBezTo>
                    <a:cubicBezTo>
                      <a:pt x="851" y="1144"/>
                      <a:pt x="851" y="1144"/>
                      <a:pt x="851" y="1144"/>
                    </a:cubicBezTo>
                    <a:cubicBezTo>
                      <a:pt x="1009" y="1144"/>
                      <a:pt x="1009" y="1144"/>
                      <a:pt x="1009" y="1144"/>
                    </a:cubicBezTo>
                    <a:cubicBezTo>
                      <a:pt x="1019" y="1144"/>
                      <a:pt x="1028" y="1152"/>
                      <a:pt x="1028" y="1162"/>
                    </a:cubicBezTo>
                    <a:lnTo>
                      <a:pt x="1028" y="1353"/>
                    </a:lnTo>
                    <a:close/>
                    <a:moveTo>
                      <a:pt x="1379" y="1353"/>
                    </a:moveTo>
                    <a:cubicBezTo>
                      <a:pt x="1092" y="1353"/>
                      <a:pt x="1092" y="1353"/>
                      <a:pt x="1092" y="1353"/>
                    </a:cubicBezTo>
                    <a:cubicBezTo>
                      <a:pt x="1092" y="1162"/>
                      <a:pt x="1092" y="1162"/>
                      <a:pt x="1092" y="1162"/>
                    </a:cubicBezTo>
                    <a:cubicBezTo>
                      <a:pt x="1092" y="1117"/>
                      <a:pt x="1055" y="1080"/>
                      <a:pt x="1009" y="1080"/>
                    </a:cubicBezTo>
                    <a:cubicBezTo>
                      <a:pt x="629" y="1080"/>
                      <a:pt x="629" y="1080"/>
                      <a:pt x="629" y="1080"/>
                    </a:cubicBezTo>
                    <a:cubicBezTo>
                      <a:pt x="584" y="1080"/>
                      <a:pt x="546" y="1117"/>
                      <a:pt x="546" y="1162"/>
                    </a:cubicBezTo>
                    <a:cubicBezTo>
                      <a:pt x="546" y="1353"/>
                      <a:pt x="546" y="1353"/>
                      <a:pt x="546" y="1353"/>
                    </a:cubicBezTo>
                    <a:cubicBezTo>
                      <a:pt x="241" y="1353"/>
                      <a:pt x="241" y="1353"/>
                      <a:pt x="241" y="1353"/>
                    </a:cubicBezTo>
                    <a:cubicBezTo>
                      <a:pt x="241" y="742"/>
                      <a:pt x="241" y="742"/>
                      <a:pt x="241" y="742"/>
                    </a:cubicBezTo>
                    <a:cubicBezTo>
                      <a:pt x="241" y="724"/>
                      <a:pt x="255" y="710"/>
                      <a:pt x="273" y="710"/>
                    </a:cubicBezTo>
                    <a:cubicBezTo>
                      <a:pt x="886" y="710"/>
                      <a:pt x="886" y="710"/>
                      <a:pt x="886" y="710"/>
                    </a:cubicBezTo>
                    <a:cubicBezTo>
                      <a:pt x="904" y="710"/>
                      <a:pt x="918" y="696"/>
                      <a:pt x="918" y="678"/>
                    </a:cubicBezTo>
                    <a:cubicBezTo>
                      <a:pt x="918" y="661"/>
                      <a:pt x="904" y="646"/>
                      <a:pt x="886" y="646"/>
                    </a:cubicBezTo>
                    <a:cubicBezTo>
                      <a:pt x="410" y="646"/>
                      <a:pt x="410" y="646"/>
                      <a:pt x="410" y="646"/>
                    </a:cubicBezTo>
                    <a:cubicBezTo>
                      <a:pt x="410" y="622"/>
                      <a:pt x="410" y="622"/>
                      <a:pt x="410" y="622"/>
                    </a:cubicBezTo>
                    <a:cubicBezTo>
                      <a:pt x="410" y="618"/>
                      <a:pt x="413" y="614"/>
                      <a:pt x="417" y="614"/>
                    </a:cubicBezTo>
                    <a:cubicBezTo>
                      <a:pt x="1205" y="614"/>
                      <a:pt x="1205" y="614"/>
                      <a:pt x="1205" y="614"/>
                    </a:cubicBezTo>
                    <a:cubicBezTo>
                      <a:pt x="1209" y="614"/>
                      <a:pt x="1213" y="618"/>
                      <a:pt x="1213" y="622"/>
                    </a:cubicBezTo>
                    <a:cubicBezTo>
                      <a:pt x="1213" y="646"/>
                      <a:pt x="1213" y="646"/>
                      <a:pt x="1213" y="646"/>
                    </a:cubicBezTo>
                    <a:cubicBezTo>
                      <a:pt x="1142" y="646"/>
                      <a:pt x="1142" y="646"/>
                      <a:pt x="1142" y="646"/>
                    </a:cubicBezTo>
                    <a:cubicBezTo>
                      <a:pt x="1125" y="646"/>
                      <a:pt x="1110" y="661"/>
                      <a:pt x="1110" y="678"/>
                    </a:cubicBezTo>
                    <a:cubicBezTo>
                      <a:pt x="1110" y="696"/>
                      <a:pt x="1125" y="710"/>
                      <a:pt x="1142" y="710"/>
                    </a:cubicBezTo>
                    <a:cubicBezTo>
                      <a:pt x="1347" y="710"/>
                      <a:pt x="1347" y="710"/>
                      <a:pt x="1347" y="710"/>
                    </a:cubicBezTo>
                    <a:cubicBezTo>
                      <a:pt x="1364" y="710"/>
                      <a:pt x="1379" y="724"/>
                      <a:pt x="1379" y="742"/>
                    </a:cubicBezTo>
                    <a:lnTo>
                      <a:pt x="1379" y="1353"/>
                    </a:ln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595959"/>
                  </a:solidFill>
                  <a:latin typeface="Raleway"/>
                  <a:ea typeface="Raleway"/>
                  <a:cs typeface="Raleway"/>
                  <a:sym typeface="Raleway"/>
                </a:endParaRPr>
              </a:p>
            </p:txBody>
          </p:sp>
          <p:sp>
            <p:nvSpPr>
              <p:cNvPr id="976" name="Google Shape;976;p55"/>
              <p:cNvSpPr/>
              <p:nvPr/>
            </p:nvSpPr>
            <p:spPr>
              <a:xfrm>
                <a:off x="7394576" y="2338388"/>
                <a:ext cx="146050" cy="144463"/>
              </a:xfrm>
              <a:custGeom>
                <a:avLst/>
                <a:gdLst/>
                <a:ahLst/>
                <a:cxnLst/>
                <a:rect l="l" t="t" r="r" b="b"/>
                <a:pathLst>
                  <a:path w="408" h="408" extrusionOk="0">
                    <a:moveTo>
                      <a:pt x="376" y="119"/>
                    </a:moveTo>
                    <a:cubicBezTo>
                      <a:pt x="289" y="119"/>
                      <a:pt x="289" y="119"/>
                      <a:pt x="289" y="119"/>
                    </a:cubicBezTo>
                    <a:cubicBezTo>
                      <a:pt x="289" y="32"/>
                      <a:pt x="289" y="32"/>
                      <a:pt x="289" y="32"/>
                    </a:cubicBezTo>
                    <a:cubicBezTo>
                      <a:pt x="289" y="14"/>
                      <a:pt x="275" y="0"/>
                      <a:pt x="257" y="0"/>
                    </a:cubicBezTo>
                    <a:cubicBezTo>
                      <a:pt x="150" y="0"/>
                      <a:pt x="150" y="0"/>
                      <a:pt x="150" y="0"/>
                    </a:cubicBezTo>
                    <a:cubicBezTo>
                      <a:pt x="133" y="0"/>
                      <a:pt x="118" y="14"/>
                      <a:pt x="118" y="32"/>
                    </a:cubicBezTo>
                    <a:cubicBezTo>
                      <a:pt x="118" y="119"/>
                      <a:pt x="118" y="119"/>
                      <a:pt x="118" y="119"/>
                    </a:cubicBezTo>
                    <a:cubicBezTo>
                      <a:pt x="32" y="119"/>
                      <a:pt x="32" y="119"/>
                      <a:pt x="32" y="119"/>
                    </a:cubicBezTo>
                    <a:cubicBezTo>
                      <a:pt x="14" y="119"/>
                      <a:pt x="0" y="133"/>
                      <a:pt x="0" y="151"/>
                    </a:cubicBezTo>
                    <a:cubicBezTo>
                      <a:pt x="0" y="258"/>
                      <a:pt x="0" y="258"/>
                      <a:pt x="0" y="258"/>
                    </a:cubicBezTo>
                    <a:cubicBezTo>
                      <a:pt x="0" y="276"/>
                      <a:pt x="14" y="290"/>
                      <a:pt x="32" y="290"/>
                    </a:cubicBezTo>
                    <a:cubicBezTo>
                      <a:pt x="118" y="290"/>
                      <a:pt x="118" y="290"/>
                      <a:pt x="118" y="290"/>
                    </a:cubicBezTo>
                    <a:cubicBezTo>
                      <a:pt x="118" y="376"/>
                      <a:pt x="118" y="376"/>
                      <a:pt x="118" y="376"/>
                    </a:cubicBezTo>
                    <a:cubicBezTo>
                      <a:pt x="118" y="394"/>
                      <a:pt x="133" y="408"/>
                      <a:pt x="150" y="408"/>
                    </a:cubicBezTo>
                    <a:cubicBezTo>
                      <a:pt x="257" y="408"/>
                      <a:pt x="257" y="408"/>
                      <a:pt x="257" y="408"/>
                    </a:cubicBezTo>
                    <a:cubicBezTo>
                      <a:pt x="275" y="408"/>
                      <a:pt x="289" y="394"/>
                      <a:pt x="289" y="376"/>
                    </a:cubicBezTo>
                    <a:cubicBezTo>
                      <a:pt x="289" y="290"/>
                      <a:pt x="289" y="290"/>
                      <a:pt x="289" y="290"/>
                    </a:cubicBezTo>
                    <a:cubicBezTo>
                      <a:pt x="376" y="290"/>
                      <a:pt x="376" y="290"/>
                      <a:pt x="376" y="290"/>
                    </a:cubicBezTo>
                    <a:cubicBezTo>
                      <a:pt x="394" y="290"/>
                      <a:pt x="408" y="276"/>
                      <a:pt x="408" y="258"/>
                    </a:cubicBezTo>
                    <a:cubicBezTo>
                      <a:pt x="408" y="151"/>
                      <a:pt x="408" y="151"/>
                      <a:pt x="408" y="151"/>
                    </a:cubicBezTo>
                    <a:cubicBezTo>
                      <a:pt x="408" y="133"/>
                      <a:pt x="394" y="119"/>
                      <a:pt x="376" y="119"/>
                    </a:cubicBezTo>
                    <a:close/>
                    <a:moveTo>
                      <a:pt x="344" y="226"/>
                    </a:moveTo>
                    <a:cubicBezTo>
                      <a:pt x="257" y="226"/>
                      <a:pt x="257" y="226"/>
                      <a:pt x="257" y="226"/>
                    </a:cubicBezTo>
                    <a:cubicBezTo>
                      <a:pt x="240" y="226"/>
                      <a:pt x="225" y="240"/>
                      <a:pt x="225" y="258"/>
                    </a:cubicBezTo>
                    <a:cubicBezTo>
                      <a:pt x="225" y="344"/>
                      <a:pt x="225" y="344"/>
                      <a:pt x="225" y="344"/>
                    </a:cubicBezTo>
                    <a:cubicBezTo>
                      <a:pt x="182" y="344"/>
                      <a:pt x="182" y="344"/>
                      <a:pt x="182" y="344"/>
                    </a:cubicBezTo>
                    <a:cubicBezTo>
                      <a:pt x="182" y="258"/>
                      <a:pt x="182" y="258"/>
                      <a:pt x="182" y="258"/>
                    </a:cubicBezTo>
                    <a:cubicBezTo>
                      <a:pt x="182" y="240"/>
                      <a:pt x="168" y="226"/>
                      <a:pt x="150" y="226"/>
                    </a:cubicBezTo>
                    <a:cubicBezTo>
                      <a:pt x="64" y="226"/>
                      <a:pt x="64" y="226"/>
                      <a:pt x="64" y="226"/>
                    </a:cubicBezTo>
                    <a:cubicBezTo>
                      <a:pt x="64" y="183"/>
                      <a:pt x="64" y="183"/>
                      <a:pt x="64" y="183"/>
                    </a:cubicBezTo>
                    <a:cubicBezTo>
                      <a:pt x="150" y="183"/>
                      <a:pt x="150" y="183"/>
                      <a:pt x="150" y="183"/>
                    </a:cubicBezTo>
                    <a:cubicBezTo>
                      <a:pt x="168" y="183"/>
                      <a:pt x="182" y="168"/>
                      <a:pt x="182" y="151"/>
                    </a:cubicBezTo>
                    <a:cubicBezTo>
                      <a:pt x="182" y="64"/>
                      <a:pt x="182" y="64"/>
                      <a:pt x="182" y="64"/>
                    </a:cubicBezTo>
                    <a:cubicBezTo>
                      <a:pt x="225" y="64"/>
                      <a:pt x="225" y="64"/>
                      <a:pt x="225" y="64"/>
                    </a:cubicBezTo>
                    <a:cubicBezTo>
                      <a:pt x="225" y="151"/>
                      <a:pt x="225" y="151"/>
                      <a:pt x="225" y="151"/>
                    </a:cubicBezTo>
                    <a:cubicBezTo>
                      <a:pt x="225" y="168"/>
                      <a:pt x="240" y="183"/>
                      <a:pt x="257" y="183"/>
                    </a:cubicBezTo>
                    <a:cubicBezTo>
                      <a:pt x="344" y="183"/>
                      <a:pt x="344" y="183"/>
                      <a:pt x="344" y="183"/>
                    </a:cubicBezTo>
                    <a:lnTo>
                      <a:pt x="344" y="226"/>
                    </a:ln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595959"/>
                  </a:solidFill>
                  <a:latin typeface="Raleway"/>
                  <a:ea typeface="Raleway"/>
                  <a:cs typeface="Raleway"/>
                  <a:sym typeface="Raleway"/>
                </a:endParaRPr>
              </a:p>
            </p:txBody>
          </p:sp>
          <p:sp>
            <p:nvSpPr>
              <p:cNvPr id="977" name="Google Shape;977;p55"/>
              <p:cNvSpPr/>
              <p:nvPr/>
            </p:nvSpPr>
            <p:spPr>
              <a:xfrm>
                <a:off x="7296151" y="2579688"/>
                <a:ext cx="93663" cy="79375"/>
              </a:xfrm>
              <a:custGeom>
                <a:avLst/>
                <a:gdLst/>
                <a:ahLst/>
                <a:cxnLst/>
                <a:rect l="l" t="t" r="r" b="b"/>
                <a:pathLst>
                  <a:path w="263" h="224" extrusionOk="0">
                    <a:moveTo>
                      <a:pt x="210" y="0"/>
                    </a:moveTo>
                    <a:cubicBezTo>
                      <a:pt x="53" y="0"/>
                      <a:pt x="53" y="0"/>
                      <a:pt x="53" y="0"/>
                    </a:cubicBezTo>
                    <a:cubicBezTo>
                      <a:pt x="24" y="0"/>
                      <a:pt x="0" y="24"/>
                      <a:pt x="0" y="53"/>
                    </a:cubicBezTo>
                    <a:cubicBezTo>
                      <a:pt x="0" y="171"/>
                      <a:pt x="0" y="171"/>
                      <a:pt x="0" y="171"/>
                    </a:cubicBezTo>
                    <a:cubicBezTo>
                      <a:pt x="0" y="200"/>
                      <a:pt x="24" y="224"/>
                      <a:pt x="53" y="224"/>
                    </a:cubicBezTo>
                    <a:cubicBezTo>
                      <a:pt x="210" y="224"/>
                      <a:pt x="210" y="224"/>
                      <a:pt x="210" y="224"/>
                    </a:cubicBezTo>
                    <a:cubicBezTo>
                      <a:pt x="239" y="224"/>
                      <a:pt x="263" y="200"/>
                      <a:pt x="263" y="171"/>
                    </a:cubicBezTo>
                    <a:cubicBezTo>
                      <a:pt x="263" y="53"/>
                      <a:pt x="263" y="53"/>
                      <a:pt x="263" y="53"/>
                    </a:cubicBezTo>
                    <a:cubicBezTo>
                      <a:pt x="263" y="24"/>
                      <a:pt x="239" y="0"/>
                      <a:pt x="210" y="0"/>
                    </a:cubicBezTo>
                    <a:close/>
                    <a:moveTo>
                      <a:pt x="199" y="160"/>
                    </a:moveTo>
                    <a:cubicBezTo>
                      <a:pt x="64" y="160"/>
                      <a:pt x="64" y="160"/>
                      <a:pt x="64" y="160"/>
                    </a:cubicBezTo>
                    <a:cubicBezTo>
                      <a:pt x="64" y="64"/>
                      <a:pt x="64" y="64"/>
                      <a:pt x="64" y="64"/>
                    </a:cubicBezTo>
                    <a:cubicBezTo>
                      <a:pt x="199" y="64"/>
                      <a:pt x="199" y="64"/>
                      <a:pt x="199" y="64"/>
                    </a:cubicBezTo>
                    <a:lnTo>
                      <a:pt x="199" y="160"/>
                    </a:ln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595959"/>
                  </a:solidFill>
                  <a:latin typeface="Raleway"/>
                  <a:ea typeface="Raleway"/>
                  <a:cs typeface="Raleway"/>
                  <a:sym typeface="Raleway"/>
                </a:endParaRPr>
              </a:p>
            </p:txBody>
          </p:sp>
          <p:sp>
            <p:nvSpPr>
              <p:cNvPr id="978" name="Google Shape;978;p55"/>
              <p:cNvSpPr/>
              <p:nvPr/>
            </p:nvSpPr>
            <p:spPr>
              <a:xfrm>
                <a:off x="7424738" y="2579688"/>
                <a:ext cx="92075" cy="79375"/>
              </a:xfrm>
              <a:custGeom>
                <a:avLst/>
                <a:gdLst/>
                <a:ahLst/>
                <a:cxnLst/>
                <a:rect l="l" t="t" r="r" b="b"/>
                <a:pathLst>
                  <a:path w="262" h="224" extrusionOk="0">
                    <a:moveTo>
                      <a:pt x="210" y="0"/>
                    </a:moveTo>
                    <a:cubicBezTo>
                      <a:pt x="53" y="0"/>
                      <a:pt x="53" y="0"/>
                      <a:pt x="53" y="0"/>
                    </a:cubicBezTo>
                    <a:cubicBezTo>
                      <a:pt x="24" y="0"/>
                      <a:pt x="0" y="24"/>
                      <a:pt x="0" y="53"/>
                    </a:cubicBezTo>
                    <a:cubicBezTo>
                      <a:pt x="0" y="171"/>
                      <a:pt x="0" y="171"/>
                      <a:pt x="0" y="171"/>
                    </a:cubicBezTo>
                    <a:cubicBezTo>
                      <a:pt x="0" y="200"/>
                      <a:pt x="24" y="224"/>
                      <a:pt x="53" y="224"/>
                    </a:cubicBezTo>
                    <a:cubicBezTo>
                      <a:pt x="210" y="224"/>
                      <a:pt x="210" y="224"/>
                      <a:pt x="210" y="224"/>
                    </a:cubicBezTo>
                    <a:cubicBezTo>
                      <a:pt x="239" y="224"/>
                      <a:pt x="262" y="200"/>
                      <a:pt x="262" y="171"/>
                    </a:cubicBezTo>
                    <a:cubicBezTo>
                      <a:pt x="262" y="53"/>
                      <a:pt x="262" y="53"/>
                      <a:pt x="262" y="53"/>
                    </a:cubicBezTo>
                    <a:cubicBezTo>
                      <a:pt x="262" y="24"/>
                      <a:pt x="239" y="0"/>
                      <a:pt x="210" y="0"/>
                    </a:cubicBezTo>
                    <a:close/>
                    <a:moveTo>
                      <a:pt x="198" y="160"/>
                    </a:moveTo>
                    <a:cubicBezTo>
                      <a:pt x="64" y="160"/>
                      <a:pt x="64" y="160"/>
                      <a:pt x="64" y="160"/>
                    </a:cubicBezTo>
                    <a:cubicBezTo>
                      <a:pt x="64" y="64"/>
                      <a:pt x="64" y="64"/>
                      <a:pt x="64" y="64"/>
                    </a:cubicBezTo>
                    <a:cubicBezTo>
                      <a:pt x="198" y="64"/>
                      <a:pt x="198" y="64"/>
                      <a:pt x="198" y="64"/>
                    </a:cubicBezTo>
                    <a:lnTo>
                      <a:pt x="198" y="160"/>
                    </a:ln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595959"/>
                  </a:solidFill>
                  <a:latin typeface="Raleway"/>
                  <a:ea typeface="Raleway"/>
                  <a:cs typeface="Raleway"/>
                  <a:sym typeface="Raleway"/>
                </a:endParaRPr>
              </a:p>
            </p:txBody>
          </p:sp>
          <p:sp>
            <p:nvSpPr>
              <p:cNvPr id="979" name="Google Shape;979;p55"/>
              <p:cNvSpPr/>
              <p:nvPr/>
            </p:nvSpPr>
            <p:spPr>
              <a:xfrm>
                <a:off x="7553326" y="2579688"/>
                <a:ext cx="92075" cy="79375"/>
              </a:xfrm>
              <a:custGeom>
                <a:avLst/>
                <a:gdLst/>
                <a:ahLst/>
                <a:cxnLst/>
                <a:rect l="l" t="t" r="r" b="b"/>
                <a:pathLst>
                  <a:path w="262" h="224" extrusionOk="0">
                    <a:moveTo>
                      <a:pt x="209" y="0"/>
                    </a:moveTo>
                    <a:cubicBezTo>
                      <a:pt x="52" y="0"/>
                      <a:pt x="52" y="0"/>
                      <a:pt x="52" y="0"/>
                    </a:cubicBezTo>
                    <a:cubicBezTo>
                      <a:pt x="23" y="0"/>
                      <a:pt x="0" y="24"/>
                      <a:pt x="0" y="53"/>
                    </a:cubicBezTo>
                    <a:cubicBezTo>
                      <a:pt x="0" y="171"/>
                      <a:pt x="0" y="171"/>
                      <a:pt x="0" y="171"/>
                    </a:cubicBezTo>
                    <a:cubicBezTo>
                      <a:pt x="0" y="200"/>
                      <a:pt x="23" y="224"/>
                      <a:pt x="52" y="224"/>
                    </a:cubicBezTo>
                    <a:cubicBezTo>
                      <a:pt x="209" y="224"/>
                      <a:pt x="209" y="224"/>
                      <a:pt x="209" y="224"/>
                    </a:cubicBezTo>
                    <a:cubicBezTo>
                      <a:pt x="238" y="224"/>
                      <a:pt x="262" y="200"/>
                      <a:pt x="262" y="171"/>
                    </a:cubicBezTo>
                    <a:cubicBezTo>
                      <a:pt x="262" y="53"/>
                      <a:pt x="262" y="53"/>
                      <a:pt x="262" y="53"/>
                    </a:cubicBezTo>
                    <a:cubicBezTo>
                      <a:pt x="262" y="24"/>
                      <a:pt x="238" y="0"/>
                      <a:pt x="209" y="0"/>
                    </a:cubicBezTo>
                    <a:close/>
                    <a:moveTo>
                      <a:pt x="198" y="160"/>
                    </a:moveTo>
                    <a:cubicBezTo>
                      <a:pt x="64" y="160"/>
                      <a:pt x="64" y="160"/>
                      <a:pt x="64" y="160"/>
                    </a:cubicBezTo>
                    <a:cubicBezTo>
                      <a:pt x="64" y="64"/>
                      <a:pt x="64" y="64"/>
                      <a:pt x="64" y="64"/>
                    </a:cubicBezTo>
                    <a:cubicBezTo>
                      <a:pt x="198" y="64"/>
                      <a:pt x="198" y="64"/>
                      <a:pt x="198" y="64"/>
                    </a:cubicBezTo>
                    <a:lnTo>
                      <a:pt x="198" y="160"/>
                    </a:ln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595959"/>
                  </a:solidFill>
                  <a:latin typeface="Raleway"/>
                  <a:ea typeface="Raleway"/>
                  <a:cs typeface="Raleway"/>
                  <a:sym typeface="Raleway"/>
                </a:endParaRPr>
              </a:p>
            </p:txBody>
          </p:sp>
          <p:sp>
            <p:nvSpPr>
              <p:cNvPr id="980" name="Google Shape;980;p55"/>
              <p:cNvSpPr/>
              <p:nvPr/>
            </p:nvSpPr>
            <p:spPr>
              <a:xfrm>
                <a:off x="7527926" y="2528888"/>
                <a:ext cx="23813" cy="22225"/>
              </a:xfrm>
              <a:custGeom>
                <a:avLst/>
                <a:gdLst/>
                <a:ahLst/>
                <a:cxnLst/>
                <a:rect l="l" t="t" r="r" b="b"/>
                <a:pathLst>
                  <a:path w="64" h="64" extrusionOk="0">
                    <a:moveTo>
                      <a:pt x="32" y="0"/>
                    </a:moveTo>
                    <a:cubicBezTo>
                      <a:pt x="32" y="0"/>
                      <a:pt x="32" y="0"/>
                      <a:pt x="32" y="0"/>
                    </a:cubicBezTo>
                    <a:cubicBezTo>
                      <a:pt x="15" y="0"/>
                      <a:pt x="0" y="15"/>
                      <a:pt x="0" y="32"/>
                    </a:cubicBezTo>
                    <a:cubicBezTo>
                      <a:pt x="0" y="50"/>
                      <a:pt x="15" y="64"/>
                      <a:pt x="32" y="64"/>
                    </a:cubicBezTo>
                    <a:cubicBezTo>
                      <a:pt x="50" y="64"/>
                      <a:pt x="64" y="50"/>
                      <a:pt x="64" y="32"/>
                    </a:cubicBezTo>
                    <a:cubicBezTo>
                      <a:pt x="64" y="15"/>
                      <a:pt x="50" y="0"/>
                      <a:pt x="32" y="0"/>
                    </a:cubicBez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rgbClr val="595959"/>
                  </a:solidFill>
                  <a:latin typeface="Raleway"/>
                  <a:ea typeface="Raleway"/>
                  <a:cs typeface="Raleway"/>
                  <a:sym typeface="Raleway"/>
                </a:endParaRPr>
              </a:p>
            </p:txBody>
          </p:sp>
        </p:grpSp>
      </p:grpSp>
      <p:grpSp>
        <p:nvGrpSpPr>
          <p:cNvPr id="981" name="Google Shape;981;p55"/>
          <p:cNvGrpSpPr/>
          <p:nvPr/>
        </p:nvGrpSpPr>
        <p:grpSpPr>
          <a:xfrm>
            <a:off x="5747528" y="2521603"/>
            <a:ext cx="822743" cy="822863"/>
            <a:chOff x="7663371" y="3362137"/>
            <a:chExt cx="1096990" cy="1097150"/>
          </a:xfrm>
        </p:grpSpPr>
        <p:sp>
          <p:nvSpPr>
            <p:cNvPr id="982" name="Google Shape;982;p55"/>
            <p:cNvSpPr/>
            <p:nvPr/>
          </p:nvSpPr>
          <p:spPr>
            <a:xfrm>
              <a:off x="7663371" y="3362137"/>
              <a:ext cx="1096990" cy="1097150"/>
            </a:xfrm>
            <a:prstGeom prst="roundRect">
              <a:avLst>
                <a:gd name="adj" fmla="val 50000"/>
              </a:avLst>
            </a:prstGeom>
            <a:solidFill>
              <a:schemeClr val="lt1"/>
            </a:solidFill>
            <a:ln w="9525" cap="flat" cmpd="sng">
              <a:solidFill>
                <a:srgbClr val="F2F2F2"/>
              </a:solidFill>
              <a:prstDash val="solid"/>
              <a:round/>
              <a:headEnd type="none" w="sm" len="sm"/>
              <a:tailEnd type="none" w="sm" len="sm"/>
            </a:ln>
            <a:effectLst>
              <a:outerShdw blurRad="571500" dist="228600" dir="5400000" algn="t" rotWithShape="0">
                <a:srgbClr val="000000">
                  <a:alpha val="4705"/>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endParaRPr sz="400">
                <a:solidFill>
                  <a:schemeClr val="dk1"/>
                </a:solidFill>
                <a:latin typeface="Raleway"/>
                <a:ea typeface="Raleway"/>
                <a:cs typeface="Raleway"/>
                <a:sym typeface="Raleway"/>
              </a:endParaRPr>
            </a:p>
          </p:txBody>
        </p:sp>
        <p:grpSp>
          <p:nvGrpSpPr>
            <p:cNvPr id="983" name="Google Shape;983;p55"/>
            <p:cNvGrpSpPr/>
            <p:nvPr/>
          </p:nvGrpSpPr>
          <p:grpSpPr>
            <a:xfrm>
              <a:off x="7978452" y="3737082"/>
              <a:ext cx="466826" cy="347258"/>
              <a:chOff x="8107363" y="2333625"/>
              <a:chExt cx="582612" cy="433388"/>
            </a:xfrm>
          </p:grpSpPr>
          <p:sp>
            <p:nvSpPr>
              <p:cNvPr id="984" name="Google Shape;984;p55"/>
              <p:cNvSpPr/>
              <p:nvPr/>
            </p:nvSpPr>
            <p:spPr>
              <a:xfrm>
                <a:off x="8107363" y="2333625"/>
                <a:ext cx="582612" cy="433388"/>
              </a:xfrm>
              <a:custGeom>
                <a:avLst/>
                <a:gdLst/>
                <a:ahLst/>
                <a:cxnLst/>
                <a:rect l="l" t="t" r="r" b="b"/>
                <a:pathLst>
                  <a:path w="1649" h="1224" extrusionOk="0">
                    <a:moveTo>
                      <a:pt x="1595" y="794"/>
                    </a:moveTo>
                    <a:cubicBezTo>
                      <a:pt x="1226" y="605"/>
                      <a:pt x="1226" y="605"/>
                      <a:pt x="1226" y="605"/>
                    </a:cubicBezTo>
                    <a:cubicBezTo>
                      <a:pt x="1226" y="605"/>
                      <a:pt x="1226" y="605"/>
                      <a:pt x="1225" y="605"/>
                    </a:cubicBezTo>
                    <a:cubicBezTo>
                      <a:pt x="1225" y="604"/>
                      <a:pt x="1224" y="604"/>
                      <a:pt x="1223" y="603"/>
                    </a:cubicBezTo>
                    <a:cubicBezTo>
                      <a:pt x="1222" y="603"/>
                      <a:pt x="1222" y="603"/>
                      <a:pt x="1222" y="603"/>
                    </a:cubicBezTo>
                    <a:cubicBezTo>
                      <a:pt x="1221" y="603"/>
                      <a:pt x="1220" y="602"/>
                      <a:pt x="1219" y="602"/>
                    </a:cubicBezTo>
                    <a:cubicBezTo>
                      <a:pt x="1218" y="602"/>
                      <a:pt x="1218" y="602"/>
                      <a:pt x="1218" y="602"/>
                    </a:cubicBezTo>
                    <a:cubicBezTo>
                      <a:pt x="1217" y="602"/>
                      <a:pt x="1216" y="602"/>
                      <a:pt x="1214" y="601"/>
                    </a:cubicBezTo>
                    <a:cubicBezTo>
                      <a:pt x="1214" y="601"/>
                      <a:pt x="1214" y="601"/>
                      <a:pt x="1213" y="601"/>
                    </a:cubicBezTo>
                    <a:cubicBezTo>
                      <a:pt x="1213" y="601"/>
                      <a:pt x="1212" y="601"/>
                      <a:pt x="1211" y="601"/>
                    </a:cubicBezTo>
                    <a:cubicBezTo>
                      <a:pt x="558" y="601"/>
                      <a:pt x="558" y="601"/>
                      <a:pt x="558" y="601"/>
                    </a:cubicBezTo>
                    <a:cubicBezTo>
                      <a:pt x="558" y="509"/>
                      <a:pt x="558" y="509"/>
                      <a:pt x="558" y="509"/>
                    </a:cubicBezTo>
                    <a:cubicBezTo>
                      <a:pt x="558" y="488"/>
                      <a:pt x="576" y="470"/>
                      <a:pt x="597" y="470"/>
                    </a:cubicBezTo>
                    <a:cubicBezTo>
                      <a:pt x="1024" y="470"/>
                      <a:pt x="1024" y="470"/>
                      <a:pt x="1024" y="470"/>
                    </a:cubicBezTo>
                    <a:cubicBezTo>
                      <a:pt x="1041" y="470"/>
                      <a:pt x="1056" y="456"/>
                      <a:pt x="1056" y="438"/>
                    </a:cubicBezTo>
                    <a:cubicBezTo>
                      <a:pt x="1056" y="421"/>
                      <a:pt x="1041" y="406"/>
                      <a:pt x="1024" y="406"/>
                    </a:cubicBezTo>
                    <a:cubicBezTo>
                      <a:pt x="597" y="406"/>
                      <a:pt x="597" y="406"/>
                      <a:pt x="597" y="406"/>
                    </a:cubicBezTo>
                    <a:cubicBezTo>
                      <a:pt x="540" y="406"/>
                      <a:pt x="494" y="452"/>
                      <a:pt x="494" y="509"/>
                    </a:cubicBezTo>
                    <a:cubicBezTo>
                      <a:pt x="494" y="601"/>
                      <a:pt x="494" y="601"/>
                      <a:pt x="494" y="601"/>
                    </a:cubicBezTo>
                    <a:cubicBezTo>
                      <a:pt x="477" y="601"/>
                      <a:pt x="477" y="601"/>
                      <a:pt x="477" y="601"/>
                    </a:cubicBezTo>
                    <a:cubicBezTo>
                      <a:pt x="237" y="299"/>
                      <a:pt x="237" y="299"/>
                      <a:pt x="237" y="299"/>
                    </a:cubicBezTo>
                    <a:cubicBezTo>
                      <a:pt x="242" y="290"/>
                      <a:pt x="242" y="290"/>
                      <a:pt x="242" y="290"/>
                    </a:cubicBezTo>
                    <a:cubicBezTo>
                      <a:pt x="275" y="219"/>
                      <a:pt x="274" y="138"/>
                      <a:pt x="239" y="67"/>
                    </a:cubicBezTo>
                    <a:cubicBezTo>
                      <a:pt x="228" y="44"/>
                      <a:pt x="207" y="28"/>
                      <a:pt x="181" y="22"/>
                    </a:cubicBezTo>
                    <a:cubicBezTo>
                      <a:pt x="88" y="2"/>
                      <a:pt x="88" y="2"/>
                      <a:pt x="88" y="2"/>
                    </a:cubicBezTo>
                    <a:cubicBezTo>
                      <a:pt x="87" y="2"/>
                      <a:pt x="86" y="1"/>
                      <a:pt x="84" y="1"/>
                    </a:cubicBezTo>
                    <a:cubicBezTo>
                      <a:pt x="82" y="1"/>
                      <a:pt x="79" y="0"/>
                      <a:pt x="76" y="0"/>
                    </a:cubicBezTo>
                    <a:cubicBezTo>
                      <a:pt x="72" y="0"/>
                      <a:pt x="68" y="0"/>
                      <a:pt x="64" y="1"/>
                    </a:cubicBezTo>
                    <a:cubicBezTo>
                      <a:pt x="51" y="2"/>
                      <a:pt x="38" y="8"/>
                      <a:pt x="27" y="16"/>
                    </a:cubicBezTo>
                    <a:cubicBezTo>
                      <a:pt x="14" y="27"/>
                      <a:pt x="5" y="41"/>
                      <a:pt x="2" y="57"/>
                    </a:cubicBezTo>
                    <a:cubicBezTo>
                      <a:pt x="1" y="62"/>
                      <a:pt x="0" y="68"/>
                      <a:pt x="0" y="73"/>
                    </a:cubicBezTo>
                    <a:cubicBezTo>
                      <a:pt x="0" y="278"/>
                      <a:pt x="0" y="278"/>
                      <a:pt x="0" y="278"/>
                    </a:cubicBezTo>
                    <a:cubicBezTo>
                      <a:pt x="0" y="280"/>
                      <a:pt x="0" y="281"/>
                      <a:pt x="0" y="283"/>
                    </a:cubicBezTo>
                    <a:cubicBezTo>
                      <a:pt x="0" y="283"/>
                      <a:pt x="0" y="284"/>
                      <a:pt x="0" y="284"/>
                    </a:cubicBezTo>
                    <a:cubicBezTo>
                      <a:pt x="0" y="285"/>
                      <a:pt x="0" y="286"/>
                      <a:pt x="0" y="287"/>
                    </a:cubicBezTo>
                    <a:cubicBezTo>
                      <a:pt x="0" y="288"/>
                      <a:pt x="1" y="288"/>
                      <a:pt x="1" y="289"/>
                    </a:cubicBezTo>
                    <a:cubicBezTo>
                      <a:pt x="1" y="290"/>
                      <a:pt x="1" y="291"/>
                      <a:pt x="1" y="292"/>
                    </a:cubicBezTo>
                    <a:cubicBezTo>
                      <a:pt x="1" y="292"/>
                      <a:pt x="1" y="293"/>
                      <a:pt x="1" y="293"/>
                    </a:cubicBezTo>
                    <a:cubicBezTo>
                      <a:pt x="1" y="294"/>
                      <a:pt x="1" y="295"/>
                      <a:pt x="2" y="296"/>
                    </a:cubicBezTo>
                    <a:cubicBezTo>
                      <a:pt x="2" y="297"/>
                      <a:pt x="2" y="297"/>
                      <a:pt x="2" y="298"/>
                    </a:cubicBezTo>
                    <a:cubicBezTo>
                      <a:pt x="2" y="299"/>
                      <a:pt x="2" y="300"/>
                      <a:pt x="3" y="301"/>
                    </a:cubicBezTo>
                    <a:cubicBezTo>
                      <a:pt x="3" y="301"/>
                      <a:pt x="3" y="302"/>
                      <a:pt x="3" y="302"/>
                    </a:cubicBezTo>
                    <a:cubicBezTo>
                      <a:pt x="3" y="303"/>
                      <a:pt x="3" y="304"/>
                      <a:pt x="4" y="306"/>
                    </a:cubicBezTo>
                    <a:cubicBezTo>
                      <a:pt x="4" y="306"/>
                      <a:pt x="4" y="306"/>
                      <a:pt x="4" y="306"/>
                    </a:cubicBezTo>
                    <a:cubicBezTo>
                      <a:pt x="4" y="307"/>
                      <a:pt x="5" y="309"/>
                      <a:pt x="5" y="310"/>
                    </a:cubicBezTo>
                    <a:cubicBezTo>
                      <a:pt x="5" y="310"/>
                      <a:pt x="5" y="310"/>
                      <a:pt x="5" y="310"/>
                    </a:cubicBezTo>
                    <a:cubicBezTo>
                      <a:pt x="9" y="322"/>
                      <a:pt x="15" y="334"/>
                      <a:pt x="23" y="344"/>
                    </a:cubicBezTo>
                    <a:cubicBezTo>
                      <a:pt x="410" y="831"/>
                      <a:pt x="410" y="831"/>
                      <a:pt x="410" y="831"/>
                    </a:cubicBezTo>
                    <a:cubicBezTo>
                      <a:pt x="433" y="860"/>
                      <a:pt x="467" y="876"/>
                      <a:pt x="504" y="876"/>
                    </a:cubicBezTo>
                    <a:cubicBezTo>
                      <a:pt x="553" y="876"/>
                      <a:pt x="553" y="876"/>
                      <a:pt x="553" y="876"/>
                    </a:cubicBezTo>
                    <a:cubicBezTo>
                      <a:pt x="553" y="915"/>
                      <a:pt x="553" y="915"/>
                      <a:pt x="553" y="915"/>
                    </a:cubicBezTo>
                    <a:cubicBezTo>
                      <a:pt x="553" y="962"/>
                      <a:pt x="591" y="1000"/>
                      <a:pt x="638" y="1000"/>
                    </a:cubicBezTo>
                    <a:cubicBezTo>
                      <a:pt x="652" y="1000"/>
                      <a:pt x="652" y="1000"/>
                      <a:pt x="652" y="1000"/>
                    </a:cubicBezTo>
                    <a:cubicBezTo>
                      <a:pt x="661" y="1160"/>
                      <a:pt x="661" y="1160"/>
                      <a:pt x="661" y="1160"/>
                    </a:cubicBezTo>
                    <a:cubicBezTo>
                      <a:pt x="461" y="1160"/>
                      <a:pt x="461" y="1160"/>
                      <a:pt x="461" y="1160"/>
                    </a:cubicBezTo>
                    <a:cubicBezTo>
                      <a:pt x="443" y="1160"/>
                      <a:pt x="429" y="1174"/>
                      <a:pt x="429" y="1192"/>
                    </a:cubicBezTo>
                    <a:cubicBezTo>
                      <a:pt x="429" y="1210"/>
                      <a:pt x="443" y="1224"/>
                      <a:pt x="461" y="1224"/>
                    </a:cubicBezTo>
                    <a:cubicBezTo>
                      <a:pt x="1188" y="1224"/>
                      <a:pt x="1188" y="1224"/>
                      <a:pt x="1188" y="1224"/>
                    </a:cubicBezTo>
                    <a:cubicBezTo>
                      <a:pt x="1206" y="1224"/>
                      <a:pt x="1220" y="1210"/>
                      <a:pt x="1220" y="1192"/>
                    </a:cubicBezTo>
                    <a:cubicBezTo>
                      <a:pt x="1220" y="1174"/>
                      <a:pt x="1206" y="1160"/>
                      <a:pt x="1188" y="1160"/>
                    </a:cubicBezTo>
                    <a:cubicBezTo>
                      <a:pt x="983" y="1160"/>
                      <a:pt x="983" y="1160"/>
                      <a:pt x="983" y="1160"/>
                    </a:cubicBezTo>
                    <a:cubicBezTo>
                      <a:pt x="992" y="1000"/>
                      <a:pt x="992" y="1000"/>
                      <a:pt x="992" y="1000"/>
                    </a:cubicBezTo>
                    <a:cubicBezTo>
                      <a:pt x="1006" y="1000"/>
                      <a:pt x="1006" y="1000"/>
                      <a:pt x="1006" y="1000"/>
                    </a:cubicBezTo>
                    <a:cubicBezTo>
                      <a:pt x="1053" y="1000"/>
                      <a:pt x="1091" y="962"/>
                      <a:pt x="1091" y="915"/>
                    </a:cubicBezTo>
                    <a:cubicBezTo>
                      <a:pt x="1091" y="876"/>
                      <a:pt x="1091" y="876"/>
                      <a:pt x="1091" y="876"/>
                    </a:cubicBezTo>
                    <a:cubicBezTo>
                      <a:pt x="1136" y="876"/>
                      <a:pt x="1136" y="876"/>
                      <a:pt x="1136" y="876"/>
                    </a:cubicBezTo>
                    <a:cubicBezTo>
                      <a:pt x="1181" y="876"/>
                      <a:pt x="1220" y="848"/>
                      <a:pt x="1236" y="808"/>
                    </a:cubicBezTo>
                    <a:cubicBezTo>
                      <a:pt x="1525" y="939"/>
                      <a:pt x="1525" y="939"/>
                      <a:pt x="1525" y="939"/>
                    </a:cubicBezTo>
                    <a:cubicBezTo>
                      <a:pt x="1536" y="944"/>
                      <a:pt x="1547" y="946"/>
                      <a:pt x="1558" y="946"/>
                    </a:cubicBezTo>
                    <a:cubicBezTo>
                      <a:pt x="1588" y="946"/>
                      <a:pt x="1616" y="929"/>
                      <a:pt x="1630" y="901"/>
                    </a:cubicBezTo>
                    <a:cubicBezTo>
                      <a:pt x="1649" y="862"/>
                      <a:pt x="1634" y="814"/>
                      <a:pt x="1595" y="794"/>
                    </a:cubicBezTo>
                    <a:close/>
                    <a:moveTo>
                      <a:pt x="67" y="66"/>
                    </a:moveTo>
                    <a:cubicBezTo>
                      <a:pt x="68" y="66"/>
                      <a:pt x="68" y="66"/>
                      <a:pt x="68" y="66"/>
                    </a:cubicBezTo>
                    <a:cubicBezTo>
                      <a:pt x="68" y="66"/>
                      <a:pt x="68" y="66"/>
                      <a:pt x="68" y="65"/>
                    </a:cubicBezTo>
                    <a:cubicBezTo>
                      <a:pt x="69" y="65"/>
                      <a:pt x="69" y="65"/>
                      <a:pt x="69" y="65"/>
                    </a:cubicBezTo>
                    <a:cubicBezTo>
                      <a:pt x="69" y="65"/>
                      <a:pt x="70" y="65"/>
                      <a:pt x="70" y="65"/>
                    </a:cubicBezTo>
                    <a:cubicBezTo>
                      <a:pt x="70" y="65"/>
                      <a:pt x="70" y="65"/>
                      <a:pt x="71" y="64"/>
                    </a:cubicBezTo>
                    <a:cubicBezTo>
                      <a:pt x="71" y="64"/>
                      <a:pt x="71" y="64"/>
                      <a:pt x="71" y="64"/>
                    </a:cubicBezTo>
                    <a:cubicBezTo>
                      <a:pt x="72" y="64"/>
                      <a:pt x="72" y="64"/>
                      <a:pt x="73" y="64"/>
                    </a:cubicBezTo>
                    <a:cubicBezTo>
                      <a:pt x="73" y="64"/>
                      <a:pt x="73" y="64"/>
                      <a:pt x="73" y="64"/>
                    </a:cubicBezTo>
                    <a:cubicBezTo>
                      <a:pt x="74" y="64"/>
                      <a:pt x="74" y="64"/>
                      <a:pt x="75" y="64"/>
                    </a:cubicBezTo>
                    <a:cubicBezTo>
                      <a:pt x="167" y="85"/>
                      <a:pt x="167" y="85"/>
                      <a:pt x="167" y="85"/>
                    </a:cubicBezTo>
                    <a:cubicBezTo>
                      <a:pt x="174" y="86"/>
                      <a:pt x="179" y="90"/>
                      <a:pt x="182" y="96"/>
                    </a:cubicBezTo>
                    <a:cubicBezTo>
                      <a:pt x="208" y="148"/>
                      <a:pt x="209" y="209"/>
                      <a:pt x="184" y="262"/>
                    </a:cubicBezTo>
                    <a:cubicBezTo>
                      <a:pt x="179" y="272"/>
                      <a:pt x="179" y="272"/>
                      <a:pt x="179" y="272"/>
                    </a:cubicBezTo>
                    <a:cubicBezTo>
                      <a:pt x="64" y="272"/>
                      <a:pt x="64" y="272"/>
                      <a:pt x="64" y="272"/>
                    </a:cubicBezTo>
                    <a:cubicBezTo>
                      <a:pt x="64" y="73"/>
                      <a:pt x="64" y="73"/>
                      <a:pt x="64" y="73"/>
                    </a:cubicBezTo>
                    <a:cubicBezTo>
                      <a:pt x="64" y="69"/>
                      <a:pt x="66" y="67"/>
                      <a:pt x="67" y="66"/>
                    </a:cubicBezTo>
                    <a:close/>
                    <a:moveTo>
                      <a:pt x="98" y="336"/>
                    </a:moveTo>
                    <a:cubicBezTo>
                      <a:pt x="184" y="336"/>
                      <a:pt x="184" y="336"/>
                      <a:pt x="184" y="336"/>
                    </a:cubicBezTo>
                    <a:cubicBezTo>
                      <a:pt x="428" y="642"/>
                      <a:pt x="428" y="642"/>
                      <a:pt x="428" y="642"/>
                    </a:cubicBezTo>
                    <a:cubicBezTo>
                      <a:pt x="417" y="671"/>
                      <a:pt x="412" y="702"/>
                      <a:pt x="413" y="732"/>
                    </a:cubicBezTo>
                    <a:lnTo>
                      <a:pt x="98" y="336"/>
                    </a:lnTo>
                    <a:close/>
                    <a:moveTo>
                      <a:pt x="918" y="1160"/>
                    </a:moveTo>
                    <a:cubicBezTo>
                      <a:pt x="725" y="1160"/>
                      <a:pt x="725" y="1160"/>
                      <a:pt x="725" y="1160"/>
                    </a:cubicBezTo>
                    <a:cubicBezTo>
                      <a:pt x="716" y="1000"/>
                      <a:pt x="716" y="1000"/>
                      <a:pt x="716" y="1000"/>
                    </a:cubicBezTo>
                    <a:cubicBezTo>
                      <a:pt x="927" y="1000"/>
                      <a:pt x="927" y="1000"/>
                      <a:pt x="927" y="1000"/>
                    </a:cubicBezTo>
                    <a:lnTo>
                      <a:pt x="918" y="1160"/>
                    </a:lnTo>
                    <a:close/>
                    <a:moveTo>
                      <a:pt x="1027" y="915"/>
                    </a:moveTo>
                    <a:cubicBezTo>
                      <a:pt x="1027" y="926"/>
                      <a:pt x="1017" y="936"/>
                      <a:pt x="1006" y="936"/>
                    </a:cubicBezTo>
                    <a:cubicBezTo>
                      <a:pt x="638" y="936"/>
                      <a:pt x="638" y="936"/>
                      <a:pt x="638" y="936"/>
                    </a:cubicBezTo>
                    <a:cubicBezTo>
                      <a:pt x="626" y="936"/>
                      <a:pt x="617" y="926"/>
                      <a:pt x="617" y="915"/>
                    </a:cubicBezTo>
                    <a:cubicBezTo>
                      <a:pt x="617" y="876"/>
                      <a:pt x="617" y="876"/>
                      <a:pt x="617" y="876"/>
                    </a:cubicBezTo>
                    <a:cubicBezTo>
                      <a:pt x="1027" y="876"/>
                      <a:pt x="1027" y="876"/>
                      <a:pt x="1027" y="876"/>
                    </a:cubicBezTo>
                    <a:lnTo>
                      <a:pt x="1027" y="915"/>
                    </a:lnTo>
                    <a:close/>
                    <a:moveTo>
                      <a:pt x="1136" y="812"/>
                    </a:moveTo>
                    <a:cubicBezTo>
                      <a:pt x="504" y="812"/>
                      <a:pt x="504" y="812"/>
                      <a:pt x="504" y="812"/>
                    </a:cubicBezTo>
                    <a:cubicBezTo>
                      <a:pt x="502" y="812"/>
                      <a:pt x="500" y="812"/>
                      <a:pt x="498" y="812"/>
                    </a:cubicBezTo>
                    <a:cubicBezTo>
                      <a:pt x="497" y="812"/>
                      <a:pt x="496" y="812"/>
                      <a:pt x="496" y="812"/>
                    </a:cubicBezTo>
                    <a:cubicBezTo>
                      <a:pt x="495" y="812"/>
                      <a:pt x="494" y="812"/>
                      <a:pt x="493" y="811"/>
                    </a:cubicBezTo>
                    <a:cubicBezTo>
                      <a:pt x="482" y="769"/>
                      <a:pt x="482" y="769"/>
                      <a:pt x="482" y="769"/>
                    </a:cubicBezTo>
                    <a:cubicBezTo>
                      <a:pt x="474" y="734"/>
                      <a:pt x="475" y="698"/>
                      <a:pt x="487" y="665"/>
                    </a:cubicBezTo>
                    <a:cubicBezTo>
                      <a:pt x="1179" y="665"/>
                      <a:pt x="1179" y="665"/>
                      <a:pt x="1179" y="665"/>
                    </a:cubicBezTo>
                    <a:cubicBezTo>
                      <a:pt x="1179" y="707"/>
                      <a:pt x="1179" y="707"/>
                      <a:pt x="1179" y="707"/>
                    </a:cubicBezTo>
                    <a:cubicBezTo>
                      <a:pt x="925" y="707"/>
                      <a:pt x="925" y="707"/>
                      <a:pt x="925" y="707"/>
                    </a:cubicBezTo>
                    <a:cubicBezTo>
                      <a:pt x="907" y="707"/>
                      <a:pt x="893" y="721"/>
                      <a:pt x="893" y="739"/>
                    </a:cubicBezTo>
                    <a:cubicBezTo>
                      <a:pt x="893" y="757"/>
                      <a:pt x="907" y="771"/>
                      <a:pt x="925" y="771"/>
                    </a:cubicBezTo>
                    <a:cubicBezTo>
                      <a:pt x="1179" y="771"/>
                      <a:pt x="1179" y="771"/>
                      <a:pt x="1179" y="771"/>
                    </a:cubicBezTo>
                    <a:cubicBezTo>
                      <a:pt x="1178" y="794"/>
                      <a:pt x="1159" y="812"/>
                      <a:pt x="1136" y="812"/>
                    </a:cubicBezTo>
                    <a:close/>
                    <a:moveTo>
                      <a:pt x="1573" y="873"/>
                    </a:moveTo>
                    <a:cubicBezTo>
                      <a:pt x="1569" y="881"/>
                      <a:pt x="1560" y="884"/>
                      <a:pt x="1552" y="880"/>
                    </a:cubicBezTo>
                    <a:cubicBezTo>
                      <a:pt x="1243" y="742"/>
                      <a:pt x="1243" y="742"/>
                      <a:pt x="1243" y="742"/>
                    </a:cubicBezTo>
                    <a:cubicBezTo>
                      <a:pt x="1243" y="686"/>
                      <a:pt x="1243" y="686"/>
                      <a:pt x="1243" y="686"/>
                    </a:cubicBezTo>
                    <a:cubicBezTo>
                      <a:pt x="1566" y="851"/>
                      <a:pt x="1566" y="851"/>
                      <a:pt x="1566" y="851"/>
                    </a:cubicBezTo>
                    <a:cubicBezTo>
                      <a:pt x="1574" y="855"/>
                      <a:pt x="1577" y="865"/>
                      <a:pt x="1573" y="873"/>
                    </a:cubicBezTo>
                    <a:close/>
                    <a:moveTo>
                      <a:pt x="1573" y="873"/>
                    </a:moveTo>
                    <a:cubicBezTo>
                      <a:pt x="1573" y="873"/>
                      <a:pt x="1573" y="873"/>
                      <a:pt x="1573" y="873"/>
                    </a:cubicBezTo>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985" name="Google Shape;985;p55"/>
              <p:cNvSpPr/>
              <p:nvPr/>
            </p:nvSpPr>
            <p:spPr>
              <a:xfrm>
                <a:off x="8377238" y="2584450"/>
                <a:ext cx="23812" cy="22225"/>
              </a:xfrm>
              <a:custGeom>
                <a:avLst/>
                <a:gdLst/>
                <a:ahLst/>
                <a:cxnLst/>
                <a:rect l="l" t="t" r="r" b="b"/>
                <a:pathLst>
                  <a:path w="64" h="64" extrusionOk="0">
                    <a:moveTo>
                      <a:pt x="61" y="20"/>
                    </a:moveTo>
                    <a:cubicBezTo>
                      <a:pt x="61" y="18"/>
                      <a:pt x="60" y="16"/>
                      <a:pt x="58" y="14"/>
                    </a:cubicBezTo>
                    <a:cubicBezTo>
                      <a:pt x="57" y="12"/>
                      <a:pt x="56" y="11"/>
                      <a:pt x="54" y="9"/>
                    </a:cubicBezTo>
                    <a:cubicBezTo>
                      <a:pt x="53" y="8"/>
                      <a:pt x="51" y="6"/>
                      <a:pt x="50" y="5"/>
                    </a:cubicBezTo>
                    <a:cubicBezTo>
                      <a:pt x="48" y="4"/>
                      <a:pt x="46" y="3"/>
                      <a:pt x="44" y="2"/>
                    </a:cubicBezTo>
                    <a:cubicBezTo>
                      <a:pt x="42" y="2"/>
                      <a:pt x="40" y="1"/>
                      <a:pt x="38" y="0"/>
                    </a:cubicBezTo>
                    <a:cubicBezTo>
                      <a:pt x="34" y="0"/>
                      <a:pt x="30" y="0"/>
                      <a:pt x="26" y="0"/>
                    </a:cubicBezTo>
                    <a:cubicBezTo>
                      <a:pt x="24" y="1"/>
                      <a:pt x="22" y="2"/>
                      <a:pt x="20" y="2"/>
                    </a:cubicBezTo>
                    <a:cubicBezTo>
                      <a:pt x="18" y="3"/>
                      <a:pt x="16" y="4"/>
                      <a:pt x="14" y="5"/>
                    </a:cubicBezTo>
                    <a:cubicBezTo>
                      <a:pt x="12" y="6"/>
                      <a:pt x="11" y="8"/>
                      <a:pt x="9" y="9"/>
                    </a:cubicBezTo>
                    <a:cubicBezTo>
                      <a:pt x="8" y="11"/>
                      <a:pt x="6" y="12"/>
                      <a:pt x="5" y="14"/>
                    </a:cubicBezTo>
                    <a:cubicBezTo>
                      <a:pt x="4" y="16"/>
                      <a:pt x="3" y="18"/>
                      <a:pt x="2" y="20"/>
                    </a:cubicBezTo>
                    <a:cubicBezTo>
                      <a:pt x="2" y="22"/>
                      <a:pt x="1" y="24"/>
                      <a:pt x="0" y="26"/>
                    </a:cubicBezTo>
                    <a:cubicBezTo>
                      <a:pt x="0" y="28"/>
                      <a:pt x="0" y="30"/>
                      <a:pt x="0" y="32"/>
                    </a:cubicBezTo>
                    <a:cubicBezTo>
                      <a:pt x="0" y="34"/>
                      <a:pt x="0" y="36"/>
                      <a:pt x="0" y="38"/>
                    </a:cubicBezTo>
                    <a:cubicBezTo>
                      <a:pt x="1" y="40"/>
                      <a:pt x="2" y="42"/>
                      <a:pt x="2" y="44"/>
                    </a:cubicBezTo>
                    <a:cubicBezTo>
                      <a:pt x="3" y="46"/>
                      <a:pt x="4" y="48"/>
                      <a:pt x="5" y="50"/>
                    </a:cubicBezTo>
                    <a:cubicBezTo>
                      <a:pt x="6" y="51"/>
                      <a:pt x="8" y="53"/>
                      <a:pt x="9" y="54"/>
                    </a:cubicBezTo>
                    <a:cubicBezTo>
                      <a:pt x="15" y="60"/>
                      <a:pt x="23" y="64"/>
                      <a:pt x="32" y="64"/>
                    </a:cubicBezTo>
                    <a:cubicBezTo>
                      <a:pt x="34" y="64"/>
                      <a:pt x="36" y="64"/>
                      <a:pt x="38" y="63"/>
                    </a:cubicBezTo>
                    <a:cubicBezTo>
                      <a:pt x="40" y="63"/>
                      <a:pt x="42" y="62"/>
                      <a:pt x="44" y="61"/>
                    </a:cubicBezTo>
                    <a:cubicBezTo>
                      <a:pt x="46" y="61"/>
                      <a:pt x="48" y="60"/>
                      <a:pt x="50" y="58"/>
                    </a:cubicBezTo>
                    <a:cubicBezTo>
                      <a:pt x="51" y="57"/>
                      <a:pt x="53" y="56"/>
                      <a:pt x="54" y="54"/>
                    </a:cubicBezTo>
                    <a:cubicBezTo>
                      <a:pt x="56" y="53"/>
                      <a:pt x="57" y="51"/>
                      <a:pt x="58" y="50"/>
                    </a:cubicBezTo>
                    <a:cubicBezTo>
                      <a:pt x="60" y="48"/>
                      <a:pt x="61" y="46"/>
                      <a:pt x="61" y="44"/>
                    </a:cubicBezTo>
                    <a:cubicBezTo>
                      <a:pt x="62" y="42"/>
                      <a:pt x="63" y="40"/>
                      <a:pt x="63" y="38"/>
                    </a:cubicBezTo>
                    <a:cubicBezTo>
                      <a:pt x="64" y="36"/>
                      <a:pt x="64" y="34"/>
                      <a:pt x="64" y="32"/>
                    </a:cubicBezTo>
                    <a:cubicBezTo>
                      <a:pt x="64" y="30"/>
                      <a:pt x="64" y="28"/>
                      <a:pt x="63" y="26"/>
                    </a:cubicBezTo>
                    <a:cubicBezTo>
                      <a:pt x="63" y="24"/>
                      <a:pt x="62" y="22"/>
                      <a:pt x="61" y="20"/>
                    </a:cubicBezTo>
                    <a:close/>
                    <a:moveTo>
                      <a:pt x="61" y="20"/>
                    </a:moveTo>
                    <a:cubicBezTo>
                      <a:pt x="61" y="20"/>
                      <a:pt x="61" y="20"/>
                      <a:pt x="61" y="20"/>
                    </a:cubicBezTo>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grpSp>
      </p:grpSp>
      <p:grpSp>
        <p:nvGrpSpPr>
          <p:cNvPr id="986" name="Google Shape;986;p55"/>
          <p:cNvGrpSpPr/>
          <p:nvPr/>
        </p:nvGrpSpPr>
        <p:grpSpPr>
          <a:xfrm>
            <a:off x="7334426" y="1894115"/>
            <a:ext cx="822742" cy="822862"/>
            <a:chOff x="9779234" y="2525487"/>
            <a:chExt cx="1096990" cy="1097150"/>
          </a:xfrm>
        </p:grpSpPr>
        <p:sp>
          <p:nvSpPr>
            <p:cNvPr id="987" name="Google Shape;987;p55"/>
            <p:cNvSpPr/>
            <p:nvPr/>
          </p:nvSpPr>
          <p:spPr>
            <a:xfrm>
              <a:off x="9779234" y="2525487"/>
              <a:ext cx="1096990" cy="1097150"/>
            </a:xfrm>
            <a:prstGeom prst="roundRect">
              <a:avLst>
                <a:gd name="adj" fmla="val 50000"/>
              </a:avLst>
            </a:prstGeom>
            <a:solidFill>
              <a:schemeClr val="lt1"/>
            </a:solidFill>
            <a:ln w="9525" cap="flat" cmpd="sng">
              <a:solidFill>
                <a:srgbClr val="F2F2F2"/>
              </a:solidFill>
              <a:prstDash val="solid"/>
              <a:round/>
              <a:headEnd type="none" w="sm" len="sm"/>
              <a:tailEnd type="none" w="sm" len="sm"/>
            </a:ln>
            <a:effectLst>
              <a:outerShdw blurRad="571500" dist="228600" dir="5400000" algn="t" rotWithShape="0">
                <a:srgbClr val="000000">
                  <a:alpha val="4705"/>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endParaRPr sz="400">
                <a:solidFill>
                  <a:schemeClr val="dk1"/>
                </a:solidFill>
                <a:latin typeface="Raleway"/>
                <a:ea typeface="Raleway"/>
                <a:cs typeface="Raleway"/>
                <a:sym typeface="Raleway"/>
              </a:endParaRPr>
            </a:p>
          </p:txBody>
        </p:sp>
        <p:grpSp>
          <p:nvGrpSpPr>
            <p:cNvPr id="988" name="Google Shape;988;p55"/>
            <p:cNvGrpSpPr/>
            <p:nvPr/>
          </p:nvGrpSpPr>
          <p:grpSpPr>
            <a:xfrm>
              <a:off x="10093679" y="2844464"/>
              <a:ext cx="468098" cy="459194"/>
              <a:chOff x="6251576" y="4098926"/>
              <a:chExt cx="584200" cy="573088"/>
            </a:xfrm>
          </p:grpSpPr>
          <p:sp>
            <p:nvSpPr>
              <p:cNvPr id="989" name="Google Shape;989;p55"/>
              <p:cNvSpPr/>
              <p:nvPr/>
            </p:nvSpPr>
            <p:spPr>
              <a:xfrm>
                <a:off x="6251576" y="4241801"/>
                <a:ext cx="252413" cy="430213"/>
              </a:xfrm>
              <a:custGeom>
                <a:avLst/>
                <a:gdLst/>
                <a:ahLst/>
                <a:cxnLst/>
                <a:rect l="l" t="t" r="r" b="b"/>
                <a:pathLst>
                  <a:path w="711" h="1217" extrusionOk="0">
                    <a:moveTo>
                      <a:pt x="657" y="1031"/>
                    </a:moveTo>
                    <a:cubicBezTo>
                      <a:pt x="649" y="662"/>
                      <a:pt x="649" y="662"/>
                      <a:pt x="649" y="662"/>
                    </a:cubicBezTo>
                    <a:cubicBezTo>
                      <a:pt x="649" y="623"/>
                      <a:pt x="630" y="587"/>
                      <a:pt x="600" y="563"/>
                    </a:cubicBezTo>
                    <a:cubicBezTo>
                      <a:pt x="547" y="521"/>
                      <a:pt x="547" y="521"/>
                      <a:pt x="547" y="521"/>
                    </a:cubicBezTo>
                    <a:cubicBezTo>
                      <a:pt x="512" y="493"/>
                      <a:pt x="466" y="481"/>
                      <a:pt x="422" y="488"/>
                    </a:cubicBezTo>
                    <a:cubicBezTo>
                      <a:pt x="388" y="493"/>
                      <a:pt x="357" y="509"/>
                      <a:pt x="333" y="533"/>
                    </a:cubicBezTo>
                    <a:cubicBezTo>
                      <a:pt x="249" y="462"/>
                      <a:pt x="249" y="462"/>
                      <a:pt x="249" y="462"/>
                    </a:cubicBezTo>
                    <a:cubicBezTo>
                      <a:pt x="245" y="458"/>
                      <a:pt x="242" y="453"/>
                      <a:pt x="241" y="447"/>
                    </a:cubicBezTo>
                    <a:cubicBezTo>
                      <a:pt x="191" y="82"/>
                      <a:pt x="191" y="82"/>
                      <a:pt x="191" y="82"/>
                    </a:cubicBezTo>
                    <a:cubicBezTo>
                      <a:pt x="185" y="36"/>
                      <a:pt x="145" y="0"/>
                      <a:pt x="98" y="0"/>
                    </a:cubicBezTo>
                    <a:cubicBezTo>
                      <a:pt x="70" y="0"/>
                      <a:pt x="44" y="12"/>
                      <a:pt x="26" y="33"/>
                    </a:cubicBezTo>
                    <a:cubicBezTo>
                      <a:pt x="8" y="53"/>
                      <a:pt x="0" y="81"/>
                      <a:pt x="4" y="108"/>
                    </a:cubicBezTo>
                    <a:cubicBezTo>
                      <a:pt x="61" y="535"/>
                      <a:pt x="61" y="535"/>
                      <a:pt x="61" y="535"/>
                    </a:cubicBezTo>
                    <a:cubicBezTo>
                      <a:pt x="66" y="575"/>
                      <a:pt x="85" y="611"/>
                      <a:pt x="114" y="638"/>
                    </a:cubicBezTo>
                    <a:cubicBezTo>
                      <a:pt x="377" y="881"/>
                      <a:pt x="377" y="881"/>
                      <a:pt x="377" y="881"/>
                    </a:cubicBezTo>
                    <a:cubicBezTo>
                      <a:pt x="389" y="891"/>
                      <a:pt x="395" y="906"/>
                      <a:pt x="395" y="921"/>
                    </a:cubicBezTo>
                    <a:cubicBezTo>
                      <a:pt x="395" y="1039"/>
                      <a:pt x="395" y="1039"/>
                      <a:pt x="395" y="1039"/>
                    </a:cubicBezTo>
                    <a:cubicBezTo>
                      <a:pt x="375" y="1051"/>
                      <a:pt x="361" y="1072"/>
                      <a:pt x="361" y="1097"/>
                    </a:cubicBezTo>
                    <a:cubicBezTo>
                      <a:pt x="361" y="1150"/>
                      <a:pt x="361" y="1150"/>
                      <a:pt x="361" y="1150"/>
                    </a:cubicBezTo>
                    <a:cubicBezTo>
                      <a:pt x="361" y="1187"/>
                      <a:pt x="392" y="1217"/>
                      <a:pt x="429" y="1217"/>
                    </a:cubicBezTo>
                    <a:cubicBezTo>
                      <a:pt x="643" y="1217"/>
                      <a:pt x="643" y="1217"/>
                      <a:pt x="643" y="1217"/>
                    </a:cubicBezTo>
                    <a:cubicBezTo>
                      <a:pt x="680" y="1217"/>
                      <a:pt x="711" y="1187"/>
                      <a:pt x="711" y="1150"/>
                    </a:cubicBezTo>
                    <a:cubicBezTo>
                      <a:pt x="711" y="1097"/>
                      <a:pt x="711" y="1097"/>
                      <a:pt x="711" y="1097"/>
                    </a:cubicBezTo>
                    <a:cubicBezTo>
                      <a:pt x="711" y="1065"/>
                      <a:pt x="688" y="1038"/>
                      <a:pt x="657" y="1031"/>
                    </a:cubicBezTo>
                    <a:close/>
                    <a:moveTo>
                      <a:pt x="158" y="591"/>
                    </a:moveTo>
                    <a:cubicBezTo>
                      <a:pt x="140" y="574"/>
                      <a:pt x="128" y="551"/>
                      <a:pt x="125" y="527"/>
                    </a:cubicBezTo>
                    <a:cubicBezTo>
                      <a:pt x="67" y="99"/>
                      <a:pt x="67" y="99"/>
                      <a:pt x="67" y="99"/>
                    </a:cubicBezTo>
                    <a:cubicBezTo>
                      <a:pt x="66" y="90"/>
                      <a:pt x="69" y="82"/>
                      <a:pt x="75" y="75"/>
                    </a:cubicBezTo>
                    <a:cubicBezTo>
                      <a:pt x="80" y="68"/>
                      <a:pt x="89" y="64"/>
                      <a:pt x="98" y="64"/>
                    </a:cubicBezTo>
                    <a:cubicBezTo>
                      <a:pt x="113" y="64"/>
                      <a:pt x="126" y="76"/>
                      <a:pt x="128" y="91"/>
                    </a:cubicBezTo>
                    <a:cubicBezTo>
                      <a:pt x="178" y="456"/>
                      <a:pt x="178" y="456"/>
                      <a:pt x="178" y="456"/>
                    </a:cubicBezTo>
                    <a:cubicBezTo>
                      <a:pt x="181" y="477"/>
                      <a:pt x="191" y="496"/>
                      <a:pt x="208" y="510"/>
                    </a:cubicBezTo>
                    <a:cubicBezTo>
                      <a:pt x="242" y="540"/>
                      <a:pt x="242" y="540"/>
                      <a:pt x="242" y="540"/>
                    </a:cubicBezTo>
                    <a:cubicBezTo>
                      <a:pt x="380" y="658"/>
                      <a:pt x="380" y="658"/>
                      <a:pt x="380" y="658"/>
                    </a:cubicBezTo>
                    <a:cubicBezTo>
                      <a:pt x="386" y="664"/>
                      <a:pt x="394" y="666"/>
                      <a:pt x="401" y="666"/>
                    </a:cubicBezTo>
                    <a:cubicBezTo>
                      <a:pt x="410" y="666"/>
                      <a:pt x="419" y="662"/>
                      <a:pt x="426" y="655"/>
                    </a:cubicBezTo>
                    <a:cubicBezTo>
                      <a:pt x="437" y="641"/>
                      <a:pt x="435" y="621"/>
                      <a:pt x="422" y="610"/>
                    </a:cubicBezTo>
                    <a:cubicBezTo>
                      <a:pt x="382" y="575"/>
                      <a:pt x="382" y="575"/>
                      <a:pt x="382" y="575"/>
                    </a:cubicBezTo>
                    <a:cubicBezTo>
                      <a:pt x="396" y="563"/>
                      <a:pt x="413" y="554"/>
                      <a:pt x="432" y="551"/>
                    </a:cubicBezTo>
                    <a:cubicBezTo>
                      <a:pt x="459" y="547"/>
                      <a:pt x="486" y="554"/>
                      <a:pt x="507" y="571"/>
                    </a:cubicBezTo>
                    <a:cubicBezTo>
                      <a:pt x="560" y="613"/>
                      <a:pt x="560" y="613"/>
                      <a:pt x="560" y="613"/>
                    </a:cubicBezTo>
                    <a:cubicBezTo>
                      <a:pt x="576" y="625"/>
                      <a:pt x="585" y="644"/>
                      <a:pt x="585" y="664"/>
                    </a:cubicBezTo>
                    <a:cubicBezTo>
                      <a:pt x="593" y="1030"/>
                      <a:pt x="593" y="1030"/>
                      <a:pt x="593" y="1030"/>
                    </a:cubicBezTo>
                    <a:cubicBezTo>
                      <a:pt x="459" y="1030"/>
                      <a:pt x="459" y="1030"/>
                      <a:pt x="459" y="1030"/>
                    </a:cubicBezTo>
                    <a:cubicBezTo>
                      <a:pt x="459" y="921"/>
                      <a:pt x="459" y="921"/>
                      <a:pt x="459" y="921"/>
                    </a:cubicBezTo>
                    <a:cubicBezTo>
                      <a:pt x="459" y="888"/>
                      <a:pt x="445" y="856"/>
                      <a:pt x="421" y="834"/>
                    </a:cubicBezTo>
                    <a:lnTo>
                      <a:pt x="158" y="591"/>
                    </a:lnTo>
                    <a:close/>
                    <a:moveTo>
                      <a:pt x="647" y="1150"/>
                    </a:moveTo>
                    <a:cubicBezTo>
                      <a:pt x="647" y="1152"/>
                      <a:pt x="645" y="1153"/>
                      <a:pt x="643" y="1153"/>
                    </a:cubicBezTo>
                    <a:cubicBezTo>
                      <a:pt x="429" y="1153"/>
                      <a:pt x="429" y="1153"/>
                      <a:pt x="429" y="1153"/>
                    </a:cubicBezTo>
                    <a:cubicBezTo>
                      <a:pt x="427" y="1153"/>
                      <a:pt x="425" y="1152"/>
                      <a:pt x="425" y="1150"/>
                    </a:cubicBezTo>
                    <a:cubicBezTo>
                      <a:pt x="425" y="1097"/>
                      <a:pt x="425" y="1097"/>
                      <a:pt x="425" y="1097"/>
                    </a:cubicBezTo>
                    <a:cubicBezTo>
                      <a:pt x="425" y="1095"/>
                      <a:pt x="427" y="1094"/>
                      <a:pt x="429" y="1094"/>
                    </a:cubicBezTo>
                    <a:cubicBezTo>
                      <a:pt x="643" y="1094"/>
                      <a:pt x="643" y="1094"/>
                      <a:pt x="643" y="1094"/>
                    </a:cubicBezTo>
                    <a:cubicBezTo>
                      <a:pt x="645" y="1094"/>
                      <a:pt x="647" y="1095"/>
                      <a:pt x="647" y="1097"/>
                    </a:cubicBezTo>
                    <a:lnTo>
                      <a:pt x="647" y="1150"/>
                    </a:lnTo>
                    <a:close/>
                    <a:moveTo>
                      <a:pt x="647" y="1150"/>
                    </a:moveTo>
                    <a:cubicBezTo>
                      <a:pt x="647" y="1150"/>
                      <a:pt x="647" y="1150"/>
                      <a:pt x="647" y="1150"/>
                    </a:cubicBezTo>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990" name="Google Shape;990;p55"/>
              <p:cNvSpPr/>
              <p:nvPr/>
            </p:nvSpPr>
            <p:spPr>
              <a:xfrm>
                <a:off x="6583363" y="4241801"/>
                <a:ext cx="252413" cy="430213"/>
              </a:xfrm>
              <a:custGeom>
                <a:avLst/>
                <a:gdLst/>
                <a:ahLst/>
                <a:cxnLst/>
                <a:rect l="l" t="t" r="r" b="b"/>
                <a:pathLst>
                  <a:path w="710" h="1217" extrusionOk="0">
                    <a:moveTo>
                      <a:pt x="684" y="33"/>
                    </a:moveTo>
                    <a:cubicBezTo>
                      <a:pt x="666" y="12"/>
                      <a:pt x="640" y="0"/>
                      <a:pt x="613" y="0"/>
                    </a:cubicBezTo>
                    <a:cubicBezTo>
                      <a:pt x="566" y="0"/>
                      <a:pt x="526" y="36"/>
                      <a:pt x="519" y="82"/>
                    </a:cubicBezTo>
                    <a:cubicBezTo>
                      <a:pt x="469" y="447"/>
                      <a:pt x="469" y="447"/>
                      <a:pt x="469" y="447"/>
                    </a:cubicBezTo>
                    <a:cubicBezTo>
                      <a:pt x="468" y="453"/>
                      <a:pt x="466" y="458"/>
                      <a:pt x="461" y="462"/>
                    </a:cubicBezTo>
                    <a:cubicBezTo>
                      <a:pt x="428" y="490"/>
                      <a:pt x="428" y="490"/>
                      <a:pt x="428" y="490"/>
                    </a:cubicBezTo>
                    <a:cubicBezTo>
                      <a:pt x="428" y="490"/>
                      <a:pt x="428" y="490"/>
                      <a:pt x="428" y="490"/>
                    </a:cubicBezTo>
                    <a:cubicBezTo>
                      <a:pt x="427" y="491"/>
                      <a:pt x="427" y="491"/>
                      <a:pt x="427" y="491"/>
                    </a:cubicBezTo>
                    <a:cubicBezTo>
                      <a:pt x="377" y="533"/>
                      <a:pt x="377" y="533"/>
                      <a:pt x="377" y="533"/>
                    </a:cubicBezTo>
                    <a:cubicBezTo>
                      <a:pt x="353" y="509"/>
                      <a:pt x="322" y="493"/>
                      <a:pt x="288" y="488"/>
                    </a:cubicBezTo>
                    <a:cubicBezTo>
                      <a:pt x="244" y="481"/>
                      <a:pt x="199" y="493"/>
                      <a:pt x="164" y="521"/>
                    </a:cubicBezTo>
                    <a:cubicBezTo>
                      <a:pt x="111" y="563"/>
                      <a:pt x="111" y="563"/>
                      <a:pt x="111" y="563"/>
                    </a:cubicBezTo>
                    <a:cubicBezTo>
                      <a:pt x="80" y="587"/>
                      <a:pt x="62" y="623"/>
                      <a:pt x="61" y="662"/>
                    </a:cubicBezTo>
                    <a:cubicBezTo>
                      <a:pt x="53" y="1031"/>
                      <a:pt x="53" y="1031"/>
                      <a:pt x="53" y="1031"/>
                    </a:cubicBezTo>
                    <a:cubicBezTo>
                      <a:pt x="23" y="1038"/>
                      <a:pt x="0" y="1065"/>
                      <a:pt x="0" y="1097"/>
                    </a:cubicBezTo>
                    <a:cubicBezTo>
                      <a:pt x="0" y="1150"/>
                      <a:pt x="0" y="1150"/>
                      <a:pt x="0" y="1150"/>
                    </a:cubicBezTo>
                    <a:cubicBezTo>
                      <a:pt x="0" y="1187"/>
                      <a:pt x="30" y="1217"/>
                      <a:pt x="67" y="1217"/>
                    </a:cubicBezTo>
                    <a:cubicBezTo>
                      <a:pt x="282" y="1217"/>
                      <a:pt x="282" y="1217"/>
                      <a:pt x="282" y="1217"/>
                    </a:cubicBezTo>
                    <a:cubicBezTo>
                      <a:pt x="319" y="1217"/>
                      <a:pt x="349" y="1187"/>
                      <a:pt x="349" y="1150"/>
                    </a:cubicBezTo>
                    <a:cubicBezTo>
                      <a:pt x="349" y="1097"/>
                      <a:pt x="349" y="1097"/>
                      <a:pt x="349" y="1097"/>
                    </a:cubicBezTo>
                    <a:cubicBezTo>
                      <a:pt x="349" y="1072"/>
                      <a:pt x="335" y="1051"/>
                      <a:pt x="315" y="1039"/>
                    </a:cubicBezTo>
                    <a:cubicBezTo>
                      <a:pt x="315" y="921"/>
                      <a:pt x="315" y="921"/>
                      <a:pt x="315" y="921"/>
                    </a:cubicBezTo>
                    <a:cubicBezTo>
                      <a:pt x="315" y="906"/>
                      <a:pt x="322" y="891"/>
                      <a:pt x="333" y="881"/>
                    </a:cubicBezTo>
                    <a:cubicBezTo>
                      <a:pt x="596" y="638"/>
                      <a:pt x="596" y="638"/>
                      <a:pt x="596" y="638"/>
                    </a:cubicBezTo>
                    <a:cubicBezTo>
                      <a:pt x="625" y="611"/>
                      <a:pt x="644" y="575"/>
                      <a:pt x="649" y="535"/>
                    </a:cubicBezTo>
                    <a:cubicBezTo>
                      <a:pt x="707" y="108"/>
                      <a:pt x="707" y="108"/>
                      <a:pt x="707" y="108"/>
                    </a:cubicBezTo>
                    <a:cubicBezTo>
                      <a:pt x="710" y="81"/>
                      <a:pt x="702" y="53"/>
                      <a:pt x="684" y="33"/>
                    </a:cubicBezTo>
                    <a:close/>
                    <a:moveTo>
                      <a:pt x="285" y="1150"/>
                    </a:moveTo>
                    <a:cubicBezTo>
                      <a:pt x="285" y="1152"/>
                      <a:pt x="283" y="1153"/>
                      <a:pt x="282" y="1153"/>
                    </a:cubicBezTo>
                    <a:cubicBezTo>
                      <a:pt x="67" y="1153"/>
                      <a:pt x="67" y="1153"/>
                      <a:pt x="67" y="1153"/>
                    </a:cubicBezTo>
                    <a:cubicBezTo>
                      <a:pt x="65" y="1153"/>
                      <a:pt x="64" y="1152"/>
                      <a:pt x="64" y="1150"/>
                    </a:cubicBezTo>
                    <a:cubicBezTo>
                      <a:pt x="64" y="1097"/>
                      <a:pt x="64" y="1097"/>
                      <a:pt x="64" y="1097"/>
                    </a:cubicBezTo>
                    <a:cubicBezTo>
                      <a:pt x="64" y="1095"/>
                      <a:pt x="65" y="1094"/>
                      <a:pt x="67" y="1094"/>
                    </a:cubicBezTo>
                    <a:cubicBezTo>
                      <a:pt x="282" y="1094"/>
                      <a:pt x="282" y="1094"/>
                      <a:pt x="282" y="1094"/>
                    </a:cubicBezTo>
                    <a:cubicBezTo>
                      <a:pt x="283" y="1094"/>
                      <a:pt x="285" y="1095"/>
                      <a:pt x="285" y="1097"/>
                    </a:cubicBezTo>
                    <a:lnTo>
                      <a:pt x="285" y="1150"/>
                    </a:lnTo>
                    <a:close/>
                    <a:moveTo>
                      <a:pt x="643" y="99"/>
                    </a:moveTo>
                    <a:cubicBezTo>
                      <a:pt x="586" y="527"/>
                      <a:pt x="586" y="527"/>
                      <a:pt x="586" y="527"/>
                    </a:cubicBezTo>
                    <a:cubicBezTo>
                      <a:pt x="583" y="551"/>
                      <a:pt x="571" y="574"/>
                      <a:pt x="553" y="591"/>
                    </a:cubicBezTo>
                    <a:cubicBezTo>
                      <a:pt x="289" y="834"/>
                      <a:pt x="289" y="834"/>
                      <a:pt x="289" y="834"/>
                    </a:cubicBezTo>
                    <a:cubicBezTo>
                      <a:pt x="265" y="856"/>
                      <a:pt x="251" y="888"/>
                      <a:pt x="251" y="921"/>
                    </a:cubicBezTo>
                    <a:cubicBezTo>
                      <a:pt x="251" y="1030"/>
                      <a:pt x="251" y="1030"/>
                      <a:pt x="251" y="1030"/>
                    </a:cubicBezTo>
                    <a:cubicBezTo>
                      <a:pt x="117" y="1030"/>
                      <a:pt x="117" y="1030"/>
                      <a:pt x="117" y="1030"/>
                    </a:cubicBezTo>
                    <a:cubicBezTo>
                      <a:pt x="125" y="664"/>
                      <a:pt x="125" y="664"/>
                      <a:pt x="125" y="664"/>
                    </a:cubicBezTo>
                    <a:cubicBezTo>
                      <a:pt x="125" y="644"/>
                      <a:pt x="135" y="625"/>
                      <a:pt x="150" y="613"/>
                    </a:cubicBezTo>
                    <a:cubicBezTo>
                      <a:pt x="203" y="571"/>
                      <a:pt x="203" y="571"/>
                      <a:pt x="203" y="571"/>
                    </a:cubicBezTo>
                    <a:cubicBezTo>
                      <a:pt x="225" y="554"/>
                      <a:pt x="251" y="547"/>
                      <a:pt x="278" y="551"/>
                    </a:cubicBezTo>
                    <a:cubicBezTo>
                      <a:pt x="298" y="554"/>
                      <a:pt x="315" y="563"/>
                      <a:pt x="329" y="575"/>
                    </a:cubicBezTo>
                    <a:cubicBezTo>
                      <a:pt x="288" y="610"/>
                      <a:pt x="288" y="610"/>
                      <a:pt x="288" y="610"/>
                    </a:cubicBezTo>
                    <a:cubicBezTo>
                      <a:pt x="275" y="621"/>
                      <a:pt x="273" y="641"/>
                      <a:pt x="285" y="655"/>
                    </a:cubicBezTo>
                    <a:cubicBezTo>
                      <a:pt x="291" y="662"/>
                      <a:pt x="300" y="666"/>
                      <a:pt x="309" y="666"/>
                    </a:cubicBezTo>
                    <a:cubicBezTo>
                      <a:pt x="317" y="666"/>
                      <a:pt x="324" y="664"/>
                      <a:pt x="330" y="658"/>
                    </a:cubicBezTo>
                    <a:cubicBezTo>
                      <a:pt x="468" y="540"/>
                      <a:pt x="468" y="540"/>
                      <a:pt x="468" y="540"/>
                    </a:cubicBezTo>
                    <a:cubicBezTo>
                      <a:pt x="503" y="510"/>
                      <a:pt x="503" y="510"/>
                      <a:pt x="503" y="510"/>
                    </a:cubicBezTo>
                    <a:cubicBezTo>
                      <a:pt x="519" y="496"/>
                      <a:pt x="530" y="477"/>
                      <a:pt x="533" y="456"/>
                    </a:cubicBezTo>
                    <a:cubicBezTo>
                      <a:pt x="583" y="91"/>
                      <a:pt x="583" y="91"/>
                      <a:pt x="583" y="91"/>
                    </a:cubicBezTo>
                    <a:cubicBezTo>
                      <a:pt x="585" y="76"/>
                      <a:pt x="598" y="65"/>
                      <a:pt x="613" y="65"/>
                    </a:cubicBezTo>
                    <a:cubicBezTo>
                      <a:pt x="622" y="65"/>
                      <a:pt x="630" y="68"/>
                      <a:pt x="636" y="75"/>
                    </a:cubicBezTo>
                    <a:cubicBezTo>
                      <a:pt x="642" y="82"/>
                      <a:pt x="644" y="90"/>
                      <a:pt x="643" y="99"/>
                    </a:cubicBezTo>
                    <a:close/>
                    <a:moveTo>
                      <a:pt x="643" y="99"/>
                    </a:moveTo>
                    <a:cubicBezTo>
                      <a:pt x="643" y="99"/>
                      <a:pt x="643" y="99"/>
                      <a:pt x="643" y="99"/>
                    </a:cubicBezTo>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991" name="Google Shape;991;p55"/>
              <p:cNvSpPr/>
              <p:nvPr/>
            </p:nvSpPr>
            <p:spPr>
              <a:xfrm>
                <a:off x="6350001" y="4117976"/>
                <a:ext cx="76200" cy="74613"/>
              </a:xfrm>
              <a:custGeom>
                <a:avLst/>
                <a:gdLst/>
                <a:ahLst/>
                <a:cxnLst/>
                <a:rect l="l" t="t" r="r" b="b"/>
                <a:pathLst>
                  <a:path w="213" h="211" extrusionOk="0">
                    <a:moveTo>
                      <a:pt x="155" y="202"/>
                    </a:moveTo>
                    <a:cubicBezTo>
                      <a:pt x="161" y="208"/>
                      <a:pt x="170" y="211"/>
                      <a:pt x="178" y="211"/>
                    </a:cubicBezTo>
                    <a:cubicBezTo>
                      <a:pt x="186" y="211"/>
                      <a:pt x="194" y="208"/>
                      <a:pt x="200" y="202"/>
                    </a:cubicBezTo>
                    <a:cubicBezTo>
                      <a:pt x="213" y="189"/>
                      <a:pt x="213" y="169"/>
                      <a:pt x="201" y="157"/>
                    </a:cubicBezTo>
                    <a:cubicBezTo>
                      <a:pt x="58" y="13"/>
                      <a:pt x="58" y="13"/>
                      <a:pt x="58" y="13"/>
                    </a:cubicBezTo>
                    <a:cubicBezTo>
                      <a:pt x="45" y="0"/>
                      <a:pt x="25" y="0"/>
                      <a:pt x="12" y="13"/>
                    </a:cubicBezTo>
                    <a:cubicBezTo>
                      <a:pt x="0" y="25"/>
                      <a:pt x="0" y="45"/>
                      <a:pt x="12" y="58"/>
                    </a:cubicBezTo>
                    <a:lnTo>
                      <a:pt x="155" y="202"/>
                    </a:lnTo>
                    <a:close/>
                    <a:moveTo>
                      <a:pt x="155" y="202"/>
                    </a:moveTo>
                    <a:cubicBezTo>
                      <a:pt x="155" y="202"/>
                      <a:pt x="155" y="202"/>
                      <a:pt x="155" y="202"/>
                    </a:cubicBezTo>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992" name="Google Shape;992;p55"/>
              <p:cNvSpPr/>
              <p:nvPr/>
            </p:nvSpPr>
            <p:spPr>
              <a:xfrm>
                <a:off x="6661151" y="4117976"/>
                <a:ext cx="76200" cy="74613"/>
              </a:xfrm>
              <a:custGeom>
                <a:avLst/>
                <a:gdLst/>
                <a:ahLst/>
                <a:cxnLst/>
                <a:rect l="l" t="t" r="r" b="b"/>
                <a:pathLst>
                  <a:path w="214" h="211" extrusionOk="0">
                    <a:moveTo>
                      <a:pt x="36" y="211"/>
                    </a:moveTo>
                    <a:cubicBezTo>
                      <a:pt x="44" y="211"/>
                      <a:pt x="52" y="208"/>
                      <a:pt x="58" y="202"/>
                    </a:cubicBezTo>
                    <a:cubicBezTo>
                      <a:pt x="201" y="58"/>
                      <a:pt x="201" y="58"/>
                      <a:pt x="201" y="58"/>
                    </a:cubicBezTo>
                    <a:cubicBezTo>
                      <a:pt x="214" y="45"/>
                      <a:pt x="214" y="25"/>
                      <a:pt x="201" y="13"/>
                    </a:cubicBezTo>
                    <a:cubicBezTo>
                      <a:pt x="189" y="0"/>
                      <a:pt x="168" y="0"/>
                      <a:pt x="156" y="13"/>
                    </a:cubicBezTo>
                    <a:cubicBezTo>
                      <a:pt x="13" y="157"/>
                      <a:pt x="13" y="157"/>
                      <a:pt x="13" y="157"/>
                    </a:cubicBezTo>
                    <a:cubicBezTo>
                      <a:pt x="0" y="169"/>
                      <a:pt x="0" y="189"/>
                      <a:pt x="13" y="202"/>
                    </a:cubicBezTo>
                    <a:cubicBezTo>
                      <a:pt x="19" y="208"/>
                      <a:pt x="27" y="211"/>
                      <a:pt x="36" y="211"/>
                    </a:cubicBezTo>
                    <a:close/>
                    <a:moveTo>
                      <a:pt x="36" y="211"/>
                    </a:moveTo>
                    <a:cubicBezTo>
                      <a:pt x="36" y="211"/>
                      <a:pt x="36" y="211"/>
                      <a:pt x="36" y="211"/>
                    </a:cubicBezTo>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993" name="Google Shape;993;p55"/>
              <p:cNvSpPr/>
              <p:nvPr/>
            </p:nvSpPr>
            <p:spPr>
              <a:xfrm>
                <a:off x="6478588" y="4098926"/>
                <a:ext cx="34925" cy="61913"/>
              </a:xfrm>
              <a:custGeom>
                <a:avLst/>
                <a:gdLst/>
                <a:ahLst/>
                <a:cxnLst/>
                <a:rect l="l" t="t" r="r" b="b"/>
                <a:pathLst>
                  <a:path w="102" h="175" extrusionOk="0">
                    <a:moveTo>
                      <a:pt x="35" y="152"/>
                    </a:moveTo>
                    <a:cubicBezTo>
                      <a:pt x="40" y="166"/>
                      <a:pt x="52" y="175"/>
                      <a:pt x="66" y="175"/>
                    </a:cubicBezTo>
                    <a:cubicBezTo>
                      <a:pt x="69" y="175"/>
                      <a:pt x="72" y="175"/>
                      <a:pt x="75" y="174"/>
                    </a:cubicBezTo>
                    <a:cubicBezTo>
                      <a:pt x="92" y="169"/>
                      <a:pt x="102" y="151"/>
                      <a:pt x="97" y="134"/>
                    </a:cubicBezTo>
                    <a:cubicBezTo>
                      <a:pt x="66" y="27"/>
                      <a:pt x="66" y="27"/>
                      <a:pt x="66" y="27"/>
                    </a:cubicBezTo>
                    <a:cubicBezTo>
                      <a:pt x="61" y="10"/>
                      <a:pt x="43" y="0"/>
                      <a:pt x="26" y="5"/>
                    </a:cubicBezTo>
                    <a:cubicBezTo>
                      <a:pt x="9" y="10"/>
                      <a:pt x="0" y="27"/>
                      <a:pt x="5" y="44"/>
                    </a:cubicBezTo>
                    <a:lnTo>
                      <a:pt x="35" y="152"/>
                    </a:lnTo>
                    <a:close/>
                    <a:moveTo>
                      <a:pt x="35" y="152"/>
                    </a:moveTo>
                    <a:cubicBezTo>
                      <a:pt x="35" y="152"/>
                      <a:pt x="35" y="152"/>
                      <a:pt x="35" y="152"/>
                    </a:cubicBezTo>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994" name="Google Shape;994;p55"/>
              <p:cNvSpPr/>
              <p:nvPr/>
            </p:nvSpPr>
            <p:spPr>
              <a:xfrm>
                <a:off x="6573838" y="4098926"/>
                <a:ext cx="36513" cy="61913"/>
              </a:xfrm>
              <a:custGeom>
                <a:avLst/>
                <a:gdLst/>
                <a:ahLst/>
                <a:cxnLst/>
                <a:rect l="l" t="t" r="r" b="b"/>
                <a:pathLst>
                  <a:path w="102" h="175" extrusionOk="0">
                    <a:moveTo>
                      <a:pt x="26" y="174"/>
                    </a:moveTo>
                    <a:cubicBezTo>
                      <a:pt x="29" y="175"/>
                      <a:pt x="32" y="175"/>
                      <a:pt x="35" y="175"/>
                    </a:cubicBezTo>
                    <a:cubicBezTo>
                      <a:pt x="49" y="175"/>
                      <a:pt x="62" y="166"/>
                      <a:pt x="66" y="152"/>
                    </a:cubicBezTo>
                    <a:cubicBezTo>
                      <a:pt x="97" y="44"/>
                      <a:pt x="97" y="44"/>
                      <a:pt x="97" y="44"/>
                    </a:cubicBezTo>
                    <a:cubicBezTo>
                      <a:pt x="102" y="27"/>
                      <a:pt x="92" y="10"/>
                      <a:pt x="75" y="5"/>
                    </a:cubicBezTo>
                    <a:cubicBezTo>
                      <a:pt x="58" y="0"/>
                      <a:pt x="40" y="10"/>
                      <a:pt x="35" y="27"/>
                    </a:cubicBezTo>
                    <a:cubicBezTo>
                      <a:pt x="4" y="134"/>
                      <a:pt x="4" y="134"/>
                      <a:pt x="4" y="134"/>
                    </a:cubicBezTo>
                    <a:cubicBezTo>
                      <a:pt x="0" y="151"/>
                      <a:pt x="9" y="169"/>
                      <a:pt x="26" y="174"/>
                    </a:cubicBezTo>
                    <a:close/>
                    <a:moveTo>
                      <a:pt x="26" y="174"/>
                    </a:moveTo>
                    <a:cubicBezTo>
                      <a:pt x="26" y="174"/>
                      <a:pt x="26" y="174"/>
                      <a:pt x="26" y="174"/>
                    </a:cubicBezTo>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995" name="Google Shape;995;p55"/>
              <p:cNvSpPr/>
              <p:nvPr/>
            </p:nvSpPr>
            <p:spPr>
              <a:xfrm>
                <a:off x="6583363" y="4229101"/>
                <a:ext cx="41275" cy="79375"/>
              </a:xfrm>
              <a:custGeom>
                <a:avLst/>
                <a:gdLst/>
                <a:ahLst/>
                <a:cxnLst/>
                <a:rect l="l" t="t" r="r" b="b"/>
                <a:pathLst>
                  <a:path w="114" h="225" extrusionOk="0">
                    <a:moveTo>
                      <a:pt x="35" y="187"/>
                    </a:moveTo>
                    <a:cubicBezTo>
                      <a:pt x="32" y="204"/>
                      <a:pt x="44" y="221"/>
                      <a:pt x="61" y="224"/>
                    </a:cubicBezTo>
                    <a:cubicBezTo>
                      <a:pt x="63" y="224"/>
                      <a:pt x="65" y="225"/>
                      <a:pt x="67" y="225"/>
                    </a:cubicBezTo>
                    <a:cubicBezTo>
                      <a:pt x="82" y="225"/>
                      <a:pt x="95" y="214"/>
                      <a:pt x="98" y="198"/>
                    </a:cubicBezTo>
                    <a:cubicBezTo>
                      <a:pt x="114" y="109"/>
                      <a:pt x="66" y="24"/>
                      <a:pt x="64" y="21"/>
                    </a:cubicBezTo>
                    <a:cubicBezTo>
                      <a:pt x="56" y="6"/>
                      <a:pt x="36" y="0"/>
                      <a:pt x="21" y="9"/>
                    </a:cubicBezTo>
                    <a:cubicBezTo>
                      <a:pt x="5" y="18"/>
                      <a:pt x="0" y="37"/>
                      <a:pt x="9" y="53"/>
                    </a:cubicBezTo>
                    <a:cubicBezTo>
                      <a:pt x="9" y="53"/>
                      <a:pt x="47" y="121"/>
                      <a:pt x="35" y="187"/>
                    </a:cubicBezTo>
                    <a:close/>
                    <a:moveTo>
                      <a:pt x="35" y="187"/>
                    </a:moveTo>
                    <a:cubicBezTo>
                      <a:pt x="35" y="187"/>
                      <a:pt x="35" y="187"/>
                      <a:pt x="35" y="187"/>
                    </a:cubicBezTo>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996" name="Google Shape;996;p55"/>
              <p:cNvSpPr/>
              <p:nvPr/>
            </p:nvSpPr>
            <p:spPr>
              <a:xfrm>
                <a:off x="6423026" y="4181476"/>
                <a:ext cx="241300" cy="254000"/>
              </a:xfrm>
              <a:custGeom>
                <a:avLst/>
                <a:gdLst/>
                <a:ahLst/>
                <a:cxnLst/>
                <a:rect l="l" t="t" r="r" b="b"/>
                <a:pathLst>
                  <a:path w="682" h="718" extrusionOk="0">
                    <a:moveTo>
                      <a:pt x="472" y="715"/>
                    </a:moveTo>
                    <a:cubicBezTo>
                      <a:pt x="490" y="715"/>
                      <a:pt x="508" y="707"/>
                      <a:pt x="521" y="693"/>
                    </a:cubicBezTo>
                    <a:cubicBezTo>
                      <a:pt x="580" y="627"/>
                      <a:pt x="625" y="545"/>
                      <a:pt x="651" y="454"/>
                    </a:cubicBezTo>
                    <a:cubicBezTo>
                      <a:pt x="676" y="367"/>
                      <a:pt x="682" y="277"/>
                      <a:pt x="668" y="200"/>
                    </a:cubicBezTo>
                    <a:cubicBezTo>
                      <a:pt x="661" y="161"/>
                      <a:pt x="642" y="91"/>
                      <a:pt x="594" y="52"/>
                    </a:cubicBezTo>
                    <a:cubicBezTo>
                      <a:pt x="529" y="0"/>
                      <a:pt x="473" y="19"/>
                      <a:pt x="423" y="36"/>
                    </a:cubicBezTo>
                    <a:cubicBezTo>
                      <a:pt x="397" y="44"/>
                      <a:pt x="371" y="53"/>
                      <a:pt x="341" y="54"/>
                    </a:cubicBezTo>
                    <a:cubicBezTo>
                      <a:pt x="312" y="53"/>
                      <a:pt x="285" y="44"/>
                      <a:pt x="259" y="36"/>
                    </a:cubicBezTo>
                    <a:cubicBezTo>
                      <a:pt x="209" y="19"/>
                      <a:pt x="153" y="0"/>
                      <a:pt x="89" y="52"/>
                    </a:cubicBezTo>
                    <a:cubicBezTo>
                      <a:pt x="40" y="91"/>
                      <a:pt x="21" y="161"/>
                      <a:pt x="14" y="200"/>
                    </a:cubicBezTo>
                    <a:cubicBezTo>
                      <a:pt x="0" y="277"/>
                      <a:pt x="6" y="367"/>
                      <a:pt x="31" y="454"/>
                    </a:cubicBezTo>
                    <a:cubicBezTo>
                      <a:pt x="57" y="545"/>
                      <a:pt x="102" y="627"/>
                      <a:pt x="162" y="693"/>
                    </a:cubicBezTo>
                    <a:cubicBezTo>
                      <a:pt x="177" y="710"/>
                      <a:pt x="199" y="718"/>
                      <a:pt x="222" y="714"/>
                    </a:cubicBezTo>
                    <a:cubicBezTo>
                      <a:pt x="245" y="710"/>
                      <a:pt x="264" y="695"/>
                      <a:pt x="272" y="674"/>
                    </a:cubicBezTo>
                    <a:cubicBezTo>
                      <a:pt x="285" y="645"/>
                      <a:pt x="295" y="618"/>
                      <a:pt x="302" y="595"/>
                    </a:cubicBezTo>
                    <a:cubicBezTo>
                      <a:pt x="308" y="578"/>
                      <a:pt x="323" y="567"/>
                      <a:pt x="341" y="567"/>
                    </a:cubicBezTo>
                    <a:cubicBezTo>
                      <a:pt x="359" y="567"/>
                      <a:pt x="375" y="578"/>
                      <a:pt x="380" y="595"/>
                    </a:cubicBezTo>
                    <a:cubicBezTo>
                      <a:pt x="388" y="618"/>
                      <a:pt x="398" y="645"/>
                      <a:pt x="410" y="674"/>
                    </a:cubicBezTo>
                    <a:cubicBezTo>
                      <a:pt x="419" y="695"/>
                      <a:pt x="438" y="710"/>
                      <a:pt x="460" y="714"/>
                    </a:cubicBezTo>
                    <a:cubicBezTo>
                      <a:pt x="464" y="714"/>
                      <a:pt x="468" y="715"/>
                      <a:pt x="472" y="715"/>
                    </a:cubicBezTo>
                    <a:close/>
                    <a:moveTo>
                      <a:pt x="341" y="503"/>
                    </a:moveTo>
                    <a:cubicBezTo>
                      <a:pt x="295" y="503"/>
                      <a:pt x="255" y="532"/>
                      <a:pt x="241" y="576"/>
                    </a:cubicBezTo>
                    <a:cubicBezTo>
                      <a:pt x="234" y="597"/>
                      <a:pt x="225" y="622"/>
                      <a:pt x="214" y="649"/>
                    </a:cubicBezTo>
                    <a:cubicBezTo>
                      <a:pt x="213" y="649"/>
                      <a:pt x="213" y="650"/>
                      <a:pt x="211" y="651"/>
                    </a:cubicBezTo>
                    <a:cubicBezTo>
                      <a:pt x="210" y="651"/>
                      <a:pt x="209" y="650"/>
                      <a:pt x="209" y="650"/>
                    </a:cubicBezTo>
                    <a:cubicBezTo>
                      <a:pt x="105" y="535"/>
                      <a:pt x="51" y="355"/>
                      <a:pt x="77" y="211"/>
                    </a:cubicBezTo>
                    <a:cubicBezTo>
                      <a:pt x="86" y="161"/>
                      <a:pt x="106" y="120"/>
                      <a:pt x="129" y="102"/>
                    </a:cubicBezTo>
                    <a:cubicBezTo>
                      <a:pt x="146" y="88"/>
                      <a:pt x="161" y="82"/>
                      <a:pt x="178" y="82"/>
                    </a:cubicBezTo>
                    <a:cubicBezTo>
                      <a:pt x="195" y="82"/>
                      <a:pt x="214" y="88"/>
                      <a:pt x="239" y="97"/>
                    </a:cubicBezTo>
                    <a:cubicBezTo>
                      <a:pt x="268" y="106"/>
                      <a:pt x="301" y="117"/>
                      <a:pt x="341" y="118"/>
                    </a:cubicBezTo>
                    <a:cubicBezTo>
                      <a:pt x="341" y="118"/>
                      <a:pt x="341" y="118"/>
                      <a:pt x="342" y="118"/>
                    </a:cubicBezTo>
                    <a:cubicBezTo>
                      <a:pt x="381" y="117"/>
                      <a:pt x="414" y="106"/>
                      <a:pt x="443" y="97"/>
                    </a:cubicBezTo>
                    <a:cubicBezTo>
                      <a:pt x="493" y="80"/>
                      <a:pt x="518" y="73"/>
                      <a:pt x="554" y="102"/>
                    </a:cubicBezTo>
                    <a:cubicBezTo>
                      <a:pt x="577" y="120"/>
                      <a:pt x="596" y="161"/>
                      <a:pt x="605" y="211"/>
                    </a:cubicBezTo>
                    <a:cubicBezTo>
                      <a:pt x="632" y="355"/>
                      <a:pt x="577" y="535"/>
                      <a:pt x="473" y="650"/>
                    </a:cubicBezTo>
                    <a:cubicBezTo>
                      <a:pt x="473" y="650"/>
                      <a:pt x="472" y="651"/>
                      <a:pt x="471" y="651"/>
                    </a:cubicBezTo>
                    <a:cubicBezTo>
                      <a:pt x="469" y="650"/>
                      <a:pt x="469" y="649"/>
                      <a:pt x="469" y="649"/>
                    </a:cubicBezTo>
                    <a:cubicBezTo>
                      <a:pt x="457" y="622"/>
                      <a:pt x="448" y="597"/>
                      <a:pt x="441" y="576"/>
                    </a:cubicBezTo>
                    <a:cubicBezTo>
                      <a:pt x="427" y="532"/>
                      <a:pt x="387" y="503"/>
                      <a:pt x="341" y="503"/>
                    </a:cubicBezTo>
                    <a:close/>
                    <a:moveTo>
                      <a:pt x="341" y="503"/>
                    </a:moveTo>
                    <a:cubicBezTo>
                      <a:pt x="341" y="503"/>
                      <a:pt x="341" y="503"/>
                      <a:pt x="341" y="503"/>
                    </a:cubicBezTo>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997" name="Google Shape;997;p55"/>
              <p:cNvSpPr/>
              <p:nvPr/>
            </p:nvSpPr>
            <p:spPr>
              <a:xfrm>
                <a:off x="6591301" y="4321176"/>
                <a:ext cx="22225" cy="22225"/>
              </a:xfrm>
              <a:custGeom>
                <a:avLst/>
                <a:gdLst/>
                <a:ahLst/>
                <a:cxnLst/>
                <a:rect l="l" t="t" r="r" b="b"/>
                <a:pathLst>
                  <a:path w="64" h="64" extrusionOk="0">
                    <a:moveTo>
                      <a:pt x="61" y="20"/>
                    </a:moveTo>
                    <a:cubicBezTo>
                      <a:pt x="60" y="18"/>
                      <a:pt x="60" y="16"/>
                      <a:pt x="58" y="14"/>
                    </a:cubicBezTo>
                    <a:cubicBezTo>
                      <a:pt x="57" y="12"/>
                      <a:pt x="56" y="11"/>
                      <a:pt x="54" y="9"/>
                    </a:cubicBezTo>
                    <a:cubicBezTo>
                      <a:pt x="53" y="8"/>
                      <a:pt x="51" y="6"/>
                      <a:pt x="49" y="5"/>
                    </a:cubicBezTo>
                    <a:cubicBezTo>
                      <a:pt x="48" y="4"/>
                      <a:pt x="46" y="3"/>
                      <a:pt x="44" y="2"/>
                    </a:cubicBezTo>
                    <a:cubicBezTo>
                      <a:pt x="42" y="2"/>
                      <a:pt x="40" y="1"/>
                      <a:pt x="38" y="1"/>
                    </a:cubicBezTo>
                    <a:cubicBezTo>
                      <a:pt x="34" y="0"/>
                      <a:pt x="30" y="0"/>
                      <a:pt x="25" y="1"/>
                    </a:cubicBezTo>
                    <a:cubicBezTo>
                      <a:pt x="23" y="1"/>
                      <a:pt x="21" y="2"/>
                      <a:pt x="20" y="2"/>
                    </a:cubicBezTo>
                    <a:cubicBezTo>
                      <a:pt x="18" y="3"/>
                      <a:pt x="16" y="4"/>
                      <a:pt x="14" y="5"/>
                    </a:cubicBezTo>
                    <a:cubicBezTo>
                      <a:pt x="12" y="6"/>
                      <a:pt x="11" y="8"/>
                      <a:pt x="9" y="9"/>
                    </a:cubicBezTo>
                    <a:cubicBezTo>
                      <a:pt x="8" y="11"/>
                      <a:pt x="6" y="12"/>
                      <a:pt x="5" y="14"/>
                    </a:cubicBezTo>
                    <a:cubicBezTo>
                      <a:pt x="4" y="16"/>
                      <a:pt x="3" y="18"/>
                      <a:pt x="2" y="20"/>
                    </a:cubicBezTo>
                    <a:cubicBezTo>
                      <a:pt x="1" y="22"/>
                      <a:pt x="1" y="24"/>
                      <a:pt x="0" y="26"/>
                    </a:cubicBezTo>
                    <a:cubicBezTo>
                      <a:pt x="0" y="28"/>
                      <a:pt x="0" y="30"/>
                      <a:pt x="0" y="32"/>
                    </a:cubicBezTo>
                    <a:cubicBezTo>
                      <a:pt x="0" y="34"/>
                      <a:pt x="0" y="36"/>
                      <a:pt x="0" y="38"/>
                    </a:cubicBezTo>
                    <a:cubicBezTo>
                      <a:pt x="1" y="40"/>
                      <a:pt x="1" y="42"/>
                      <a:pt x="2" y="44"/>
                    </a:cubicBezTo>
                    <a:cubicBezTo>
                      <a:pt x="3" y="46"/>
                      <a:pt x="4" y="48"/>
                      <a:pt x="5" y="50"/>
                    </a:cubicBezTo>
                    <a:cubicBezTo>
                      <a:pt x="6" y="51"/>
                      <a:pt x="8" y="53"/>
                      <a:pt x="9" y="55"/>
                    </a:cubicBezTo>
                    <a:cubicBezTo>
                      <a:pt x="11" y="56"/>
                      <a:pt x="12" y="57"/>
                      <a:pt x="14" y="59"/>
                    </a:cubicBezTo>
                    <a:cubicBezTo>
                      <a:pt x="16" y="60"/>
                      <a:pt x="18" y="61"/>
                      <a:pt x="20" y="61"/>
                    </a:cubicBezTo>
                    <a:cubicBezTo>
                      <a:pt x="21" y="62"/>
                      <a:pt x="23" y="63"/>
                      <a:pt x="25" y="63"/>
                    </a:cubicBezTo>
                    <a:cubicBezTo>
                      <a:pt x="28" y="64"/>
                      <a:pt x="30" y="64"/>
                      <a:pt x="32" y="64"/>
                    </a:cubicBezTo>
                    <a:cubicBezTo>
                      <a:pt x="34" y="64"/>
                      <a:pt x="36" y="64"/>
                      <a:pt x="38" y="63"/>
                    </a:cubicBezTo>
                    <a:cubicBezTo>
                      <a:pt x="40" y="63"/>
                      <a:pt x="42" y="62"/>
                      <a:pt x="44" y="61"/>
                    </a:cubicBezTo>
                    <a:cubicBezTo>
                      <a:pt x="46" y="61"/>
                      <a:pt x="48" y="60"/>
                      <a:pt x="49" y="59"/>
                    </a:cubicBezTo>
                    <a:cubicBezTo>
                      <a:pt x="51" y="57"/>
                      <a:pt x="53" y="56"/>
                      <a:pt x="54" y="55"/>
                    </a:cubicBezTo>
                    <a:cubicBezTo>
                      <a:pt x="60" y="49"/>
                      <a:pt x="64" y="40"/>
                      <a:pt x="64" y="32"/>
                    </a:cubicBezTo>
                    <a:cubicBezTo>
                      <a:pt x="64" y="30"/>
                      <a:pt x="64" y="28"/>
                      <a:pt x="63" y="26"/>
                    </a:cubicBezTo>
                    <a:cubicBezTo>
                      <a:pt x="63" y="24"/>
                      <a:pt x="62" y="22"/>
                      <a:pt x="61" y="20"/>
                    </a:cubicBezTo>
                    <a:close/>
                    <a:moveTo>
                      <a:pt x="61" y="20"/>
                    </a:moveTo>
                    <a:cubicBezTo>
                      <a:pt x="61" y="20"/>
                      <a:pt x="61" y="20"/>
                      <a:pt x="61" y="20"/>
                    </a:cubicBezTo>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grpSp>
      </p:grpSp>
      <p:sp>
        <p:nvSpPr>
          <p:cNvPr id="998" name="Google Shape;998;p55"/>
          <p:cNvSpPr txBox="1"/>
          <p:nvPr/>
        </p:nvSpPr>
        <p:spPr>
          <a:xfrm>
            <a:off x="2197049" y="1548413"/>
            <a:ext cx="4772025" cy="429318"/>
          </a:xfrm>
          <a:prstGeom prst="rect">
            <a:avLst/>
          </a:prstGeom>
          <a:noFill/>
          <a:ln>
            <a:noFill/>
          </a:ln>
        </p:spPr>
        <p:txBody>
          <a:bodyPr spcFirstLastPara="1" wrap="square" lIns="68575" tIns="34275" rIns="68575" bIns="34275" anchor="t" anchorCtr="0">
            <a:spAutoFit/>
          </a:bodyPr>
          <a:lstStyle/>
          <a:p>
            <a:pPr marL="0" marR="0" lvl="0" indent="0" algn="ctr" rtl="0">
              <a:lnSpc>
                <a:spcPct val="130000"/>
              </a:lnSpc>
              <a:spcBef>
                <a:spcPts val="0"/>
              </a:spcBef>
              <a:spcAft>
                <a:spcPts val="0"/>
              </a:spcAft>
              <a:buNone/>
            </a:pPr>
            <a:r>
              <a:rPr lang="id" sz="900" dirty="0">
                <a:solidFill>
                  <a:schemeClr val="lt1"/>
                </a:solidFill>
                <a:latin typeface="Arial" panose="020B0604020202020204" pitchFamily="34" charset="0"/>
                <a:ea typeface="Raleway"/>
                <a:cs typeface="Arial" panose="020B0604020202020204" pitchFamily="34" charset="0"/>
                <a:sym typeface="Raleway"/>
              </a:rPr>
              <a:t>Lorem ipsum dolor sit amet, consectetur adipiscing elit. Fusce ac tortor scelerisque, vehicula ipsum a, dictum diam. Mauris placerat euismod laoreet. </a:t>
            </a:r>
            <a:endParaRPr sz="1100" dirty="0">
              <a:latin typeface="Arial" panose="020B0604020202020204" pitchFamily="34" charset="0"/>
              <a:cs typeface="Arial" panose="020B0604020202020204" pitchFamily="34" charset="0"/>
            </a:endParaRPr>
          </a:p>
        </p:txBody>
      </p:sp>
      <p:sp>
        <p:nvSpPr>
          <p:cNvPr id="999" name="Google Shape;999;p55"/>
          <p:cNvSpPr/>
          <p:nvPr/>
        </p:nvSpPr>
        <p:spPr>
          <a:xfrm>
            <a:off x="1809503" y="790847"/>
            <a:ext cx="5524793" cy="577081"/>
          </a:xfrm>
          <a:prstGeom prst="rect">
            <a:avLst/>
          </a:prstGeom>
          <a:noFill/>
          <a:ln>
            <a:noFill/>
          </a:ln>
        </p:spPr>
        <p:txBody>
          <a:bodyPr spcFirstLastPara="1" wrap="square" lIns="68575" tIns="34275" rIns="68575" bIns="34275" anchor="t" anchorCtr="0">
            <a:noAutofit/>
          </a:bodyPr>
          <a:lstStyle/>
          <a:p>
            <a:pPr marL="0" marR="0" lvl="0" indent="0" algn="ctr" rtl="0">
              <a:spcBef>
                <a:spcPts val="0"/>
              </a:spcBef>
              <a:spcAft>
                <a:spcPts val="0"/>
              </a:spcAft>
              <a:buNone/>
            </a:pPr>
            <a:r>
              <a:rPr lang="id" sz="3300" b="1" dirty="0">
                <a:solidFill>
                  <a:schemeClr val="lt1"/>
                </a:solidFill>
                <a:latin typeface="Arial" panose="020B0604020202020204" pitchFamily="34" charset="0"/>
                <a:ea typeface="Cairo"/>
                <a:cs typeface="Arial" panose="020B0604020202020204" pitchFamily="34" charset="0"/>
                <a:sym typeface="Cairo"/>
              </a:rPr>
              <a:t>Timeline Infographic Slide</a:t>
            </a:r>
            <a:endParaRPr sz="1100" b="1" dirty="0">
              <a:latin typeface="Arial" panose="020B0604020202020204" pitchFamily="34" charset="0"/>
              <a:cs typeface="Arial" panose="020B0604020202020204" pitchFamily="34" charset="0"/>
            </a:endParaRPr>
          </a:p>
        </p:txBody>
      </p:sp>
      <p:pic>
        <p:nvPicPr>
          <p:cNvPr id="2" name="Picture 1" descr="A green and white logo&#10;&#10;Description automatically generated">
            <a:extLst>
              <a:ext uri="{FF2B5EF4-FFF2-40B4-BE49-F238E27FC236}">
                <a16:creationId xmlns:a16="http://schemas.microsoft.com/office/drawing/2014/main" id="{E44CB3DB-A18F-7531-7794-C4D7B60C895D}"/>
              </a:ext>
            </a:extLst>
          </p:cNvPr>
          <p:cNvPicPr>
            <a:picLocks noChangeAspect="1"/>
          </p:cNvPicPr>
          <p:nvPr/>
        </p:nvPicPr>
        <p:blipFill>
          <a:blip r:embed="rId3"/>
          <a:stretch>
            <a:fillRect/>
          </a:stretch>
        </p:blipFill>
        <p:spPr>
          <a:xfrm>
            <a:off x="264649" y="4408845"/>
            <a:ext cx="1786007" cy="447247"/>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80"/>
        <p:cNvGrpSpPr/>
        <p:nvPr/>
      </p:nvGrpSpPr>
      <p:grpSpPr>
        <a:xfrm>
          <a:off x="0" y="0"/>
          <a:ext cx="0" cy="0"/>
          <a:chOff x="0" y="0"/>
          <a:chExt cx="0" cy="0"/>
        </a:xfrm>
      </p:grpSpPr>
      <p:grpSp>
        <p:nvGrpSpPr>
          <p:cNvPr id="1081" name="Google Shape;1081;p57"/>
          <p:cNvGrpSpPr/>
          <p:nvPr/>
        </p:nvGrpSpPr>
        <p:grpSpPr>
          <a:xfrm>
            <a:off x="348644" y="1116852"/>
            <a:ext cx="4157888" cy="2773903"/>
            <a:chOff x="903288" y="1579732"/>
            <a:chExt cx="5543851" cy="3698537"/>
          </a:xfrm>
        </p:grpSpPr>
        <p:sp>
          <p:nvSpPr>
            <p:cNvPr id="1132" name="Google Shape;1132;p57"/>
            <p:cNvSpPr/>
            <p:nvPr/>
          </p:nvSpPr>
          <p:spPr>
            <a:xfrm>
              <a:off x="2550819" y="3192650"/>
              <a:ext cx="654661" cy="702129"/>
            </a:xfrm>
            <a:custGeom>
              <a:avLst/>
              <a:gdLst/>
              <a:ahLst/>
              <a:cxnLst/>
              <a:rect l="l" t="t" r="r" b="b"/>
              <a:pathLst>
                <a:path w="662" h="710" extrusionOk="0">
                  <a:moveTo>
                    <a:pt x="269" y="662"/>
                  </a:moveTo>
                  <a:lnTo>
                    <a:pt x="274" y="670"/>
                  </a:lnTo>
                  <a:lnTo>
                    <a:pt x="274" y="667"/>
                  </a:lnTo>
                  <a:lnTo>
                    <a:pt x="272" y="667"/>
                  </a:lnTo>
                  <a:lnTo>
                    <a:pt x="267" y="667"/>
                  </a:lnTo>
                  <a:lnTo>
                    <a:pt x="265" y="667"/>
                  </a:lnTo>
                  <a:lnTo>
                    <a:pt x="262" y="667"/>
                  </a:lnTo>
                  <a:lnTo>
                    <a:pt x="260" y="665"/>
                  </a:lnTo>
                  <a:lnTo>
                    <a:pt x="257" y="665"/>
                  </a:lnTo>
                  <a:lnTo>
                    <a:pt x="255" y="665"/>
                  </a:lnTo>
                  <a:lnTo>
                    <a:pt x="250" y="665"/>
                  </a:lnTo>
                  <a:lnTo>
                    <a:pt x="248" y="665"/>
                  </a:lnTo>
                  <a:lnTo>
                    <a:pt x="246" y="665"/>
                  </a:lnTo>
                  <a:lnTo>
                    <a:pt x="243" y="665"/>
                  </a:lnTo>
                  <a:lnTo>
                    <a:pt x="241" y="665"/>
                  </a:lnTo>
                  <a:lnTo>
                    <a:pt x="239" y="665"/>
                  </a:lnTo>
                  <a:lnTo>
                    <a:pt x="234" y="665"/>
                  </a:lnTo>
                  <a:lnTo>
                    <a:pt x="231" y="665"/>
                  </a:lnTo>
                  <a:lnTo>
                    <a:pt x="229" y="665"/>
                  </a:lnTo>
                  <a:lnTo>
                    <a:pt x="227" y="665"/>
                  </a:lnTo>
                  <a:lnTo>
                    <a:pt x="224" y="662"/>
                  </a:lnTo>
                  <a:lnTo>
                    <a:pt x="222" y="662"/>
                  </a:lnTo>
                  <a:lnTo>
                    <a:pt x="220" y="662"/>
                  </a:lnTo>
                  <a:lnTo>
                    <a:pt x="215" y="662"/>
                  </a:lnTo>
                  <a:lnTo>
                    <a:pt x="212" y="662"/>
                  </a:lnTo>
                  <a:lnTo>
                    <a:pt x="210" y="662"/>
                  </a:lnTo>
                  <a:lnTo>
                    <a:pt x="208" y="662"/>
                  </a:lnTo>
                  <a:lnTo>
                    <a:pt x="205" y="662"/>
                  </a:lnTo>
                  <a:lnTo>
                    <a:pt x="203" y="662"/>
                  </a:lnTo>
                  <a:lnTo>
                    <a:pt x="198" y="662"/>
                  </a:lnTo>
                  <a:lnTo>
                    <a:pt x="196" y="662"/>
                  </a:lnTo>
                  <a:lnTo>
                    <a:pt x="194" y="662"/>
                  </a:lnTo>
                  <a:lnTo>
                    <a:pt x="191" y="662"/>
                  </a:lnTo>
                  <a:lnTo>
                    <a:pt x="189" y="660"/>
                  </a:lnTo>
                  <a:lnTo>
                    <a:pt x="186" y="660"/>
                  </a:lnTo>
                  <a:lnTo>
                    <a:pt x="182" y="660"/>
                  </a:lnTo>
                  <a:lnTo>
                    <a:pt x="179" y="660"/>
                  </a:lnTo>
                  <a:lnTo>
                    <a:pt x="177" y="660"/>
                  </a:lnTo>
                  <a:lnTo>
                    <a:pt x="175" y="660"/>
                  </a:lnTo>
                  <a:lnTo>
                    <a:pt x="172" y="660"/>
                  </a:lnTo>
                  <a:lnTo>
                    <a:pt x="170" y="660"/>
                  </a:lnTo>
                  <a:lnTo>
                    <a:pt x="168" y="660"/>
                  </a:lnTo>
                  <a:lnTo>
                    <a:pt x="163" y="660"/>
                  </a:lnTo>
                  <a:lnTo>
                    <a:pt x="160" y="660"/>
                  </a:lnTo>
                  <a:lnTo>
                    <a:pt x="158" y="660"/>
                  </a:lnTo>
                  <a:lnTo>
                    <a:pt x="156" y="660"/>
                  </a:lnTo>
                  <a:lnTo>
                    <a:pt x="153" y="658"/>
                  </a:lnTo>
                  <a:lnTo>
                    <a:pt x="151" y="658"/>
                  </a:lnTo>
                  <a:lnTo>
                    <a:pt x="146" y="658"/>
                  </a:lnTo>
                  <a:lnTo>
                    <a:pt x="144" y="658"/>
                  </a:lnTo>
                  <a:lnTo>
                    <a:pt x="142" y="658"/>
                  </a:lnTo>
                  <a:lnTo>
                    <a:pt x="139" y="658"/>
                  </a:lnTo>
                  <a:lnTo>
                    <a:pt x="137" y="658"/>
                  </a:lnTo>
                  <a:lnTo>
                    <a:pt x="134" y="658"/>
                  </a:lnTo>
                  <a:lnTo>
                    <a:pt x="130" y="658"/>
                  </a:lnTo>
                  <a:lnTo>
                    <a:pt x="127" y="658"/>
                  </a:lnTo>
                  <a:lnTo>
                    <a:pt x="125" y="658"/>
                  </a:lnTo>
                  <a:lnTo>
                    <a:pt x="123" y="655"/>
                  </a:lnTo>
                  <a:lnTo>
                    <a:pt x="120" y="655"/>
                  </a:lnTo>
                  <a:lnTo>
                    <a:pt x="118" y="655"/>
                  </a:lnTo>
                  <a:lnTo>
                    <a:pt x="116" y="655"/>
                  </a:lnTo>
                  <a:lnTo>
                    <a:pt x="111" y="655"/>
                  </a:lnTo>
                  <a:lnTo>
                    <a:pt x="108" y="655"/>
                  </a:lnTo>
                  <a:lnTo>
                    <a:pt x="106" y="655"/>
                  </a:lnTo>
                  <a:lnTo>
                    <a:pt x="104" y="655"/>
                  </a:lnTo>
                  <a:lnTo>
                    <a:pt x="101" y="655"/>
                  </a:lnTo>
                  <a:lnTo>
                    <a:pt x="99" y="655"/>
                  </a:lnTo>
                  <a:lnTo>
                    <a:pt x="94" y="655"/>
                  </a:lnTo>
                  <a:lnTo>
                    <a:pt x="92" y="655"/>
                  </a:lnTo>
                  <a:lnTo>
                    <a:pt x="92" y="655"/>
                  </a:lnTo>
                  <a:lnTo>
                    <a:pt x="92" y="655"/>
                  </a:lnTo>
                  <a:lnTo>
                    <a:pt x="92" y="655"/>
                  </a:lnTo>
                  <a:lnTo>
                    <a:pt x="92" y="658"/>
                  </a:lnTo>
                  <a:lnTo>
                    <a:pt x="92" y="658"/>
                  </a:lnTo>
                  <a:lnTo>
                    <a:pt x="92" y="658"/>
                  </a:lnTo>
                  <a:lnTo>
                    <a:pt x="92" y="660"/>
                  </a:lnTo>
                  <a:lnTo>
                    <a:pt x="92" y="660"/>
                  </a:lnTo>
                  <a:lnTo>
                    <a:pt x="92" y="660"/>
                  </a:lnTo>
                  <a:lnTo>
                    <a:pt x="92" y="662"/>
                  </a:lnTo>
                  <a:lnTo>
                    <a:pt x="92" y="662"/>
                  </a:lnTo>
                  <a:lnTo>
                    <a:pt x="92" y="665"/>
                  </a:lnTo>
                  <a:lnTo>
                    <a:pt x="92" y="665"/>
                  </a:lnTo>
                  <a:lnTo>
                    <a:pt x="92" y="665"/>
                  </a:lnTo>
                  <a:lnTo>
                    <a:pt x="92" y="667"/>
                  </a:lnTo>
                  <a:lnTo>
                    <a:pt x="92" y="667"/>
                  </a:lnTo>
                  <a:lnTo>
                    <a:pt x="92" y="667"/>
                  </a:lnTo>
                  <a:lnTo>
                    <a:pt x="92" y="670"/>
                  </a:lnTo>
                  <a:lnTo>
                    <a:pt x="92" y="670"/>
                  </a:lnTo>
                  <a:lnTo>
                    <a:pt x="92" y="672"/>
                  </a:lnTo>
                  <a:lnTo>
                    <a:pt x="92" y="672"/>
                  </a:lnTo>
                  <a:lnTo>
                    <a:pt x="92" y="672"/>
                  </a:lnTo>
                  <a:lnTo>
                    <a:pt x="92" y="674"/>
                  </a:lnTo>
                  <a:lnTo>
                    <a:pt x="92" y="674"/>
                  </a:lnTo>
                  <a:lnTo>
                    <a:pt x="92" y="674"/>
                  </a:lnTo>
                  <a:lnTo>
                    <a:pt x="92" y="677"/>
                  </a:lnTo>
                  <a:lnTo>
                    <a:pt x="92" y="677"/>
                  </a:lnTo>
                  <a:lnTo>
                    <a:pt x="92" y="677"/>
                  </a:lnTo>
                  <a:lnTo>
                    <a:pt x="92" y="679"/>
                  </a:lnTo>
                  <a:lnTo>
                    <a:pt x="89" y="679"/>
                  </a:lnTo>
                  <a:lnTo>
                    <a:pt x="89" y="681"/>
                  </a:lnTo>
                  <a:lnTo>
                    <a:pt x="89" y="681"/>
                  </a:lnTo>
                  <a:lnTo>
                    <a:pt x="89" y="681"/>
                  </a:lnTo>
                  <a:lnTo>
                    <a:pt x="89" y="684"/>
                  </a:lnTo>
                  <a:lnTo>
                    <a:pt x="89" y="684"/>
                  </a:lnTo>
                  <a:lnTo>
                    <a:pt x="89" y="684"/>
                  </a:lnTo>
                  <a:lnTo>
                    <a:pt x="89" y="686"/>
                  </a:lnTo>
                  <a:lnTo>
                    <a:pt x="89" y="686"/>
                  </a:lnTo>
                  <a:lnTo>
                    <a:pt x="89" y="689"/>
                  </a:lnTo>
                  <a:lnTo>
                    <a:pt x="89" y="689"/>
                  </a:lnTo>
                  <a:lnTo>
                    <a:pt x="89" y="689"/>
                  </a:lnTo>
                  <a:lnTo>
                    <a:pt x="89" y="691"/>
                  </a:lnTo>
                  <a:lnTo>
                    <a:pt x="89" y="691"/>
                  </a:lnTo>
                  <a:lnTo>
                    <a:pt x="89" y="691"/>
                  </a:lnTo>
                  <a:lnTo>
                    <a:pt x="89" y="693"/>
                  </a:lnTo>
                  <a:lnTo>
                    <a:pt x="89" y="693"/>
                  </a:lnTo>
                  <a:lnTo>
                    <a:pt x="89" y="696"/>
                  </a:lnTo>
                  <a:lnTo>
                    <a:pt x="89" y="696"/>
                  </a:lnTo>
                  <a:lnTo>
                    <a:pt x="89" y="696"/>
                  </a:lnTo>
                  <a:lnTo>
                    <a:pt x="89" y="698"/>
                  </a:lnTo>
                  <a:lnTo>
                    <a:pt x="89" y="698"/>
                  </a:lnTo>
                  <a:lnTo>
                    <a:pt x="89" y="698"/>
                  </a:lnTo>
                  <a:lnTo>
                    <a:pt x="89" y="700"/>
                  </a:lnTo>
                  <a:lnTo>
                    <a:pt x="89" y="700"/>
                  </a:lnTo>
                  <a:lnTo>
                    <a:pt x="89" y="700"/>
                  </a:lnTo>
                  <a:lnTo>
                    <a:pt x="89" y="703"/>
                  </a:lnTo>
                  <a:lnTo>
                    <a:pt x="89" y="703"/>
                  </a:lnTo>
                  <a:lnTo>
                    <a:pt x="89" y="705"/>
                  </a:lnTo>
                  <a:lnTo>
                    <a:pt x="89" y="705"/>
                  </a:lnTo>
                  <a:lnTo>
                    <a:pt x="89" y="705"/>
                  </a:lnTo>
                  <a:lnTo>
                    <a:pt x="89" y="707"/>
                  </a:lnTo>
                  <a:lnTo>
                    <a:pt x="89" y="707"/>
                  </a:lnTo>
                  <a:lnTo>
                    <a:pt x="89" y="707"/>
                  </a:lnTo>
                  <a:lnTo>
                    <a:pt x="89" y="710"/>
                  </a:lnTo>
                  <a:lnTo>
                    <a:pt x="89" y="710"/>
                  </a:lnTo>
                  <a:lnTo>
                    <a:pt x="89" y="710"/>
                  </a:lnTo>
                  <a:lnTo>
                    <a:pt x="85" y="710"/>
                  </a:lnTo>
                  <a:lnTo>
                    <a:pt x="80" y="710"/>
                  </a:lnTo>
                  <a:lnTo>
                    <a:pt x="75" y="710"/>
                  </a:lnTo>
                  <a:lnTo>
                    <a:pt x="71" y="710"/>
                  </a:lnTo>
                  <a:lnTo>
                    <a:pt x="66" y="707"/>
                  </a:lnTo>
                  <a:lnTo>
                    <a:pt x="61" y="707"/>
                  </a:lnTo>
                  <a:lnTo>
                    <a:pt x="56" y="707"/>
                  </a:lnTo>
                  <a:lnTo>
                    <a:pt x="52" y="707"/>
                  </a:lnTo>
                  <a:lnTo>
                    <a:pt x="47" y="707"/>
                  </a:lnTo>
                  <a:lnTo>
                    <a:pt x="42" y="707"/>
                  </a:lnTo>
                  <a:lnTo>
                    <a:pt x="37" y="707"/>
                  </a:lnTo>
                  <a:lnTo>
                    <a:pt x="35" y="705"/>
                  </a:lnTo>
                  <a:lnTo>
                    <a:pt x="30" y="705"/>
                  </a:lnTo>
                  <a:lnTo>
                    <a:pt x="26" y="705"/>
                  </a:lnTo>
                  <a:lnTo>
                    <a:pt x="21" y="705"/>
                  </a:lnTo>
                  <a:lnTo>
                    <a:pt x="16" y="705"/>
                  </a:lnTo>
                  <a:lnTo>
                    <a:pt x="11" y="705"/>
                  </a:lnTo>
                  <a:lnTo>
                    <a:pt x="7" y="703"/>
                  </a:lnTo>
                  <a:lnTo>
                    <a:pt x="2"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0" y="703"/>
                  </a:lnTo>
                  <a:lnTo>
                    <a:pt x="2" y="681"/>
                  </a:lnTo>
                  <a:lnTo>
                    <a:pt x="4" y="658"/>
                  </a:lnTo>
                  <a:lnTo>
                    <a:pt x="7" y="636"/>
                  </a:lnTo>
                  <a:lnTo>
                    <a:pt x="7" y="615"/>
                  </a:lnTo>
                  <a:lnTo>
                    <a:pt x="9" y="591"/>
                  </a:lnTo>
                  <a:lnTo>
                    <a:pt x="11" y="570"/>
                  </a:lnTo>
                  <a:lnTo>
                    <a:pt x="14" y="549"/>
                  </a:lnTo>
                  <a:lnTo>
                    <a:pt x="14" y="528"/>
                  </a:lnTo>
                  <a:lnTo>
                    <a:pt x="16" y="504"/>
                  </a:lnTo>
                  <a:lnTo>
                    <a:pt x="19" y="483"/>
                  </a:lnTo>
                  <a:lnTo>
                    <a:pt x="21" y="461"/>
                  </a:lnTo>
                  <a:lnTo>
                    <a:pt x="21" y="438"/>
                  </a:lnTo>
                  <a:lnTo>
                    <a:pt x="23" y="416"/>
                  </a:lnTo>
                  <a:lnTo>
                    <a:pt x="26" y="395"/>
                  </a:lnTo>
                  <a:lnTo>
                    <a:pt x="28" y="374"/>
                  </a:lnTo>
                  <a:lnTo>
                    <a:pt x="28" y="350"/>
                  </a:lnTo>
                  <a:lnTo>
                    <a:pt x="30" y="329"/>
                  </a:lnTo>
                  <a:lnTo>
                    <a:pt x="33" y="307"/>
                  </a:lnTo>
                  <a:lnTo>
                    <a:pt x="35" y="284"/>
                  </a:lnTo>
                  <a:lnTo>
                    <a:pt x="35" y="262"/>
                  </a:lnTo>
                  <a:lnTo>
                    <a:pt x="37" y="241"/>
                  </a:lnTo>
                  <a:lnTo>
                    <a:pt x="40" y="220"/>
                  </a:lnTo>
                  <a:lnTo>
                    <a:pt x="42" y="196"/>
                  </a:lnTo>
                  <a:lnTo>
                    <a:pt x="45" y="175"/>
                  </a:lnTo>
                  <a:lnTo>
                    <a:pt x="45" y="154"/>
                  </a:lnTo>
                  <a:lnTo>
                    <a:pt x="47" y="130"/>
                  </a:lnTo>
                  <a:lnTo>
                    <a:pt x="49" y="109"/>
                  </a:lnTo>
                  <a:lnTo>
                    <a:pt x="52" y="87"/>
                  </a:lnTo>
                  <a:lnTo>
                    <a:pt x="52" y="66"/>
                  </a:lnTo>
                  <a:lnTo>
                    <a:pt x="54" y="42"/>
                  </a:lnTo>
                  <a:lnTo>
                    <a:pt x="56" y="21"/>
                  </a:lnTo>
                  <a:lnTo>
                    <a:pt x="59" y="0"/>
                  </a:lnTo>
                  <a:lnTo>
                    <a:pt x="78" y="0"/>
                  </a:lnTo>
                  <a:lnTo>
                    <a:pt x="97" y="2"/>
                  </a:lnTo>
                  <a:lnTo>
                    <a:pt x="116" y="5"/>
                  </a:lnTo>
                  <a:lnTo>
                    <a:pt x="134" y="5"/>
                  </a:lnTo>
                  <a:lnTo>
                    <a:pt x="151" y="7"/>
                  </a:lnTo>
                  <a:lnTo>
                    <a:pt x="170" y="7"/>
                  </a:lnTo>
                  <a:lnTo>
                    <a:pt x="189" y="9"/>
                  </a:lnTo>
                  <a:lnTo>
                    <a:pt x="208" y="12"/>
                  </a:lnTo>
                  <a:lnTo>
                    <a:pt x="227" y="12"/>
                  </a:lnTo>
                  <a:lnTo>
                    <a:pt x="246" y="14"/>
                  </a:lnTo>
                  <a:lnTo>
                    <a:pt x="265" y="14"/>
                  </a:lnTo>
                  <a:lnTo>
                    <a:pt x="283" y="16"/>
                  </a:lnTo>
                  <a:lnTo>
                    <a:pt x="302" y="16"/>
                  </a:lnTo>
                  <a:lnTo>
                    <a:pt x="321" y="19"/>
                  </a:lnTo>
                  <a:lnTo>
                    <a:pt x="340" y="19"/>
                  </a:lnTo>
                  <a:lnTo>
                    <a:pt x="359" y="19"/>
                  </a:lnTo>
                  <a:lnTo>
                    <a:pt x="378" y="21"/>
                  </a:lnTo>
                  <a:lnTo>
                    <a:pt x="397" y="21"/>
                  </a:lnTo>
                  <a:lnTo>
                    <a:pt x="416" y="23"/>
                  </a:lnTo>
                  <a:lnTo>
                    <a:pt x="435" y="23"/>
                  </a:lnTo>
                  <a:lnTo>
                    <a:pt x="454" y="23"/>
                  </a:lnTo>
                  <a:lnTo>
                    <a:pt x="473" y="26"/>
                  </a:lnTo>
                  <a:lnTo>
                    <a:pt x="492" y="26"/>
                  </a:lnTo>
                  <a:lnTo>
                    <a:pt x="511" y="26"/>
                  </a:lnTo>
                  <a:lnTo>
                    <a:pt x="529" y="28"/>
                  </a:lnTo>
                  <a:lnTo>
                    <a:pt x="548" y="28"/>
                  </a:lnTo>
                  <a:lnTo>
                    <a:pt x="567" y="28"/>
                  </a:lnTo>
                  <a:lnTo>
                    <a:pt x="586" y="31"/>
                  </a:lnTo>
                  <a:lnTo>
                    <a:pt x="605" y="31"/>
                  </a:lnTo>
                  <a:lnTo>
                    <a:pt x="624" y="31"/>
                  </a:lnTo>
                  <a:lnTo>
                    <a:pt x="643" y="31"/>
                  </a:lnTo>
                  <a:lnTo>
                    <a:pt x="662" y="33"/>
                  </a:lnTo>
                  <a:lnTo>
                    <a:pt x="662" y="47"/>
                  </a:lnTo>
                  <a:lnTo>
                    <a:pt x="662" y="64"/>
                  </a:lnTo>
                  <a:lnTo>
                    <a:pt x="662" y="78"/>
                  </a:lnTo>
                  <a:lnTo>
                    <a:pt x="660" y="94"/>
                  </a:lnTo>
                  <a:lnTo>
                    <a:pt x="657" y="94"/>
                  </a:lnTo>
                  <a:lnTo>
                    <a:pt x="657" y="97"/>
                  </a:lnTo>
                  <a:lnTo>
                    <a:pt x="657" y="99"/>
                  </a:lnTo>
                  <a:lnTo>
                    <a:pt x="655" y="118"/>
                  </a:lnTo>
                  <a:lnTo>
                    <a:pt x="655" y="135"/>
                  </a:lnTo>
                  <a:lnTo>
                    <a:pt x="655" y="151"/>
                  </a:lnTo>
                  <a:lnTo>
                    <a:pt x="655" y="170"/>
                  </a:lnTo>
                  <a:lnTo>
                    <a:pt x="652" y="187"/>
                  </a:lnTo>
                  <a:lnTo>
                    <a:pt x="652" y="203"/>
                  </a:lnTo>
                  <a:lnTo>
                    <a:pt x="652" y="222"/>
                  </a:lnTo>
                  <a:lnTo>
                    <a:pt x="652" y="239"/>
                  </a:lnTo>
                  <a:lnTo>
                    <a:pt x="652" y="255"/>
                  </a:lnTo>
                  <a:lnTo>
                    <a:pt x="650" y="274"/>
                  </a:lnTo>
                  <a:lnTo>
                    <a:pt x="650" y="291"/>
                  </a:lnTo>
                  <a:lnTo>
                    <a:pt x="650" y="307"/>
                  </a:lnTo>
                  <a:lnTo>
                    <a:pt x="650" y="324"/>
                  </a:lnTo>
                  <a:lnTo>
                    <a:pt x="648" y="343"/>
                  </a:lnTo>
                  <a:lnTo>
                    <a:pt x="648" y="360"/>
                  </a:lnTo>
                  <a:lnTo>
                    <a:pt x="648" y="376"/>
                  </a:lnTo>
                  <a:lnTo>
                    <a:pt x="648" y="395"/>
                  </a:lnTo>
                  <a:lnTo>
                    <a:pt x="645" y="412"/>
                  </a:lnTo>
                  <a:lnTo>
                    <a:pt x="645" y="428"/>
                  </a:lnTo>
                  <a:lnTo>
                    <a:pt x="645" y="447"/>
                  </a:lnTo>
                  <a:lnTo>
                    <a:pt x="645" y="464"/>
                  </a:lnTo>
                  <a:lnTo>
                    <a:pt x="643" y="480"/>
                  </a:lnTo>
                  <a:lnTo>
                    <a:pt x="643" y="499"/>
                  </a:lnTo>
                  <a:lnTo>
                    <a:pt x="643" y="516"/>
                  </a:lnTo>
                  <a:lnTo>
                    <a:pt x="643" y="532"/>
                  </a:lnTo>
                  <a:lnTo>
                    <a:pt x="643" y="551"/>
                  </a:lnTo>
                  <a:lnTo>
                    <a:pt x="641" y="568"/>
                  </a:lnTo>
                  <a:lnTo>
                    <a:pt x="641" y="584"/>
                  </a:lnTo>
                  <a:lnTo>
                    <a:pt x="641" y="603"/>
                  </a:lnTo>
                  <a:lnTo>
                    <a:pt x="641" y="620"/>
                  </a:lnTo>
                  <a:lnTo>
                    <a:pt x="638" y="636"/>
                  </a:lnTo>
                  <a:lnTo>
                    <a:pt x="638" y="655"/>
                  </a:lnTo>
                  <a:lnTo>
                    <a:pt x="615" y="653"/>
                  </a:lnTo>
                  <a:lnTo>
                    <a:pt x="591" y="653"/>
                  </a:lnTo>
                  <a:lnTo>
                    <a:pt x="567" y="653"/>
                  </a:lnTo>
                  <a:lnTo>
                    <a:pt x="544" y="651"/>
                  </a:lnTo>
                  <a:lnTo>
                    <a:pt x="522" y="651"/>
                  </a:lnTo>
                  <a:lnTo>
                    <a:pt x="499" y="651"/>
                  </a:lnTo>
                  <a:lnTo>
                    <a:pt x="475" y="648"/>
                  </a:lnTo>
                  <a:lnTo>
                    <a:pt x="451" y="648"/>
                  </a:lnTo>
                  <a:lnTo>
                    <a:pt x="428" y="646"/>
                  </a:lnTo>
                  <a:lnTo>
                    <a:pt x="404" y="646"/>
                  </a:lnTo>
                  <a:lnTo>
                    <a:pt x="380" y="644"/>
                  </a:lnTo>
                  <a:lnTo>
                    <a:pt x="357" y="644"/>
                  </a:lnTo>
                  <a:lnTo>
                    <a:pt x="333" y="641"/>
                  </a:lnTo>
                  <a:lnTo>
                    <a:pt x="309" y="641"/>
                  </a:lnTo>
                  <a:lnTo>
                    <a:pt x="286" y="639"/>
                  </a:lnTo>
                  <a:lnTo>
                    <a:pt x="262" y="639"/>
                  </a:lnTo>
                  <a:lnTo>
                    <a:pt x="260" y="639"/>
                  </a:lnTo>
                  <a:lnTo>
                    <a:pt x="257" y="639"/>
                  </a:lnTo>
                  <a:lnTo>
                    <a:pt x="257" y="639"/>
                  </a:lnTo>
                  <a:lnTo>
                    <a:pt x="260" y="644"/>
                  </a:lnTo>
                  <a:lnTo>
                    <a:pt x="260" y="646"/>
                  </a:lnTo>
                  <a:lnTo>
                    <a:pt x="262" y="651"/>
                  </a:lnTo>
                  <a:lnTo>
                    <a:pt x="262" y="653"/>
                  </a:lnTo>
                  <a:lnTo>
                    <a:pt x="265" y="655"/>
                  </a:lnTo>
                  <a:lnTo>
                    <a:pt x="262" y="658"/>
                  </a:lnTo>
                  <a:lnTo>
                    <a:pt x="265" y="658"/>
                  </a:lnTo>
                  <a:lnTo>
                    <a:pt x="265" y="660"/>
                  </a:lnTo>
                  <a:lnTo>
                    <a:pt x="267" y="660"/>
                  </a:lnTo>
                  <a:lnTo>
                    <a:pt x="267" y="660"/>
                  </a:lnTo>
                  <a:lnTo>
                    <a:pt x="267" y="660"/>
                  </a:lnTo>
                  <a:lnTo>
                    <a:pt x="269" y="662"/>
                  </a:lnTo>
                  <a:lnTo>
                    <a:pt x="269" y="662"/>
                  </a:lnTo>
                  <a:close/>
                </a:path>
              </a:pathLst>
            </a:custGeom>
            <a:solidFill>
              <a:schemeClr val="bg1">
                <a:lumMod val="95000"/>
              </a:schemeClr>
            </a:solidFill>
            <a:ln w="9525" cap="flat" cmpd="sng">
              <a:solidFill>
                <a:schemeClr val="bg1">
                  <a:lumMod val="65000"/>
                </a:schemeClr>
              </a:solidFill>
              <a:prstDash val="solid"/>
              <a:miter lim="800000"/>
              <a:headEnd type="none" w="sm" len="sm"/>
              <a:tailEnd type="none" w="sm" len="sm"/>
            </a:ln>
            <a:effectLst>
              <a:outerShdw blurRad="215900" dist="38100" dir="5400000" algn="t" rotWithShape="0">
                <a:schemeClr val="accent3">
                  <a:alpha val="17647"/>
                </a:schemeClr>
              </a:outerShdw>
            </a:effectLst>
          </p:spPr>
          <p:txBody>
            <a:bodyPr spcFirstLastPara="1" wrap="square" lIns="68575" tIns="34275" rIns="68575" bIns="34275" anchor="t" anchorCtr="0">
              <a:noAutofit/>
            </a:bodyPr>
            <a:lstStyle/>
            <a:p>
              <a:pPr marL="0" marR="0" lvl="0" indent="0" algn="l" rtl="0">
                <a:spcBef>
                  <a:spcPts val="0"/>
                </a:spcBef>
                <a:spcAft>
                  <a:spcPts val="0"/>
                </a:spcAft>
                <a:buNone/>
              </a:pPr>
              <a:endParaRPr sz="1400" dirty="0">
                <a:solidFill>
                  <a:schemeClr val="dk1"/>
                </a:solidFill>
                <a:latin typeface="Raleway"/>
                <a:ea typeface="Raleway"/>
                <a:cs typeface="Raleway"/>
                <a:sym typeface="Raleway"/>
              </a:endParaRPr>
            </a:p>
          </p:txBody>
        </p:sp>
        <p:sp>
          <p:nvSpPr>
            <p:cNvPr id="1083" name="Google Shape;1083;p57"/>
            <p:cNvSpPr/>
            <p:nvPr/>
          </p:nvSpPr>
          <p:spPr>
            <a:xfrm>
              <a:off x="4139014" y="1973320"/>
              <a:ext cx="541925" cy="544892"/>
            </a:xfrm>
            <a:custGeom>
              <a:avLst/>
              <a:gdLst/>
              <a:ahLst/>
              <a:cxnLst/>
              <a:rect l="l" t="t" r="r" b="b"/>
              <a:pathLst>
                <a:path w="548" h="551" extrusionOk="0">
                  <a:moveTo>
                    <a:pt x="177" y="38"/>
                  </a:moveTo>
                  <a:lnTo>
                    <a:pt x="179" y="40"/>
                  </a:lnTo>
                  <a:lnTo>
                    <a:pt x="179" y="42"/>
                  </a:lnTo>
                  <a:lnTo>
                    <a:pt x="184" y="38"/>
                  </a:lnTo>
                  <a:lnTo>
                    <a:pt x="189" y="38"/>
                  </a:lnTo>
                  <a:lnTo>
                    <a:pt x="189" y="35"/>
                  </a:lnTo>
                  <a:lnTo>
                    <a:pt x="189" y="35"/>
                  </a:lnTo>
                  <a:lnTo>
                    <a:pt x="189" y="33"/>
                  </a:lnTo>
                  <a:lnTo>
                    <a:pt x="191" y="30"/>
                  </a:lnTo>
                  <a:lnTo>
                    <a:pt x="194" y="30"/>
                  </a:lnTo>
                  <a:lnTo>
                    <a:pt x="196" y="30"/>
                  </a:lnTo>
                  <a:lnTo>
                    <a:pt x="196" y="28"/>
                  </a:lnTo>
                  <a:lnTo>
                    <a:pt x="196" y="28"/>
                  </a:lnTo>
                  <a:lnTo>
                    <a:pt x="194" y="26"/>
                  </a:lnTo>
                  <a:lnTo>
                    <a:pt x="194" y="26"/>
                  </a:lnTo>
                  <a:lnTo>
                    <a:pt x="189" y="28"/>
                  </a:lnTo>
                  <a:lnTo>
                    <a:pt x="187" y="30"/>
                  </a:lnTo>
                  <a:lnTo>
                    <a:pt x="187" y="33"/>
                  </a:lnTo>
                  <a:lnTo>
                    <a:pt x="179" y="35"/>
                  </a:lnTo>
                  <a:lnTo>
                    <a:pt x="177" y="38"/>
                  </a:lnTo>
                  <a:close/>
                  <a:moveTo>
                    <a:pt x="194" y="21"/>
                  </a:moveTo>
                  <a:lnTo>
                    <a:pt x="196" y="21"/>
                  </a:lnTo>
                  <a:lnTo>
                    <a:pt x="198" y="21"/>
                  </a:lnTo>
                  <a:lnTo>
                    <a:pt x="198" y="21"/>
                  </a:lnTo>
                  <a:lnTo>
                    <a:pt x="198" y="19"/>
                  </a:lnTo>
                  <a:lnTo>
                    <a:pt x="198" y="19"/>
                  </a:lnTo>
                  <a:lnTo>
                    <a:pt x="198" y="16"/>
                  </a:lnTo>
                  <a:lnTo>
                    <a:pt x="201" y="16"/>
                  </a:lnTo>
                  <a:lnTo>
                    <a:pt x="201" y="14"/>
                  </a:lnTo>
                  <a:lnTo>
                    <a:pt x="198" y="14"/>
                  </a:lnTo>
                  <a:lnTo>
                    <a:pt x="196" y="16"/>
                  </a:lnTo>
                  <a:lnTo>
                    <a:pt x="191" y="16"/>
                  </a:lnTo>
                  <a:lnTo>
                    <a:pt x="189" y="19"/>
                  </a:lnTo>
                  <a:lnTo>
                    <a:pt x="189" y="21"/>
                  </a:lnTo>
                  <a:lnTo>
                    <a:pt x="189" y="21"/>
                  </a:lnTo>
                  <a:lnTo>
                    <a:pt x="194" y="21"/>
                  </a:lnTo>
                  <a:close/>
                  <a:moveTo>
                    <a:pt x="161" y="19"/>
                  </a:moveTo>
                  <a:lnTo>
                    <a:pt x="163" y="16"/>
                  </a:lnTo>
                  <a:lnTo>
                    <a:pt x="163" y="16"/>
                  </a:lnTo>
                  <a:lnTo>
                    <a:pt x="165" y="14"/>
                  </a:lnTo>
                  <a:lnTo>
                    <a:pt x="163" y="11"/>
                  </a:lnTo>
                  <a:lnTo>
                    <a:pt x="163" y="14"/>
                  </a:lnTo>
                  <a:lnTo>
                    <a:pt x="161" y="16"/>
                  </a:lnTo>
                  <a:lnTo>
                    <a:pt x="161" y="16"/>
                  </a:lnTo>
                  <a:lnTo>
                    <a:pt x="161" y="19"/>
                  </a:lnTo>
                  <a:close/>
                  <a:moveTo>
                    <a:pt x="513" y="243"/>
                  </a:moveTo>
                  <a:lnTo>
                    <a:pt x="511" y="243"/>
                  </a:lnTo>
                  <a:lnTo>
                    <a:pt x="508" y="241"/>
                  </a:lnTo>
                  <a:lnTo>
                    <a:pt x="504" y="236"/>
                  </a:lnTo>
                  <a:lnTo>
                    <a:pt x="501" y="236"/>
                  </a:lnTo>
                  <a:lnTo>
                    <a:pt x="499" y="236"/>
                  </a:lnTo>
                  <a:lnTo>
                    <a:pt x="499" y="239"/>
                  </a:lnTo>
                  <a:lnTo>
                    <a:pt x="496" y="239"/>
                  </a:lnTo>
                  <a:lnTo>
                    <a:pt x="492" y="241"/>
                  </a:lnTo>
                  <a:lnTo>
                    <a:pt x="492" y="243"/>
                  </a:lnTo>
                  <a:lnTo>
                    <a:pt x="492" y="241"/>
                  </a:lnTo>
                  <a:lnTo>
                    <a:pt x="489" y="241"/>
                  </a:lnTo>
                  <a:lnTo>
                    <a:pt x="487" y="243"/>
                  </a:lnTo>
                  <a:lnTo>
                    <a:pt x="485" y="243"/>
                  </a:lnTo>
                  <a:lnTo>
                    <a:pt x="482" y="246"/>
                  </a:lnTo>
                  <a:lnTo>
                    <a:pt x="480" y="253"/>
                  </a:lnTo>
                  <a:lnTo>
                    <a:pt x="477" y="258"/>
                  </a:lnTo>
                  <a:lnTo>
                    <a:pt x="480" y="260"/>
                  </a:lnTo>
                  <a:lnTo>
                    <a:pt x="477" y="262"/>
                  </a:lnTo>
                  <a:lnTo>
                    <a:pt x="477" y="265"/>
                  </a:lnTo>
                  <a:lnTo>
                    <a:pt x="477" y="265"/>
                  </a:lnTo>
                  <a:lnTo>
                    <a:pt x="475" y="267"/>
                  </a:lnTo>
                  <a:lnTo>
                    <a:pt x="470" y="269"/>
                  </a:lnTo>
                  <a:lnTo>
                    <a:pt x="466" y="274"/>
                  </a:lnTo>
                  <a:lnTo>
                    <a:pt x="463" y="274"/>
                  </a:lnTo>
                  <a:lnTo>
                    <a:pt x="463" y="277"/>
                  </a:lnTo>
                  <a:lnTo>
                    <a:pt x="463" y="281"/>
                  </a:lnTo>
                  <a:lnTo>
                    <a:pt x="461" y="281"/>
                  </a:lnTo>
                  <a:lnTo>
                    <a:pt x="459" y="281"/>
                  </a:lnTo>
                  <a:lnTo>
                    <a:pt x="456" y="281"/>
                  </a:lnTo>
                  <a:lnTo>
                    <a:pt x="454" y="281"/>
                  </a:lnTo>
                  <a:lnTo>
                    <a:pt x="454" y="279"/>
                  </a:lnTo>
                  <a:lnTo>
                    <a:pt x="451" y="279"/>
                  </a:lnTo>
                  <a:lnTo>
                    <a:pt x="451" y="277"/>
                  </a:lnTo>
                  <a:lnTo>
                    <a:pt x="454" y="274"/>
                  </a:lnTo>
                  <a:lnTo>
                    <a:pt x="454" y="272"/>
                  </a:lnTo>
                  <a:lnTo>
                    <a:pt x="454" y="269"/>
                  </a:lnTo>
                  <a:lnTo>
                    <a:pt x="454" y="269"/>
                  </a:lnTo>
                  <a:lnTo>
                    <a:pt x="454" y="267"/>
                  </a:lnTo>
                  <a:lnTo>
                    <a:pt x="456" y="267"/>
                  </a:lnTo>
                  <a:lnTo>
                    <a:pt x="456" y="267"/>
                  </a:lnTo>
                  <a:lnTo>
                    <a:pt x="454" y="265"/>
                  </a:lnTo>
                  <a:lnTo>
                    <a:pt x="454" y="265"/>
                  </a:lnTo>
                  <a:lnTo>
                    <a:pt x="454" y="260"/>
                  </a:lnTo>
                  <a:lnTo>
                    <a:pt x="456" y="260"/>
                  </a:lnTo>
                  <a:lnTo>
                    <a:pt x="456" y="258"/>
                  </a:lnTo>
                  <a:lnTo>
                    <a:pt x="459" y="255"/>
                  </a:lnTo>
                  <a:lnTo>
                    <a:pt x="459" y="255"/>
                  </a:lnTo>
                  <a:lnTo>
                    <a:pt x="459" y="253"/>
                  </a:lnTo>
                  <a:lnTo>
                    <a:pt x="459" y="253"/>
                  </a:lnTo>
                  <a:lnTo>
                    <a:pt x="459" y="251"/>
                  </a:lnTo>
                  <a:lnTo>
                    <a:pt x="461" y="251"/>
                  </a:lnTo>
                  <a:lnTo>
                    <a:pt x="461" y="248"/>
                  </a:lnTo>
                  <a:lnTo>
                    <a:pt x="466" y="241"/>
                  </a:lnTo>
                  <a:lnTo>
                    <a:pt x="466" y="239"/>
                  </a:lnTo>
                  <a:lnTo>
                    <a:pt x="466" y="236"/>
                  </a:lnTo>
                  <a:lnTo>
                    <a:pt x="466" y="232"/>
                  </a:lnTo>
                  <a:lnTo>
                    <a:pt x="470" y="229"/>
                  </a:lnTo>
                  <a:lnTo>
                    <a:pt x="477" y="227"/>
                  </a:lnTo>
                  <a:lnTo>
                    <a:pt x="480" y="227"/>
                  </a:lnTo>
                  <a:lnTo>
                    <a:pt x="482" y="225"/>
                  </a:lnTo>
                  <a:lnTo>
                    <a:pt x="482" y="222"/>
                  </a:lnTo>
                  <a:lnTo>
                    <a:pt x="482" y="220"/>
                  </a:lnTo>
                  <a:lnTo>
                    <a:pt x="482" y="217"/>
                  </a:lnTo>
                  <a:lnTo>
                    <a:pt x="482" y="217"/>
                  </a:lnTo>
                  <a:lnTo>
                    <a:pt x="482" y="215"/>
                  </a:lnTo>
                  <a:lnTo>
                    <a:pt x="485" y="213"/>
                  </a:lnTo>
                  <a:lnTo>
                    <a:pt x="485" y="210"/>
                  </a:lnTo>
                  <a:lnTo>
                    <a:pt x="480" y="210"/>
                  </a:lnTo>
                  <a:lnTo>
                    <a:pt x="477" y="208"/>
                  </a:lnTo>
                  <a:lnTo>
                    <a:pt x="477" y="208"/>
                  </a:lnTo>
                  <a:lnTo>
                    <a:pt x="477" y="208"/>
                  </a:lnTo>
                  <a:lnTo>
                    <a:pt x="475" y="206"/>
                  </a:lnTo>
                  <a:lnTo>
                    <a:pt x="475" y="203"/>
                  </a:lnTo>
                  <a:lnTo>
                    <a:pt x="473" y="203"/>
                  </a:lnTo>
                  <a:lnTo>
                    <a:pt x="473" y="201"/>
                  </a:lnTo>
                  <a:lnTo>
                    <a:pt x="470" y="201"/>
                  </a:lnTo>
                  <a:lnTo>
                    <a:pt x="470" y="196"/>
                  </a:lnTo>
                  <a:lnTo>
                    <a:pt x="473" y="196"/>
                  </a:lnTo>
                  <a:lnTo>
                    <a:pt x="473" y="191"/>
                  </a:lnTo>
                  <a:lnTo>
                    <a:pt x="475" y="184"/>
                  </a:lnTo>
                  <a:lnTo>
                    <a:pt x="475" y="184"/>
                  </a:lnTo>
                  <a:lnTo>
                    <a:pt x="477" y="182"/>
                  </a:lnTo>
                  <a:lnTo>
                    <a:pt x="477" y="182"/>
                  </a:lnTo>
                  <a:lnTo>
                    <a:pt x="477" y="182"/>
                  </a:lnTo>
                  <a:lnTo>
                    <a:pt x="477" y="180"/>
                  </a:lnTo>
                  <a:lnTo>
                    <a:pt x="475" y="180"/>
                  </a:lnTo>
                  <a:lnTo>
                    <a:pt x="475" y="180"/>
                  </a:lnTo>
                  <a:lnTo>
                    <a:pt x="475" y="177"/>
                  </a:lnTo>
                  <a:lnTo>
                    <a:pt x="473" y="177"/>
                  </a:lnTo>
                  <a:lnTo>
                    <a:pt x="473" y="177"/>
                  </a:lnTo>
                  <a:lnTo>
                    <a:pt x="473" y="177"/>
                  </a:lnTo>
                  <a:lnTo>
                    <a:pt x="466" y="182"/>
                  </a:lnTo>
                  <a:lnTo>
                    <a:pt x="466" y="182"/>
                  </a:lnTo>
                  <a:lnTo>
                    <a:pt x="466" y="182"/>
                  </a:lnTo>
                  <a:lnTo>
                    <a:pt x="463" y="182"/>
                  </a:lnTo>
                  <a:lnTo>
                    <a:pt x="461" y="182"/>
                  </a:lnTo>
                  <a:lnTo>
                    <a:pt x="461" y="182"/>
                  </a:lnTo>
                  <a:lnTo>
                    <a:pt x="461" y="182"/>
                  </a:lnTo>
                  <a:lnTo>
                    <a:pt x="461" y="182"/>
                  </a:lnTo>
                  <a:lnTo>
                    <a:pt x="459" y="184"/>
                  </a:lnTo>
                  <a:lnTo>
                    <a:pt x="459" y="184"/>
                  </a:lnTo>
                  <a:lnTo>
                    <a:pt x="456" y="182"/>
                  </a:lnTo>
                  <a:lnTo>
                    <a:pt x="456" y="182"/>
                  </a:lnTo>
                  <a:lnTo>
                    <a:pt x="456" y="182"/>
                  </a:lnTo>
                  <a:lnTo>
                    <a:pt x="456" y="180"/>
                  </a:lnTo>
                  <a:lnTo>
                    <a:pt x="456" y="177"/>
                  </a:lnTo>
                  <a:lnTo>
                    <a:pt x="456" y="177"/>
                  </a:lnTo>
                  <a:lnTo>
                    <a:pt x="456" y="175"/>
                  </a:lnTo>
                  <a:lnTo>
                    <a:pt x="456" y="175"/>
                  </a:lnTo>
                  <a:lnTo>
                    <a:pt x="456" y="172"/>
                  </a:lnTo>
                  <a:lnTo>
                    <a:pt x="456" y="172"/>
                  </a:lnTo>
                  <a:lnTo>
                    <a:pt x="456" y="172"/>
                  </a:lnTo>
                  <a:lnTo>
                    <a:pt x="459" y="170"/>
                  </a:lnTo>
                  <a:lnTo>
                    <a:pt x="461" y="170"/>
                  </a:lnTo>
                  <a:lnTo>
                    <a:pt x="461" y="168"/>
                  </a:lnTo>
                  <a:lnTo>
                    <a:pt x="461" y="168"/>
                  </a:lnTo>
                  <a:lnTo>
                    <a:pt x="461" y="165"/>
                  </a:lnTo>
                  <a:lnTo>
                    <a:pt x="461" y="165"/>
                  </a:lnTo>
                  <a:lnTo>
                    <a:pt x="461" y="165"/>
                  </a:lnTo>
                  <a:lnTo>
                    <a:pt x="461" y="165"/>
                  </a:lnTo>
                  <a:lnTo>
                    <a:pt x="461" y="161"/>
                  </a:lnTo>
                  <a:lnTo>
                    <a:pt x="459" y="158"/>
                  </a:lnTo>
                  <a:lnTo>
                    <a:pt x="459" y="158"/>
                  </a:lnTo>
                  <a:lnTo>
                    <a:pt x="459" y="156"/>
                  </a:lnTo>
                  <a:lnTo>
                    <a:pt x="461" y="156"/>
                  </a:lnTo>
                  <a:lnTo>
                    <a:pt x="461" y="156"/>
                  </a:lnTo>
                  <a:lnTo>
                    <a:pt x="461" y="156"/>
                  </a:lnTo>
                  <a:lnTo>
                    <a:pt x="461" y="156"/>
                  </a:lnTo>
                  <a:lnTo>
                    <a:pt x="461" y="153"/>
                  </a:lnTo>
                  <a:lnTo>
                    <a:pt x="461" y="153"/>
                  </a:lnTo>
                  <a:lnTo>
                    <a:pt x="461" y="151"/>
                  </a:lnTo>
                  <a:lnTo>
                    <a:pt x="461" y="151"/>
                  </a:lnTo>
                  <a:lnTo>
                    <a:pt x="459" y="149"/>
                  </a:lnTo>
                  <a:lnTo>
                    <a:pt x="459" y="146"/>
                  </a:lnTo>
                  <a:lnTo>
                    <a:pt x="459" y="146"/>
                  </a:lnTo>
                  <a:lnTo>
                    <a:pt x="459" y="146"/>
                  </a:lnTo>
                  <a:lnTo>
                    <a:pt x="459" y="144"/>
                  </a:lnTo>
                  <a:lnTo>
                    <a:pt x="459" y="144"/>
                  </a:lnTo>
                  <a:lnTo>
                    <a:pt x="459" y="144"/>
                  </a:lnTo>
                  <a:lnTo>
                    <a:pt x="459" y="144"/>
                  </a:lnTo>
                  <a:lnTo>
                    <a:pt x="459" y="144"/>
                  </a:lnTo>
                  <a:lnTo>
                    <a:pt x="459" y="142"/>
                  </a:lnTo>
                  <a:lnTo>
                    <a:pt x="456" y="142"/>
                  </a:lnTo>
                  <a:lnTo>
                    <a:pt x="456" y="139"/>
                  </a:lnTo>
                  <a:lnTo>
                    <a:pt x="454" y="139"/>
                  </a:lnTo>
                  <a:lnTo>
                    <a:pt x="451" y="139"/>
                  </a:lnTo>
                  <a:lnTo>
                    <a:pt x="451" y="137"/>
                  </a:lnTo>
                  <a:lnTo>
                    <a:pt x="451" y="137"/>
                  </a:lnTo>
                  <a:lnTo>
                    <a:pt x="449" y="137"/>
                  </a:lnTo>
                  <a:lnTo>
                    <a:pt x="449" y="137"/>
                  </a:lnTo>
                  <a:lnTo>
                    <a:pt x="449" y="135"/>
                  </a:lnTo>
                  <a:lnTo>
                    <a:pt x="449" y="135"/>
                  </a:lnTo>
                  <a:lnTo>
                    <a:pt x="444" y="135"/>
                  </a:lnTo>
                  <a:lnTo>
                    <a:pt x="442" y="135"/>
                  </a:lnTo>
                  <a:lnTo>
                    <a:pt x="442" y="135"/>
                  </a:lnTo>
                  <a:lnTo>
                    <a:pt x="442" y="135"/>
                  </a:lnTo>
                  <a:lnTo>
                    <a:pt x="442" y="135"/>
                  </a:lnTo>
                  <a:lnTo>
                    <a:pt x="440" y="132"/>
                  </a:lnTo>
                  <a:lnTo>
                    <a:pt x="440" y="132"/>
                  </a:lnTo>
                  <a:lnTo>
                    <a:pt x="440" y="132"/>
                  </a:lnTo>
                  <a:lnTo>
                    <a:pt x="440" y="132"/>
                  </a:lnTo>
                  <a:lnTo>
                    <a:pt x="437" y="135"/>
                  </a:lnTo>
                  <a:lnTo>
                    <a:pt x="435" y="135"/>
                  </a:lnTo>
                  <a:lnTo>
                    <a:pt x="435" y="135"/>
                  </a:lnTo>
                  <a:lnTo>
                    <a:pt x="433" y="135"/>
                  </a:lnTo>
                  <a:lnTo>
                    <a:pt x="433" y="132"/>
                  </a:lnTo>
                  <a:lnTo>
                    <a:pt x="430" y="132"/>
                  </a:lnTo>
                  <a:lnTo>
                    <a:pt x="430" y="132"/>
                  </a:lnTo>
                  <a:lnTo>
                    <a:pt x="428" y="132"/>
                  </a:lnTo>
                  <a:lnTo>
                    <a:pt x="428" y="130"/>
                  </a:lnTo>
                  <a:lnTo>
                    <a:pt x="428" y="130"/>
                  </a:lnTo>
                  <a:lnTo>
                    <a:pt x="428" y="130"/>
                  </a:lnTo>
                  <a:lnTo>
                    <a:pt x="428" y="127"/>
                  </a:lnTo>
                  <a:lnTo>
                    <a:pt x="430" y="125"/>
                  </a:lnTo>
                  <a:lnTo>
                    <a:pt x="430" y="125"/>
                  </a:lnTo>
                  <a:lnTo>
                    <a:pt x="430" y="125"/>
                  </a:lnTo>
                  <a:lnTo>
                    <a:pt x="430" y="123"/>
                  </a:lnTo>
                  <a:lnTo>
                    <a:pt x="430" y="123"/>
                  </a:lnTo>
                  <a:lnTo>
                    <a:pt x="428" y="118"/>
                  </a:lnTo>
                  <a:lnTo>
                    <a:pt x="428" y="118"/>
                  </a:lnTo>
                  <a:lnTo>
                    <a:pt x="425" y="116"/>
                  </a:lnTo>
                  <a:lnTo>
                    <a:pt x="425" y="116"/>
                  </a:lnTo>
                  <a:lnTo>
                    <a:pt x="423" y="116"/>
                  </a:lnTo>
                  <a:lnTo>
                    <a:pt x="421" y="116"/>
                  </a:lnTo>
                  <a:lnTo>
                    <a:pt x="421" y="113"/>
                  </a:lnTo>
                  <a:lnTo>
                    <a:pt x="421" y="113"/>
                  </a:lnTo>
                  <a:lnTo>
                    <a:pt x="418" y="116"/>
                  </a:lnTo>
                  <a:lnTo>
                    <a:pt x="418" y="116"/>
                  </a:lnTo>
                  <a:lnTo>
                    <a:pt x="418" y="116"/>
                  </a:lnTo>
                  <a:lnTo>
                    <a:pt x="416" y="116"/>
                  </a:lnTo>
                  <a:lnTo>
                    <a:pt x="414" y="113"/>
                  </a:lnTo>
                  <a:lnTo>
                    <a:pt x="414" y="113"/>
                  </a:lnTo>
                  <a:lnTo>
                    <a:pt x="411" y="113"/>
                  </a:lnTo>
                  <a:lnTo>
                    <a:pt x="409" y="113"/>
                  </a:lnTo>
                  <a:lnTo>
                    <a:pt x="409" y="113"/>
                  </a:lnTo>
                  <a:lnTo>
                    <a:pt x="407" y="113"/>
                  </a:lnTo>
                  <a:lnTo>
                    <a:pt x="404" y="111"/>
                  </a:lnTo>
                  <a:lnTo>
                    <a:pt x="404" y="111"/>
                  </a:lnTo>
                  <a:lnTo>
                    <a:pt x="404" y="111"/>
                  </a:lnTo>
                  <a:lnTo>
                    <a:pt x="402" y="113"/>
                  </a:lnTo>
                  <a:lnTo>
                    <a:pt x="399" y="113"/>
                  </a:lnTo>
                  <a:lnTo>
                    <a:pt x="399" y="113"/>
                  </a:lnTo>
                  <a:lnTo>
                    <a:pt x="397" y="111"/>
                  </a:lnTo>
                  <a:lnTo>
                    <a:pt x="395" y="111"/>
                  </a:lnTo>
                  <a:lnTo>
                    <a:pt x="395" y="111"/>
                  </a:lnTo>
                  <a:lnTo>
                    <a:pt x="395" y="111"/>
                  </a:lnTo>
                  <a:lnTo>
                    <a:pt x="395" y="111"/>
                  </a:lnTo>
                  <a:lnTo>
                    <a:pt x="392" y="111"/>
                  </a:lnTo>
                  <a:lnTo>
                    <a:pt x="392" y="111"/>
                  </a:lnTo>
                  <a:lnTo>
                    <a:pt x="390" y="111"/>
                  </a:lnTo>
                  <a:lnTo>
                    <a:pt x="390" y="109"/>
                  </a:lnTo>
                  <a:lnTo>
                    <a:pt x="388" y="109"/>
                  </a:lnTo>
                  <a:lnTo>
                    <a:pt x="388" y="111"/>
                  </a:lnTo>
                  <a:lnTo>
                    <a:pt x="388" y="111"/>
                  </a:lnTo>
                  <a:lnTo>
                    <a:pt x="385" y="111"/>
                  </a:lnTo>
                  <a:lnTo>
                    <a:pt x="385" y="111"/>
                  </a:lnTo>
                  <a:lnTo>
                    <a:pt x="385" y="111"/>
                  </a:lnTo>
                  <a:lnTo>
                    <a:pt x="385" y="111"/>
                  </a:lnTo>
                  <a:lnTo>
                    <a:pt x="383" y="111"/>
                  </a:lnTo>
                  <a:lnTo>
                    <a:pt x="383" y="111"/>
                  </a:lnTo>
                  <a:lnTo>
                    <a:pt x="381" y="113"/>
                  </a:lnTo>
                  <a:lnTo>
                    <a:pt x="381" y="113"/>
                  </a:lnTo>
                  <a:lnTo>
                    <a:pt x="381" y="113"/>
                  </a:lnTo>
                  <a:lnTo>
                    <a:pt x="376" y="111"/>
                  </a:lnTo>
                  <a:lnTo>
                    <a:pt x="373" y="111"/>
                  </a:lnTo>
                  <a:lnTo>
                    <a:pt x="373" y="111"/>
                  </a:lnTo>
                  <a:lnTo>
                    <a:pt x="371" y="111"/>
                  </a:lnTo>
                  <a:lnTo>
                    <a:pt x="371" y="111"/>
                  </a:lnTo>
                  <a:lnTo>
                    <a:pt x="371" y="111"/>
                  </a:lnTo>
                  <a:lnTo>
                    <a:pt x="369" y="111"/>
                  </a:lnTo>
                  <a:lnTo>
                    <a:pt x="369" y="111"/>
                  </a:lnTo>
                  <a:lnTo>
                    <a:pt x="366" y="111"/>
                  </a:lnTo>
                  <a:lnTo>
                    <a:pt x="366" y="111"/>
                  </a:lnTo>
                  <a:lnTo>
                    <a:pt x="366" y="111"/>
                  </a:lnTo>
                  <a:lnTo>
                    <a:pt x="364" y="111"/>
                  </a:lnTo>
                  <a:lnTo>
                    <a:pt x="364" y="111"/>
                  </a:lnTo>
                  <a:lnTo>
                    <a:pt x="362" y="111"/>
                  </a:lnTo>
                  <a:lnTo>
                    <a:pt x="362" y="111"/>
                  </a:lnTo>
                  <a:lnTo>
                    <a:pt x="359" y="111"/>
                  </a:lnTo>
                  <a:lnTo>
                    <a:pt x="354" y="109"/>
                  </a:lnTo>
                  <a:lnTo>
                    <a:pt x="347" y="106"/>
                  </a:lnTo>
                  <a:lnTo>
                    <a:pt x="343" y="104"/>
                  </a:lnTo>
                  <a:lnTo>
                    <a:pt x="338" y="101"/>
                  </a:lnTo>
                  <a:lnTo>
                    <a:pt x="336" y="101"/>
                  </a:lnTo>
                  <a:lnTo>
                    <a:pt x="331" y="99"/>
                  </a:lnTo>
                  <a:lnTo>
                    <a:pt x="331" y="99"/>
                  </a:lnTo>
                  <a:lnTo>
                    <a:pt x="328" y="99"/>
                  </a:lnTo>
                  <a:lnTo>
                    <a:pt x="324" y="99"/>
                  </a:lnTo>
                  <a:lnTo>
                    <a:pt x="319" y="97"/>
                  </a:lnTo>
                  <a:lnTo>
                    <a:pt x="312" y="97"/>
                  </a:lnTo>
                  <a:lnTo>
                    <a:pt x="305" y="97"/>
                  </a:lnTo>
                  <a:lnTo>
                    <a:pt x="298" y="94"/>
                  </a:lnTo>
                  <a:lnTo>
                    <a:pt x="288" y="94"/>
                  </a:lnTo>
                  <a:lnTo>
                    <a:pt x="281" y="92"/>
                  </a:lnTo>
                  <a:lnTo>
                    <a:pt x="274" y="90"/>
                  </a:lnTo>
                  <a:lnTo>
                    <a:pt x="265" y="90"/>
                  </a:lnTo>
                  <a:lnTo>
                    <a:pt x="260" y="87"/>
                  </a:lnTo>
                  <a:lnTo>
                    <a:pt x="253" y="87"/>
                  </a:lnTo>
                  <a:lnTo>
                    <a:pt x="250" y="87"/>
                  </a:lnTo>
                  <a:lnTo>
                    <a:pt x="246" y="87"/>
                  </a:lnTo>
                  <a:lnTo>
                    <a:pt x="246" y="87"/>
                  </a:lnTo>
                  <a:lnTo>
                    <a:pt x="243" y="85"/>
                  </a:lnTo>
                  <a:lnTo>
                    <a:pt x="243" y="85"/>
                  </a:lnTo>
                  <a:lnTo>
                    <a:pt x="243" y="85"/>
                  </a:lnTo>
                  <a:lnTo>
                    <a:pt x="241" y="82"/>
                  </a:lnTo>
                  <a:lnTo>
                    <a:pt x="239" y="80"/>
                  </a:lnTo>
                  <a:lnTo>
                    <a:pt x="236" y="75"/>
                  </a:lnTo>
                  <a:lnTo>
                    <a:pt x="236" y="71"/>
                  </a:lnTo>
                  <a:lnTo>
                    <a:pt x="234" y="68"/>
                  </a:lnTo>
                  <a:lnTo>
                    <a:pt x="234" y="68"/>
                  </a:lnTo>
                  <a:lnTo>
                    <a:pt x="231" y="66"/>
                  </a:lnTo>
                  <a:lnTo>
                    <a:pt x="231" y="66"/>
                  </a:lnTo>
                  <a:lnTo>
                    <a:pt x="229" y="66"/>
                  </a:lnTo>
                  <a:lnTo>
                    <a:pt x="229" y="66"/>
                  </a:lnTo>
                  <a:lnTo>
                    <a:pt x="227" y="66"/>
                  </a:lnTo>
                  <a:lnTo>
                    <a:pt x="227" y="66"/>
                  </a:lnTo>
                  <a:lnTo>
                    <a:pt x="227" y="64"/>
                  </a:lnTo>
                  <a:lnTo>
                    <a:pt x="224" y="64"/>
                  </a:lnTo>
                  <a:lnTo>
                    <a:pt x="224" y="64"/>
                  </a:lnTo>
                  <a:lnTo>
                    <a:pt x="222" y="64"/>
                  </a:lnTo>
                  <a:lnTo>
                    <a:pt x="222" y="61"/>
                  </a:lnTo>
                  <a:lnTo>
                    <a:pt x="222" y="61"/>
                  </a:lnTo>
                  <a:lnTo>
                    <a:pt x="220" y="61"/>
                  </a:lnTo>
                  <a:lnTo>
                    <a:pt x="220" y="64"/>
                  </a:lnTo>
                  <a:lnTo>
                    <a:pt x="217" y="64"/>
                  </a:lnTo>
                  <a:lnTo>
                    <a:pt x="217" y="64"/>
                  </a:lnTo>
                  <a:lnTo>
                    <a:pt x="217" y="64"/>
                  </a:lnTo>
                  <a:lnTo>
                    <a:pt x="215" y="64"/>
                  </a:lnTo>
                  <a:lnTo>
                    <a:pt x="215" y="64"/>
                  </a:lnTo>
                  <a:lnTo>
                    <a:pt x="215" y="61"/>
                  </a:lnTo>
                  <a:lnTo>
                    <a:pt x="215" y="59"/>
                  </a:lnTo>
                  <a:lnTo>
                    <a:pt x="215" y="59"/>
                  </a:lnTo>
                  <a:lnTo>
                    <a:pt x="213" y="61"/>
                  </a:lnTo>
                  <a:lnTo>
                    <a:pt x="210" y="61"/>
                  </a:lnTo>
                  <a:lnTo>
                    <a:pt x="208" y="59"/>
                  </a:lnTo>
                  <a:lnTo>
                    <a:pt x="201" y="56"/>
                  </a:lnTo>
                  <a:lnTo>
                    <a:pt x="191" y="54"/>
                  </a:lnTo>
                  <a:lnTo>
                    <a:pt x="184" y="49"/>
                  </a:lnTo>
                  <a:lnTo>
                    <a:pt x="182" y="47"/>
                  </a:lnTo>
                  <a:lnTo>
                    <a:pt x="184" y="47"/>
                  </a:lnTo>
                  <a:lnTo>
                    <a:pt x="184" y="49"/>
                  </a:lnTo>
                  <a:lnTo>
                    <a:pt x="184" y="49"/>
                  </a:lnTo>
                  <a:lnTo>
                    <a:pt x="184" y="49"/>
                  </a:lnTo>
                  <a:lnTo>
                    <a:pt x="182" y="49"/>
                  </a:lnTo>
                  <a:lnTo>
                    <a:pt x="182" y="52"/>
                  </a:lnTo>
                  <a:lnTo>
                    <a:pt x="182" y="52"/>
                  </a:lnTo>
                  <a:lnTo>
                    <a:pt x="184" y="52"/>
                  </a:lnTo>
                  <a:lnTo>
                    <a:pt x="184" y="54"/>
                  </a:lnTo>
                  <a:lnTo>
                    <a:pt x="182" y="56"/>
                  </a:lnTo>
                  <a:lnTo>
                    <a:pt x="170" y="61"/>
                  </a:lnTo>
                  <a:lnTo>
                    <a:pt x="168" y="61"/>
                  </a:lnTo>
                  <a:lnTo>
                    <a:pt x="165" y="61"/>
                  </a:lnTo>
                  <a:lnTo>
                    <a:pt x="168" y="59"/>
                  </a:lnTo>
                  <a:lnTo>
                    <a:pt x="168" y="56"/>
                  </a:lnTo>
                  <a:lnTo>
                    <a:pt x="172" y="49"/>
                  </a:lnTo>
                  <a:lnTo>
                    <a:pt x="172" y="47"/>
                  </a:lnTo>
                  <a:lnTo>
                    <a:pt x="172" y="47"/>
                  </a:lnTo>
                  <a:lnTo>
                    <a:pt x="172" y="45"/>
                  </a:lnTo>
                  <a:lnTo>
                    <a:pt x="172" y="45"/>
                  </a:lnTo>
                  <a:lnTo>
                    <a:pt x="172" y="42"/>
                  </a:lnTo>
                  <a:lnTo>
                    <a:pt x="172" y="40"/>
                  </a:lnTo>
                  <a:lnTo>
                    <a:pt x="172" y="38"/>
                  </a:lnTo>
                  <a:lnTo>
                    <a:pt x="175" y="35"/>
                  </a:lnTo>
                  <a:lnTo>
                    <a:pt x="175" y="35"/>
                  </a:lnTo>
                  <a:lnTo>
                    <a:pt x="177" y="28"/>
                  </a:lnTo>
                  <a:lnTo>
                    <a:pt x="179" y="28"/>
                  </a:lnTo>
                  <a:lnTo>
                    <a:pt x="179" y="26"/>
                  </a:lnTo>
                  <a:lnTo>
                    <a:pt x="177" y="26"/>
                  </a:lnTo>
                  <a:lnTo>
                    <a:pt x="179" y="23"/>
                  </a:lnTo>
                  <a:lnTo>
                    <a:pt x="179" y="23"/>
                  </a:lnTo>
                  <a:lnTo>
                    <a:pt x="179" y="23"/>
                  </a:lnTo>
                  <a:lnTo>
                    <a:pt x="177" y="21"/>
                  </a:lnTo>
                  <a:lnTo>
                    <a:pt x="177" y="19"/>
                  </a:lnTo>
                  <a:lnTo>
                    <a:pt x="177" y="19"/>
                  </a:lnTo>
                  <a:lnTo>
                    <a:pt x="175" y="19"/>
                  </a:lnTo>
                  <a:lnTo>
                    <a:pt x="172" y="19"/>
                  </a:lnTo>
                  <a:lnTo>
                    <a:pt x="172" y="19"/>
                  </a:lnTo>
                  <a:lnTo>
                    <a:pt x="172" y="16"/>
                  </a:lnTo>
                  <a:lnTo>
                    <a:pt x="172" y="16"/>
                  </a:lnTo>
                  <a:lnTo>
                    <a:pt x="172" y="16"/>
                  </a:lnTo>
                  <a:lnTo>
                    <a:pt x="170" y="16"/>
                  </a:lnTo>
                  <a:lnTo>
                    <a:pt x="170" y="16"/>
                  </a:lnTo>
                  <a:lnTo>
                    <a:pt x="168" y="16"/>
                  </a:lnTo>
                  <a:lnTo>
                    <a:pt x="168" y="19"/>
                  </a:lnTo>
                  <a:lnTo>
                    <a:pt x="168" y="19"/>
                  </a:lnTo>
                  <a:lnTo>
                    <a:pt x="168" y="19"/>
                  </a:lnTo>
                  <a:lnTo>
                    <a:pt x="168" y="19"/>
                  </a:lnTo>
                  <a:lnTo>
                    <a:pt x="165" y="21"/>
                  </a:lnTo>
                  <a:lnTo>
                    <a:pt x="165" y="21"/>
                  </a:lnTo>
                  <a:lnTo>
                    <a:pt x="163" y="21"/>
                  </a:lnTo>
                  <a:lnTo>
                    <a:pt x="163" y="19"/>
                  </a:lnTo>
                  <a:lnTo>
                    <a:pt x="161" y="19"/>
                  </a:lnTo>
                  <a:lnTo>
                    <a:pt x="161" y="21"/>
                  </a:lnTo>
                  <a:lnTo>
                    <a:pt x="161" y="21"/>
                  </a:lnTo>
                  <a:lnTo>
                    <a:pt x="161" y="21"/>
                  </a:lnTo>
                  <a:lnTo>
                    <a:pt x="161" y="21"/>
                  </a:lnTo>
                  <a:lnTo>
                    <a:pt x="156" y="23"/>
                  </a:lnTo>
                  <a:lnTo>
                    <a:pt x="156" y="23"/>
                  </a:lnTo>
                  <a:lnTo>
                    <a:pt x="153" y="26"/>
                  </a:lnTo>
                  <a:lnTo>
                    <a:pt x="153" y="26"/>
                  </a:lnTo>
                  <a:lnTo>
                    <a:pt x="153" y="26"/>
                  </a:lnTo>
                  <a:lnTo>
                    <a:pt x="153" y="26"/>
                  </a:lnTo>
                  <a:lnTo>
                    <a:pt x="151" y="28"/>
                  </a:lnTo>
                  <a:lnTo>
                    <a:pt x="151" y="28"/>
                  </a:lnTo>
                  <a:lnTo>
                    <a:pt x="151" y="28"/>
                  </a:lnTo>
                  <a:lnTo>
                    <a:pt x="149" y="30"/>
                  </a:lnTo>
                  <a:lnTo>
                    <a:pt x="149" y="30"/>
                  </a:lnTo>
                  <a:lnTo>
                    <a:pt x="146" y="30"/>
                  </a:lnTo>
                  <a:lnTo>
                    <a:pt x="146" y="30"/>
                  </a:lnTo>
                  <a:lnTo>
                    <a:pt x="146" y="30"/>
                  </a:lnTo>
                  <a:lnTo>
                    <a:pt x="146" y="30"/>
                  </a:lnTo>
                  <a:lnTo>
                    <a:pt x="146" y="28"/>
                  </a:lnTo>
                  <a:lnTo>
                    <a:pt x="144" y="30"/>
                  </a:lnTo>
                  <a:lnTo>
                    <a:pt x="142" y="33"/>
                  </a:lnTo>
                  <a:lnTo>
                    <a:pt x="142" y="30"/>
                  </a:lnTo>
                  <a:lnTo>
                    <a:pt x="142" y="28"/>
                  </a:lnTo>
                  <a:lnTo>
                    <a:pt x="139" y="30"/>
                  </a:lnTo>
                  <a:lnTo>
                    <a:pt x="135" y="33"/>
                  </a:lnTo>
                  <a:lnTo>
                    <a:pt x="127" y="38"/>
                  </a:lnTo>
                  <a:lnTo>
                    <a:pt x="125" y="42"/>
                  </a:lnTo>
                  <a:lnTo>
                    <a:pt x="123" y="42"/>
                  </a:lnTo>
                  <a:lnTo>
                    <a:pt x="116" y="45"/>
                  </a:lnTo>
                  <a:lnTo>
                    <a:pt x="108" y="47"/>
                  </a:lnTo>
                  <a:lnTo>
                    <a:pt x="90" y="54"/>
                  </a:lnTo>
                  <a:lnTo>
                    <a:pt x="78" y="56"/>
                  </a:lnTo>
                  <a:lnTo>
                    <a:pt x="75" y="56"/>
                  </a:lnTo>
                  <a:lnTo>
                    <a:pt x="68" y="54"/>
                  </a:lnTo>
                  <a:lnTo>
                    <a:pt x="68" y="54"/>
                  </a:lnTo>
                  <a:lnTo>
                    <a:pt x="66" y="54"/>
                  </a:lnTo>
                  <a:lnTo>
                    <a:pt x="64" y="52"/>
                  </a:lnTo>
                  <a:lnTo>
                    <a:pt x="61" y="49"/>
                  </a:lnTo>
                  <a:lnTo>
                    <a:pt x="61" y="49"/>
                  </a:lnTo>
                  <a:lnTo>
                    <a:pt x="61" y="49"/>
                  </a:lnTo>
                  <a:lnTo>
                    <a:pt x="59" y="52"/>
                  </a:lnTo>
                  <a:lnTo>
                    <a:pt x="59" y="52"/>
                  </a:lnTo>
                  <a:lnTo>
                    <a:pt x="56" y="54"/>
                  </a:lnTo>
                  <a:lnTo>
                    <a:pt x="56" y="54"/>
                  </a:lnTo>
                  <a:lnTo>
                    <a:pt x="56" y="54"/>
                  </a:lnTo>
                  <a:lnTo>
                    <a:pt x="56" y="54"/>
                  </a:lnTo>
                  <a:lnTo>
                    <a:pt x="54" y="56"/>
                  </a:lnTo>
                  <a:lnTo>
                    <a:pt x="54" y="56"/>
                  </a:lnTo>
                  <a:lnTo>
                    <a:pt x="54" y="56"/>
                  </a:lnTo>
                  <a:lnTo>
                    <a:pt x="54" y="56"/>
                  </a:lnTo>
                  <a:lnTo>
                    <a:pt x="54" y="59"/>
                  </a:lnTo>
                  <a:lnTo>
                    <a:pt x="54" y="61"/>
                  </a:lnTo>
                  <a:lnTo>
                    <a:pt x="54" y="61"/>
                  </a:lnTo>
                  <a:lnTo>
                    <a:pt x="54" y="61"/>
                  </a:lnTo>
                  <a:lnTo>
                    <a:pt x="52" y="61"/>
                  </a:lnTo>
                  <a:lnTo>
                    <a:pt x="52" y="64"/>
                  </a:lnTo>
                  <a:lnTo>
                    <a:pt x="52" y="64"/>
                  </a:lnTo>
                  <a:lnTo>
                    <a:pt x="49" y="64"/>
                  </a:lnTo>
                  <a:lnTo>
                    <a:pt x="47" y="64"/>
                  </a:lnTo>
                  <a:lnTo>
                    <a:pt x="47" y="64"/>
                  </a:lnTo>
                  <a:lnTo>
                    <a:pt x="47" y="64"/>
                  </a:lnTo>
                  <a:lnTo>
                    <a:pt x="47" y="64"/>
                  </a:lnTo>
                  <a:lnTo>
                    <a:pt x="47" y="66"/>
                  </a:lnTo>
                  <a:lnTo>
                    <a:pt x="47" y="73"/>
                  </a:lnTo>
                  <a:lnTo>
                    <a:pt x="47" y="80"/>
                  </a:lnTo>
                  <a:lnTo>
                    <a:pt x="47" y="90"/>
                  </a:lnTo>
                  <a:lnTo>
                    <a:pt x="49" y="97"/>
                  </a:lnTo>
                  <a:lnTo>
                    <a:pt x="49" y="104"/>
                  </a:lnTo>
                  <a:lnTo>
                    <a:pt x="49" y="111"/>
                  </a:lnTo>
                  <a:lnTo>
                    <a:pt x="49" y="118"/>
                  </a:lnTo>
                  <a:lnTo>
                    <a:pt x="49" y="127"/>
                  </a:lnTo>
                  <a:lnTo>
                    <a:pt x="49" y="127"/>
                  </a:lnTo>
                  <a:lnTo>
                    <a:pt x="52" y="132"/>
                  </a:lnTo>
                  <a:lnTo>
                    <a:pt x="49" y="132"/>
                  </a:lnTo>
                  <a:lnTo>
                    <a:pt x="47" y="135"/>
                  </a:lnTo>
                  <a:lnTo>
                    <a:pt x="47" y="135"/>
                  </a:lnTo>
                  <a:lnTo>
                    <a:pt x="47" y="137"/>
                  </a:lnTo>
                  <a:lnTo>
                    <a:pt x="45" y="139"/>
                  </a:lnTo>
                  <a:lnTo>
                    <a:pt x="45" y="139"/>
                  </a:lnTo>
                  <a:lnTo>
                    <a:pt x="42" y="139"/>
                  </a:lnTo>
                  <a:lnTo>
                    <a:pt x="40" y="139"/>
                  </a:lnTo>
                  <a:lnTo>
                    <a:pt x="40" y="139"/>
                  </a:lnTo>
                  <a:lnTo>
                    <a:pt x="38" y="139"/>
                  </a:lnTo>
                  <a:lnTo>
                    <a:pt x="35" y="144"/>
                  </a:lnTo>
                  <a:lnTo>
                    <a:pt x="35" y="144"/>
                  </a:lnTo>
                  <a:lnTo>
                    <a:pt x="30" y="144"/>
                  </a:lnTo>
                  <a:lnTo>
                    <a:pt x="30" y="144"/>
                  </a:lnTo>
                  <a:lnTo>
                    <a:pt x="30" y="146"/>
                  </a:lnTo>
                  <a:lnTo>
                    <a:pt x="28" y="146"/>
                  </a:lnTo>
                  <a:lnTo>
                    <a:pt x="28" y="146"/>
                  </a:lnTo>
                  <a:lnTo>
                    <a:pt x="28" y="146"/>
                  </a:lnTo>
                  <a:lnTo>
                    <a:pt x="28" y="149"/>
                  </a:lnTo>
                  <a:lnTo>
                    <a:pt x="28" y="149"/>
                  </a:lnTo>
                  <a:lnTo>
                    <a:pt x="26" y="149"/>
                  </a:lnTo>
                  <a:lnTo>
                    <a:pt x="23" y="149"/>
                  </a:lnTo>
                  <a:lnTo>
                    <a:pt x="19" y="153"/>
                  </a:lnTo>
                  <a:lnTo>
                    <a:pt x="19" y="153"/>
                  </a:lnTo>
                  <a:lnTo>
                    <a:pt x="16" y="156"/>
                  </a:lnTo>
                  <a:lnTo>
                    <a:pt x="14" y="158"/>
                  </a:lnTo>
                  <a:lnTo>
                    <a:pt x="9" y="165"/>
                  </a:lnTo>
                  <a:lnTo>
                    <a:pt x="9" y="168"/>
                  </a:lnTo>
                  <a:lnTo>
                    <a:pt x="7" y="172"/>
                  </a:lnTo>
                  <a:lnTo>
                    <a:pt x="0" y="180"/>
                  </a:lnTo>
                  <a:lnTo>
                    <a:pt x="0" y="182"/>
                  </a:lnTo>
                  <a:lnTo>
                    <a:pt x="0" y="184"/>
                  </a:lnTo>
                  <a:lnTo>
                    <a:pt x="0" y="191"/>
                  </a:lnTo>
                  <a:lnTo>
                    <a:pt x="2" y="196"/>
                  </a:lnTo>
                  <a:lnTo>
                    <a:pt x="4" y="196"/>
                  </a:lnTo>
                  <a:lnTo>
                    <a:pt x="9" y="196"/>
                  </a:lnTo>
                  <a:lnTo>
                    <a:pt x="14" y="198"/>
                  </a:lnTo>
                  <a:lnTo>
                    <a:pt x="14" y="198"/>
                  </a:lnTo>
                  <a:lnTo>
                    <a:pt x="16" y="203"/>
                  </a:lnTo>
                  <a:lnTo>
                    <a:pt x="16" y="206"/>
                  </a:lnTo>
                  <a:lnTo>
                    <a:pt x="19" y="208"/>
                  </a:lnTo>
                  <a:lnTo>
                    <a:pt x="21" y="210"/>
                  </a:lnTo>
                  <a:lnTo>
                    <a:pt x="21" y="210"/>
                  </a:lnTo>
                  <a:lnTo>
                    <a:pt x="23" y="213"/>
                  </a:lnTo>
                  <a:lnTo>
                    <a:pt x="23" y="215"/>
                  </a:lnTo>
                  <a:lnTo>
                    <a:pt x="21" y="220"/>
                  </a:lnTo>
                  <a:lnTo>
                    <a:pt x="19" y="222"/>
                  </a:lnTo>
                  <a:lnTo>
                    <a:pt x="19" y="225"/>
                  </a:lnTo>
                  <a:lnTo>
                    <a:pt x="19" y="227"/>
                  </a:lnTo>
                  <a:lnTo>
                    <a:pt x="16" y="227"/>
                  </a:lnTo>
                  <a:lnTo>
                    <a:pt x="16" y="229"/>
                  </a:lnTo>
                  <a:lnTo>
                    <a:pt x="14" y="232"/>
                  </a:lnTo>
                  <a:lnTo>
                    <a:pt x="14" y="234"/>
                  </a:lnTo>
                  <a:lnTo>
                    <a:pt x="16" y="239"/>
                  </a:lnTo>
                  <a:lnTo>
                    <a:pt x="14" y="241"/>
                  </a:lnTo>
                  <a:lnTo>
                    <a:pt x="14" y="243"/>
                  </a:lnTo>
                  <a:lnTo>
                    <a:pt x="14" y="243"/>
                  </a:lnTo>
                  <a:lnTo>
                    <a:pt x="16" y="248"/>
                  </a:lnTo>
                  <a:lnTo>
                    <a:pt x="16" y="251"/>
                  </a:lnTo>
                  <a:lnTo>
                    <a:pt x="16" y="253"/>
                  </a:lnTo>
                  <a:lnTo>
                    <a:pt x="16" y="253"/>
                  </a:lnTo>
                  <a:lnTo>
                    <a:pt x="14" y="255"/>
                  </a:lnTo>
                  <a:lnTo>
                    <a:pt x="14" y="255"/>
                  </a:lnTo>
                  <a:lnTo>
                    <a:pt x="14" y="258"/>
                  </a:lnTo>
                  <a:lnTo>
                    <a:pt x="16" y="265"/>
                  </a:lnTo>
                  <a:lnTo>
                    <a:pt x="16" y="269"/>
                  </a:lnTo>
                  <a:lnTo>
                    <a:pt x="19" y="274"/>
                  </a:lnTo>
                  <a:lnTo>
                    <a:pt x="19" y="274"/>
                  </a:lnTo>
                  <a:lnTo>
                    <a:pt x="16" y="277"/>
                  </a:lnTo>
                  <a:lnTo>
                    <a:pt x="16" y="279"/>
                  </a:lnTo>
                  <a:lnTo>
                    <a:pt x="16" y="281"/>
                  </a:lnTo>
                  <a:lnTo>
                    <a:pt x="16" y="284"/>
                  </a:lnTo>
                  <a:lnTo>
                    <a:pt x="16" y="286"/>
                  </a:lnTo>
                  <a:lnTo>
                    <a:pt x="14" y="296"/>
                  </a:lnTo>
                  <a:lnTo>
                    <a:pt x="16" y="298"/>
                  </a:lnTo>
                  <a:lnTo>
                    <a:pt x="21" y="300"/>
                  </a:lnTo>
                  <a:lnTo>
                    <a:pt x="28" y="305"/>
                  </a:lnTo>
                  <a:lnTo>
                    <a:pt x="30" y="307"/>
                  </a:lnTo>
                  <a:lnTo>
                    <a:pt x="30" y="307"/>
                  </a:lnTo>
                  <a:lnTo>
                    <a:pt x="33" y="310"/>
                  </a:lnTo>
                  <a:lnTo>
                    <a:pt x="33" y="310"/>
                  </a:lnTo>
                  <a:lnTo>
                    <a:pt x="38" y="312"/>
                  </a:lnTo>
                  <a:lnTo>
                    <a:pt x="52" y="312"/>
                  </a:lnTo>
                  <a:lnTo>
                    <a:pt x="54" y="314"/>
                  </a:lnTo>
                  <a:lnTo>
                    <a:pt x="56" y="317"/>
                  </a:lnTo>
                  <a:lnTo>
                    <a:pt x="61" y="319"/>
                  </a:lnTo>
                  <a:lnTo>
                    <a:pt x="64" y="324"/>
                  </a:lnTo>
                  <a:lnTo>
                    <a:pt x="64" y="326"/>
                  </a:lnTo>
                  <a:lnTo>
                    <a:pt x="66" y="326"/>
                  </a:lnTo>
                  <a:lnTo>
                    <a:pt x="66" y="326"/>
                  </a:lnTo>
                  <a:lnTo>
                    <a:pt x="78" y="329"/>
                  </a:lnTo>
                  <a:lnTo>
                    <a:pt x="82" y="329"/>
                  </a:lnTo>
                  <a:lnTo>
                    <a:pt x="97" y="340"/>
                  </a:lnTo>
                  <a:lnTo>
                    <a:pt x="101" y="345"/>
                  </a:lnTo>
                  <a:lnTo>
                    <a:pt x="108" y="357"/>
                  </a:lnTo>
                  <a:lnTo>
                    <a:pt x="111" y="359"/>
                  </a:lnTo>
                  <a:lnTo>
                    <a:pt x="113" y="362"/>
                  </a:lnTo>
                  <a:lnTo>
                    <a:pt x="125" y="371"/>
                  </a:lnTo>
                  <a:lnTo>
                    <a:pt x="127" y="371"/>
                  </a:lnTo>
                  <a:lnTo>
                    <a:pt x="127" y="371"/>
                  </a:lnTo>
                  <a:lnTo>
                    <a:pt x="137" y="371"/>
                  </a:lnTo>
                  <a:lnTo>
                    <a:pt x="137" y="371"/>
                  </a:lnTo>
                  <a:lnTo>
                    <a:pt x="144" y="374"/>
                  </a:lnTo>
                  <a:lnTo>
                    <a:pt x="144" y="374"/>
                  </a:lnTo>
                  <a:lnTo>
                    <a:pt x="144" y="374"/>
                  </a:lnTo>
                  <a:lnTo>
                    <a:pt x="149" y="374"/>
                  </a:lnTo>
                  <a:lnTo>
                    <a:pt x="149" y="376"/>
                  </a:lnTo>
                  <a:lnTo>
                    <a:pt x="149" y="376"/>
                  </a:lnTo>
                  <a:lnTo>
                    <a:pt x="151" y="376"/>
                  </a:lnTo>
                  <a:lnTo>
                    <a:pt x="151" y="376"/>
                  </a:lnTo>
                  <a:lnTo>
                    <a:pt x="151" y="378"/>
                  </a:lnTo>
                  <a:lnTo>
                    <a:pt x="151" y="381"/>
                  </a:lnTo>
                  <a:lnTo>
                    <a:pt x="153" y="383"/>
                  </a:lnTo>
                  <a:lnTo>
                    <a:pt x="153" y="383"/>
                  </a:lnTo>
                  <a:lnTo>
                    <a:pt x="158" y="385"/>
                  </a:lnTo>
                  <a:lnTo>
                    <a:pt x="161" y="385"/>
                  </a:lnTo>
                  <a:lnTo>
                    <a:pt x="161" y="385"/>
                  </a:lnTo>
                  <a:lnTo>
                    <a:pt x="161" y="388"/>
                  </a:lnTo>
                  <a:lnTo>
                    <a:pt x="163" y="388"/>
                  </a:lnTo>
                  <a:lnTo>
                    <a:pt x="163" y="393"/>
                  </a:lnTo>
                  <a:lnTo>
                    <a:pt x="163" y="395"/>
                  </a:lnTo>
                  <a:lnTo>
                    <a:pt x="163" y="397"/>
                  </a:lnTo>
                  <a:lnTo>
                    <a:pt x="163" y="400"/>
                  </a:lnTo>
                  <a:lnTo>
                    <a:pt x="163" y="400"/>
                  </a:lnTo>
                  <a:lnTo>
                    <a:pt x="163" y="402"/>
                  </a:lnTo>
                  <a:lnTo>
                    <a:pt x="165" y="402"/>
                  </a:lnTo>
                  <a:lnTo>
                    <a:pt x="165" y="402"/>
                  </a:lnTo>
                  <a:lnTo>
                    <a:pt x="168" y="404"/>
                  </a:lnTo>
                  <a:lnTo>
                    <a:pt x="168" y="404"/>
                  </a:lnTo>
                  <a:lnTo>
                    <a:pt x="168" y="407"/>
                  </a:lnTo>
                  <a:lnTo>
                    <a:pt x="168" y="409"/>
                  </a:lnTo>
                  <a:lnTo>
                    <a:pt x="168" y="416"/>
                  </a:lnTo>
                  <a:lnTo>
                    <a:pt x="168" y="419"/>
                  </a:lnTo>
                  <a:lnTo>
                    <a:pt x="168" y="421"/>
                  </a:lnTo>
                  <a:lnTo>
                    <a:pt x="168" y="421"/>
                  </a:lnTo>
                  <a:lnTo>
                    <a:pt x="168" y="426"/>
                  </a:lnTo>
                  <a:lnTo>
                    <a:pt x="168" y="428"/>
                  </a:lnTo>
                  <a:lnTo>
                    <a:pt x="170" y="430"/>
                  </a:lnTo>
                  <a:lnTo>
                    <a:pt x="170" y="433"/>
                  </a:lnTo>
                  <a:lnTo>
                    <a:pt x="170" y="433"/>
                  </a:lnTo>
                  <a:lnTo>
                    <a:pt x="170" y="438"/>
                  </a:lnTo>
                  <a:lnTo>
                    <a:pt x="170" y="438"/>
                  </a:lnTo>
                  <a:lnTo>
                    <a:pt x="170" y="438"/>
                  </a:lnTo>
                  <a:lnTo>
                    <a:pt x="170" y="440"/>
                  </a:lnTo>
                  <a:lnTo>
                    <a:pt x="170" y="442"/>
                  </a:lnTo>
                  <a:lnTo>
                    <a:pt x="170" y="442"/>
                  </a:lnTo>
                  <a:lnTo>
                    <a:pt x="172" y="445"/>
                  </a:lnTo>
                  <a:lnTo>
                    <a:pt x="172" y="447"/>
                  </a:lnTo>
                  <a:lnTo>
                    <a:pt x="172" y="447"/>
                  </a:lnTo>
                  <a:lnTo>
                    <a:pt x="172" y="452"/>
                  </a:lnTo>
                  <a:lnTo>
                    <a:pt x="175" y="452"/>
                  </a:lnTo>
                  <a:lnTo>
                    <a:pt x="175" y="452"/>
                  </a:lnTo>
                  <a:lnTo>
                    <a:pt x="184" y="454"/>
                  </a:lnTo>
                  <a:lnTo>
                    <a:pt x="187" y="456"/>
                  </a:lnTo>
                  <a:lnTo>
                    <a:pt x="187" y="461"/>
                  </a:lnTo>
                  <a:lnTo>
                    <a:pt x="184" y="466"/>
                  </a:lnTo>
                  <a:lnTo>
                    <a:pt x="182" y="473"/>
                  </a:lnTo>
                  <a:lnTo>
                    <a:pt x="179" y="478"/>
                  </a:lnTo>
                  <a:lnTo>
                    <a:pt x="182" y="485"/>
                  </a:lnTo>
                  <a:lnTo>
                    <a:pt x="182" y="490"/>
                  </a:lnTo>
                  <a:lnTo>
                    <a:pt x="182" y="494"/>
                  </a:lnTo>
                  <a:lnTo>
                    <a:pt x="182" y="497"/>
                  </a:lnTo>
                  <a:lnTo>
                    <a:pt x="184" y="497"/>
                  </a:lnTo>
                  <a:lnTo>
                    <a:pt x="184" y="504"/>
                  </a:lnTo>
                  <a:lnTo>
                    <a:pt x="184" y="506"/>
                  </a:lnTo>
                  <a:lnTo>
                    <a:pt x="187" y="506"/>
                  </a:lnTo>
                  <a:lnTo>
                    <a:pt x="189" y="511"/>
                  </a:lnTo>
                  <a:lnTo>
                    <a:pt x="189" y="511"/>
                  </a:lnTo>
                  <a:lnTo>
                    <a:pt x="191" y="513"/>
                  </a:lnTo>
                  <a:lnTo>
                    <a:pt x="191" y="520"/>
                  </a:lnTo>
                  <a:lnTo>
                    <a:pt x="191" y="520"/>
                  </a:lnTo>
                  <a:lnTo>
                    <a:pt x="196" y="527"/>
                  </a:lnTo>
                  <a:lnTo>
                    <a:pt x="196" y="530"/>
                  </a:lnTo>
                  <a:lnTo>
                    <a:pt x="198" y="530"/>
                  </a:lnTo>
                  <a:lnTo>
                    <a:pt x="203" y="532"/>
                  </a:lnTo>
                  <a:lnTo>
                    <a:pt x="220" y="532"/>
                  </a:lnTo>
                  <a:lnTo>
                    <a:pt x="224" y="535"/>
                  </a:lnTo>
                  <a:lnTo>
                    <a:pt x="227" y="535"/>
                  </a:lnTo>
                  <a:lnTo>
                    <a:pt x="229" y="535"/>
                  </a:lnTo>
                  <a:lnTo>
                    <a:pt x="229" y="537"/>
                  </a:lnTo>
                  <a:lnTo>
                    <a:pt x="231" y="542"/>
                  </a:lnTo>
                  <a:lnTo>
                    <a:pt x="234" y="544"/>
                  </a:lnTo>
                  <a:lnTo>
                    <a:pt x="236" y="546"/>
                  </a:lnTo>
                  <a:lnTo>
                    <a:pt x="236" y="549"/>
                  </a:lnTo>
                  <a:lnTo>
                    <a:pt x="236" y="549"/>
                  </a:lnTo>
                  <a:lnTo>
                    <a:pt x="236" y="551"/>
                  </a:lnTo>
                  <a:lnTo>
                    <a:pt x="236" y="551"/>
                  </a:lnTo>
                  <a:lnTo>
                    <a:pt x="236" y="551"/>
                  </a:lnTo>
                  <a:lnTo>
                    <a:pt x="236" y="551"/>
                  </a:lnTo>
                  <a:lnTo>
                    <a:pt x="236" y="551"/>
                  </a:lnTo>
                  <a:lnTo>
                    <a:pt x="236" y="551"/>
                  </a:lnTo>
                  <a:lnTo>
                    <a:pt x="236" y="551"/>
                  </a:lnTo>
                  <a:lnTo>
                    <a:pt x="236" y="551"/>
                  </a:lnTo>
                  <a:lnTo>
                    <a:pt x="236" y="551"/>
                  </a:lnTo>
                  <a:lnTo>
                    <a:pt x="236" y="551"/>
                  </a:lnTo>
                  <a:lnTo>
                    <a:pt x="236" y="551"/>
                  </a:lnTo>
                  <a:lnTo>
                    <a:pt x="236" y="551"/>
                  </a:lnTo>
                  <a:lnTo>
                    <a:pt x="236" y="551"/>
                  </a:lnTo>
                  <a:lnTo>
                    <a:pt x="236" y="551"/>
                  </a:lnTo>
                  <a:lnTo>
                    <a:pt x="236" y="551"/>
                  </a:lnTo>
                  <a:lnTo>
                    <a:pt x="253" y="551"/>
                  </a:lnTo>
                  <a:lnTo>
                    <a:pt x="269" y="549"/>
                  </a:lnTo>
                  <a:lnTo>
                    <a:pt x="286" y="549"/>
                  </a:lnTo>
                  <a:lnTo>
                    <a:pt x="302" y="546"/>
                  </a:lnTo>
                  <a:lnTo>
                    <a:pt x="319" y="546"/>
                  </a:lnTo>
                  <a:lnTo>
                    <a:pt x="336" y="544"/>
                  </a:lnTo>
                  <a:lnTo>
                    <a:pt x="352" y="542"/>
                  </a:lnTo>
                  <a:lnTo>
                    <a:pt x="369" y="542"/>
                  </a:lnTo>
                  <a:lnTo>
                    <a:pt x="385" y="539"/>
                  </a:lnTo>
                  <a:lnTo>
                    <a:pt x="402" y="539"/>
                  </a:lnTo>
                  <a:lnTo>
                    <a:pt x="418" y="537"/>
                  </a:lnTo>
                  <a:lnTo>
                    <a:pt x="435" y="535"/>
                  </a:lnTo>
                  <a:lnTo>
                    <a:pt x="451" y="535"/>
                  </a:lnTo>
                  <a:lnTo>
                    <a:pt x="468" y="532"/>
                  </a:lnTo>
                  <a:lnTo>
                    <a:pt x="485" y="530"/>
                  </a:lnTo>
                  <a:lnTo>
                    <a:pt x="501" y="530"/>
                  </a:lnTo>
                  <a:lnTo>
                    <a:pt x="499" y="520"/>
                  </a:lnTo>
                  <a:lnTo>
                    <a:pt x="499" y="518"/>
                  </a:lnTo>
                  <a:lnTo>
                    <a:pt x="501" y="516"/>
                  </a:lnTo>
                  <a:lnTo>
                    <a:pt x="501" y="516"/>
                  </a:lnTo>
                  <a:lnTo>
                    <a:pt x="499" y="513"/>
                  </a:lnTo>
                  <a:lnTo>
                    <a:pt x="499" y="511"/>
                  </a:lnTo>
                  <a:lnTo>
                    <a:pt x="499" y="511"/>
                  </a:lnTo>
                  <a:lnTo>
                    <a:pt x="499" y="509"/>
                  </a:lnTo>
                  <a:lnTo>
                    <a:pt x="499" y="506"/>
                  </a:lnTo>
                  <a:lnTo>
                    <a:pt x="501" y="504"/>
                  </a:lnTo>
                  <a:lnTo>
                    <a:pt x="501" y="494"/>
                  </a:lnTo>
                  <a:lnTo>
                    <a:pt x="501" y="492"/>
                  </a:lnTo>
                  <a:lnTo>
                    <a:pt x="499" y="490"/>
                  </a:lnTo>
                  <a:lnTo>
                    <a:pt x="494" y="485"/>
                  </a:lnTo>
                  <a:lnTo>
                    <a:pt x="494" y="482"/>
                  </a:lnTo>
                  <a:lnTo>
                    <a:pt x="494" y="482"/>
                  </a:lnTo>
                  <a:lnTo>
                    <a:pt x="492" y="473"/>
                  </a:lnTo>
                  <a:lnTo>
                    <a:pt x="492" y="471"/>
                  </a:lnTo>
                  <a:lnTo>
                    <a:pt x="489" y="468"/>
                  </a:lnTo>
                  <a:lnTo>
                    <a:pt x="487" y="466"/>
                  </a:lnTo>
                  <a:lnTo>
                    <a:pt x="485" y="466"/>
                  </a:lnTo>
                  <a:lnTo>
                    <a:pt x="485" y="464"/>
                  </a:lnTo>
                  <a:lnTo>
                    <a:pt x="487" y="459"/>
                  </a:lnTo>
                  <a:lnTo>
                    <a:pt x="487" y="456"/>
                  </a:lnTo>
                  <a:lnTo>
                    <a:pt x="487" y="456"/>
                  </a:lnTo>
                  <a:lnTo>
                    <a:pt x="487" y="456"/>
                  </a:lnTo>
                  <a:lnTo>
                    <a:pt x="485" y="454"/>
                  </a:lnTo>
                  <a:lnTo>
                    <a:pt x="485" y="452"/>
                  </a:lnTo>
                  <a:lnTo>
                    <a:pt x="485" y="449"/>
                  </a:lnTo>
                  <a:lnTo>
                    <a:pt x="485" y="449"/>
                  </a:lnTo>
                  <a:lnTo>
                    <a:pt x="485" y="447"/>
                  </a:lnTo>
                  <a:lnTo>
                    <a:pt x="485" y="442"/>
                  </a:lnTo>
                  <a:lnTo>
                    <a:pt x="482" y="442"/>
                  </a:lnTo>
                  <a:lnTo>
                    <a:pt x="482" y="440"/>
                  </a:lnTo>
                  <a:lnTo>
                    <a:pt x="482" y="435"/>
                  </a:lnTo>
                  <a:lnTo>
                    <a:pt x="482" y="426"/>
                  </a:lnTo>
                  <a:lnTo>
                    <a:pt x="482" y="423"/>
                  </a:lnTo>
                  <a:lnTo>
                    <a:pt x="487" y="411"/>
                  </a:lnTo>
                  <a:lnTo>
                    <a:pt x="489" y="404"/>
                  </a:lnTo>
                  <a:lnTo>
                    <a:pt x="487" y="402"/>
                  </a:lnTo>
                  <a:lnTo>
                    <a:pt x="487" y="400"/>
                  </a:lnTo>
                  <a:lnTo>
                    <a:pt x="489" y="397"/>
                  </a:lnTo>
                  <a:lnTo>
                    <a:pt x="492" y="385"/>
                  </a:lnTo>
                  <a:lnTo>
                    <a:pt x="494" y="381"/>
                  </a:lnTo>
                  <a:lnTo>
                    <a:pt x="494" y="378"/>
                  </a:lnTo>
                  <a:lnTo>
                    <a:pt x="494" y="378"/>
                  </a:lnTo>
                  <a:lnTo>
                    <a:pt x="494" y="378"/>
                  </a:lnTo>
                  <a:lnTo>
                    <a:pt x="494" y="376"/>
                  </a:lnTo>
                  <a:lnTo>
                    <a:pt x="494" y="376"/>
                  </a:lnTo>
                  <a:lnTo>
                    <a:pt x="494" y="374"/>
                  </a:lnTo>
                  <a:lnTo>
                    <a:pt x="494" y="374"/>
                  </a:lnTo>
                  <a:lnTo>
                    <a:pt x="494" y="371"/>
                  </a:lnTo>
                  <a:lnTo>
                    <a:pt x="492" y="369"/>
                  </a:lnTo>
                  <a:lnTo>
                    <a:pt x="492" y="369"/>
                  </a:lnTo>
                  <a:lnTo>
                    <a:pt x="489" y="367"/>
                  </a:lnTo>
                  <a:lnTo>
                    <a:pt x="489" y="364"/>
                  </a:lnTo>
                  <a:lnTo>
                    <a:pt x="489" y="355"/>
                  </a:lnTo>
                  <a:lnTo>
                    <a:pt x="489" y="352"/>
                  </a:lnTo>
                  <a:lnTo>
                    <a:pt x="492" y="350"/>
                  </a:lnTo>
                  <a:lnTo>
                    <a:pt x="492" y="350"/>
                  </a:lnTo>
                  <a:lnTo>
                    <a:pt x="492" y="345"/>
                  </a:lnTo>
                  <a:lnTo>
                    <a:pt x="492" y="343"/>
                  </a:lnTo>
                  <a:lnTo>
                    <a:pt x="494" y="331"/>
                  </a:lnTo>
                  <a:lnTo>
                    <a:pt x="496" y="331"/>
                  </a:lnTo>
                  <a:lnTo>
                    <a:pt x="496" y="329"/>
                  </a:lnTo>
                  <a:lnTo>
                    <a:pt x="504" y="326"/>
                  </a:lnTo>
                  <a:lnTo>
                    <a:pt x="504" y="324"/>
                  </a:lnTo>
                  <a:lnTo>
                    <a:pt x="506" y="322"/>
                  </a:lnTo>
                  <a:lnTo>
                    <a:pt x="506" y="319"/>
                  </a:lnTo>
                  <a:lnTo>
                    <a:pt x="506" y="317"/>
                  </a:lnTo>
                  <a:lnTo>
                    <a:pt x="506" y="314"/>
                  </a:lnTo>
                  <a:lnTo>
                    <a:pt x="501" y="310"/>
                  </a:lnTo>
                  <a:lnTo>
                    <a:pt x="501" y="305"/>
                  </a:lnTo>
                  <a:lnTo>
                    <a:pt x="501" y="305"/>
                  </a:lnTo>
                  <a:lnTo>
                    <a:pt x="501" y="303"/>
                  </a:lnTo>
                  <a:lnTo>
                    <a:pt x="501" y="300"/>
                  </a:lnTo>
                  <a:lnTo>
                    <a:pt x="501" y="298"/>
                  </a:lnTo>
                  <a:lnTo>
                    <a:pt x="501" y="296"/>
                  </a:lnTo>
                  <a:lnTo>
                    <a:pt x="501" y="293"/>
                  </a:lnTo>
                  <a:lnTo>
                    <a:pt x="504" y="279"/>
                  </a:lnTo>
                  <a:lnTo>
                    <a:pt x="504" y="274"/>
                  </a:lnTo>
                  <a:lnTo>
                    <a:pt x="506" y="269"/>
                  </a:lnTo>
                  <a:lnTo>
                    <a:pt x="511" y="262"/>
                  </a:lnTo>
                  <a:lnTo>
                    <a:pt x="511" y="260"/>
                  </a:lnTo>
                  <a:lnTo>
                    <a:pt x="511" y="258"/>
                  </a:lnTo>
                  <a:lnTo>
                    <a:pt x="513" y="258"/>
                  </a:lnTo>
                  <a:lnTo>
                    <a:pt x="513" y="258"/>
                  </a:lnTo>
                  <a:lnTo>
                    <a:pt x="513" y="255"/>
                  </a:lnTo>
                  <a:lnTo>
                    <a:pt x="513" y="246"/>
                  </a:lnTo>
                  <a:lnTo>
                    <a:pt x="513" y="243"/>
                  </a:lnTo>
                  <a:lnTo>
                    <a:pt x="513" y="243"/>
                  </a:lnTo>
                  <a:close/>
                  <a:moveTo>
                    <a:pt x="182" y="21"/>
                  </a:moveTo>
                  <a:lnTo>
                    <a:pt x="184" y="21"/>
                  </a:lnTo>
                  <a:lnTo>
                    <a:pt x="184" y="21"/>
                  </a:lnTo>
                  <a:lnTo>
                    <a:pt x="184" y="19"/>
                  </a:lnTo>
                  <a:lnTo>
                    <a:pt x="184" y="16"/>
                  </a:lnTo>
                  <a:lnTo>
                    <a:pt x="182" y="16"/>
                  </a:lnTo>
                  <a:lnTo>
                    <a:pt x="182" y="16"/>
                  </a:lnTo>
                  <a:lnTo>
                    <a:pt x="179" y="16"/>
                  </a:lnTo>
                  <a:lnTo>
                    <a:pt x="179" y="16"/>
                  </a:lnTo>
                  <a:lnTo>
                    <a:pt x="179" y="16"/>
                  </a:lnTo>
                  <a:lnTo>
                    <a:pt x="179" y="19"/>
                  </a:lnTo>
                  <a:lnTo>
                    <a:pt x="179" y="19"/>
                  </a:lnTo>
                  <a:lnTo>
                    <a:pt x="182" y="21"/>
                  </a:lnTo>
                  <a:lnTo>
                    <a:pt x="182" y="21"/>
                  </a:lnTo>
                  <a:close/>
                  <a:moveTo>
                    <a:pt x="210" y="4"/>
                  </a:moveTo>
                  <a:lnTo>
                    <a:pt x="210" y="2"/>
                  </a:lnTo>
                  <a:lnTo>
                    <a:pt x="210" y="2"/>
                  </a:lnTo>
                  <a:lnTo>
                    <a:pt x="210" y="0"/>
                  </a:lnTo>
                  <a:lnTo>
                    <a:pt x="210" y="0"/>
                  </a:lnTo>
                  <a:lnTo>
                    <a:pt x="210" y="0"/>
                  </a:lnTo>
                  <a:lnTo>
                    <a:pt x="208" y="0"/>
                  </a:lnTo>
                  <a:lnTo>
                    <a:pt x="205" y="2"/>
                  </a:lnTo>
                  <a:lnTo>
                    <a:pt x="205" y="7"/>
                  </a:lnTo>
                  <a:lnTo>
                    <a:pt x="205" y="9"/>
                  </a:lnTo>
                  <a:lnTo>
                    <a:pt x="208" y="7"/>
                  </a:lnTo>
                  <a:lnTo>
                    <a:pt x="210" y="4"/>
                  </a:lnTo>
                  <a:close/>
                  <a:moveTo>
                    <a:pt x="548" y="172"/>
                  </a:moveTo>
                  <a:lnTo>
                    <a:pt x="548" y="172"/>
                  </a:lnTo>
                  <a:lnTo>
                    <a:pt x="548" y="170"/>
                  </a:lnTo>
                  <a:lnTo>
                    <a:pt x="548" y="168"/>
                  </a:lnTo>
                  <a:lnTo>
                    <a:pt x="546" y="165"/>
                  </a:lnTo>
                  <a:lnTo>
                    <a:pt x="546" y="165"/>
                  </a:lnTo>
                  <a:lnTo>
                    <a:pt x="544" y="168"/>
                  </a:lnTo>
                  <a:lnTo>
                    <a:pt x="541" y="168"/>
                  </a:lnTo>
                  <a:lnTo>
                    <a:pt x="541" y="165"/>
                  </a:lnTo>
                  <a:lnTo>
                    <a:pt x="539" y="165"/>
                  </a:lnTo>
                  <a:lnTo>
                    <a:pt x="539" y="165"/>
                  </a:lnTo>
                  <a:lnTo>
                    <a:pt x="539" y="168"/>
                  </a:lnTo>
                  <a:lnTo>
                    <a:pt x="539" y="170"/>
                  </a:lnTo>
                  <a:lnTo>
                    <a:pt x="539" y="172"/>
                  </a:lnTo>
                  <a:lnTo>
                    <a:pt x="539" y="175"/>
                  </a:lnTo>
                  <a:lnTo>
                    <a:pt x="539" y="175"/>
                  </a:lnTo>
                  <a:lnTo>
                    <a:pt x="539" y="175"/>
                  </a:lnTo>
                  <a:lnTo>
                    <a:pt x="541" y="175"/>
                  </a:lnTo>
                  <a:lnTo>
                    <a:pt x="541" y="175"/>
                  </a:lnTo>
                  <a:lnTo>
                    <a:pt x="548" y="175"/>
                  </a:lnTo>
                  <a:lnTo>
                    <a:pt x="548" y="175"/>
                  </a:lnTo>
                  <a:lnTo>
                    <a:pt x="548" y="172"/>
                  </a:lnTo>
                  <a:close/>
                  <a:moveTo>
                    <a:pt x="539" y="187"/>
                  </a:moveTo>
                  <a:lnTo>
                    <a:pt x="537" y="184"/>
                  </a:lnTo>
                  <a:lnTo>
                    <a:pt x="539" y="184"/>
                  </a:lnTo>
                  <a:lnTo>
                    <a:pt x="539" y="182"/>
                  </a:lnTo>
                  <a:lnTo>
                    <a:pt x="537" y="182"/>
                  </a:lnTo>
                  <a:lnTo>
                    <a:pt x="534" y="182"/>
                  </a:lnTo>
                  <a:lnTo>
                    <a:pt x="532" y="182"/>
                  </a:lnTo>
                  <a:lnTo>
                    <a:pt x="532" y="182"/>
                  </a:lnTo>
                  <a:lnTo>
                    <a:pt x="530" y="182"/>
                  </a:lnTo>
                  <a:lnTo>
                    <a:pt x="530" y="182"/>
                  </a:lnTo>
                  <a:lnTo>
                    <a:pt x="530" y="182"/>
                  </a:lnTo>
                  <a:lnTo>
                    <a:pt x="530" y="184"/>
                  </a:lnTo>
                  <a:lnTo>
                    <a:pt x="530" y="184"/>
                  </a:lnTo>
                  <a:lnTo>
                    <a:pt x="530" y="187"/>
                  </a:lnTo>
                  <a:lnTo>
                    <a:pt x="527" y="187"/>
                  </a:lnTo>
                  <a:lnTo>
                    <a:pt x="527" y="187"/>
                  </a:lnTo>
                  <a:lnTo>
                    <a:pt x="527" y="187"/>
                  </a:lnTo>
                  <a:lnTo>
                    <a:pt x="527" y="191"/>
                  </a:lnTo>
                  <a:lnTo>
                    <a:pt x="525" y="194"/>
                  </a:lnTo>
                  <a:lnTo>
                    <a:pt x="525" y="196"/>
                  </a:lnTo>
                  <a:lnTo>
                    <a:pt x="522" y="196"/>
                  </a:lnTo>
                  <a:lnTo>
                    <a:pt x="522" y="198"/>
                  </a:lnTo>
                  <a:lnTo>
                    <a:pt x="522" y="198"/>
                  </a:lnTo>
                  <a:lnTo>
                    <a:pt x="520" y="198"/>
                  </a:lnTo>
                  <a:lnTo>
                    <a:pt x="518" y="198"/>
                  </a:lnTo>
                  <a:lnTo>
                    <a:pt x="518" y="198"/>
                  </a:lnTo>
                  <a:lnTo>
                    <a:pt x="515" y="201"/>
                  </a:lnTo>
                  <a:lnTo>
                    <a:pt x="515" y="201"/>
                  </a:lnTo>
                  <a:lnTo>
                    <a:pt x="515" y="203"/>
                  </a:lnTo>
                  <a:lnTo>
                    <a:pt x="515" y="208"/>
                  </a:lnTo>
                  <a:lnTo>
                    <a:pt x="515" y="210"/>
                  </a:lnTo>
                  <a:lnTo>
                    <a:pt x="513" y="210"/>
                  </a:lnTo>
                  <a:lnTo>
                    <a:pt x="513" y="213"/>
                  </a:lnTo>
                  <a:lnTo>
                    <a:pt x="513" y="213"/>
                  </a:lnTo>
                  <a:lnTo>
                    <a:pt x="513" y="213"/>
                  </a:lnTo>
                  <a:lnTo>
                    <a:pt x="513" y="215"/>
                  </a:lnTo>
                  <a:lnTo>
                    <a:pt x="513" y="215"/>
                  </a:lnTo>
                  <a:lnTo>
                    <a:pt x="513" y="215"/>
                  </a:lnTo>
                  <a:lnTo>
                    <a:pt x="508" y="222"/>
                  </a:lnTo>
                  <a:lnTo>
                    <a:pt x="506" y="225"/>
                  </a:lnTo>
                  <a:lnTo>
                    <a:pt x="506" y="232"/>
                  </a:lnTo>
                  <a:lnTo>
                    <a:pt x="506" y="236"/>
                  </a:lnTo>
                  <a:lnTo>
                    <a:pt x="508" y="239"/>
                  </a:lnTo>
                  <a:lnTo>
                    <a:pt x="513" y="243"/>
                  </a:lnTo>
                  <a:lnTo>
                    <a:pt x="515" y="241"/>
                  </a:lnTo>
                  <a:lnTo>
                    <a:pt x="518" y="241"/>
                  </a:lnTo>
                  <a:lnTo>
                    <a:pt x="522" y="234"/>
                  </a:lnTo>
                  <a:lnTo>
                    <a:pt x="522" y="234"/>
                  </a:lnTo>
                  <a:lnTo>
                    <a:pt x="522" y="232"/>
                  </a:lnTo>
                  <a:lnTo>
                    <a:pt x="522" y="229"/>
                  </a:lnTo>
                  <a:lnTo>
                    <a:pt x="522" y="229"/>
                  </a:lnTo>
                  <a:lnTo>
                    <a:pt x="525" y="227"/>
                  </a:lnTo>
                  <a:lnTo>
                    <a:pt x="525" y="227"/>
                  </a:lnTo>
                  <a:lnTo>
                    <a:pt x="522" y="225"/>
                  </a:lnTo>
                  <a:lnTo>
                    <a:pt x="525" y="220"/>
                  </a:lnTo>
                  <a:lnTo>
                    <a:pt x="527" y="215"/>
                  </a:lnTo>
                  <a:lnTo>
                    <a:pt x="527" y="210"/>
                  </a:lnTo>
                  <a:lnTo>
                    <a:pt x="530" y="210"/>
                  </a:lnTo>
                  <a:lnTo>
                    <a:pt x="530" y="210"/>
                  </a:lnTo>
                  <a:lnTo>
                    <a:pt x="530" y="210"/>
                  </a:lnTo>
                  <a:lnTo>
                    <a:pt x="532" y="210"/>
                  </a:lnTo>
                  <a:lnTo>
                    <a:pt x="532" y="210"/>
                  </a:lnTo>
                  <a:lnTo>
                    <a:pt x="532" y="210"/>
                  </a:lnTo>
                  <a:lnTo>
                    <a:pt x="532" y="208"/>
                  </a:lnTo>
                  <a:lnTo>
                    <a:pt x="532" y="208"/>
                  </a:lnTo>
                  <a:lnTo>
                    <a:pt x="532" y="206"/>
                  </a:lnTo>
                  <a:lnTo>
                    <a:pt x="532" y="206"/>
                  </a:lnTo>
                  <a:lnTo>
                    <a:pt x="534" y="206"/>
                  </a:lnTo>
                  <a:lnTo>
                    <a:pt x="534" y="206"/>
                  </a:lnTo>
                  <a:lnTo>
                    <a:pt x="534" y="203"/>
                  </a:lnTo>
                  <a:lnTo>
                    <a:pt x="532" y="201"/>
                  </a:lnTo>
                  <a:lnTo>
                    <a:pt x="530" y="198"/>
                  </a:lnTo>
                  <a:lnTo>
                    <a:pt x="532" y="198"/>
                  </a:lnTo>
                  <a:lnTo>
                    <a:pt x="532" y="198"/>
                  </a:lnTo>
                  <a:lnTo>
                    <a:pt x="534" y="201"/>
                  </a:lnTo>
                  <a:lnTo>
                    <a:pt x="534" y="198"/>
                  </a:lnTo>
                  <a:lnTo>
                    <a:pt x="534" y="196"/>
                  </a:lnTo>
                  <a:lnTo>
                    <a:pt x="532" y="196"/>
                  </a:lnTo>
                  <a:lnTo>
                    <a:pt x="532" y="194"/>
                  </a:lnTo>
                  <a:lnTo>
                    <a:pt x="534" y="191"/>
                  </a:lnTo>
                  <a:lnTo>
                    <a:pt x="534" y="189"/>
                  </a:lnTo>
                  <a:lnTo>
                    <a:pt x="532" y="189"/>
                  </a:lnTo>
                  <a:lnTo>
                    <a:pt x="532" y="189"/>
                  </a:lnTo>
                  <a:lnTo>
                    <a:pt x="534" y="189"/>
                  </a:lnTo>
                  <a:lnTo>
                    <a:pt x="534" y="189"/>
                  </a:lnTo>
                  <a:lnTo>
                    <a:pt x="539" y="191"/>
                  </a:lnTo>
                  <a:lnTo>
                    <a:pt x="539" y="187"/>
                  </a:lnTo>
                  <a:lnTo>
                    <a:pt x="539" y="187"/>
                  </a:lnTo>
                  <a:lnTo>
                    <a:pt x="539" y="187"/>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084" name="Google Shape;1084;p57"/>
            <p:cNvSpPr/>
            <p:nvPr/>
          </p:nvSpPr>
          <p:spPr>
            <a:xfrm>
              <a:off x="1371045" y="1579732"/>
              <a:ext cx="671473" cy="442045"/>
            </a:xfrm>
            <a:custGeom>
              <a:avLst/>
              <a:gdLst/>
              <a:ahLst/>
              <a:cxnLst/>
              <a:rect l="l" t="t" r="r" b="b"/>
              <a:pathLst>
                <a:path w="679" h="447" extrusionOk="0">
                  <a:moveTo>
                    <a:pt x="176" y="59"/>
                  </a:moveTo>
                  <a:lnTo>
                    <a:pt x="173" y="59"/>
                  </a:lnTo>
                  <a:lnTo>
                    <a:pt x="173" y="59"/>
                  </a:lnTo>
                  <a:lnTo>
                    <a:pt x="171" y="59"/>
                  </a:lnTo>
                  <a:lnTo>
                    <a:pt x="171" y="59"/>
                  </a:lnTo>
                  <a:lnTo>
                    <a:pt x="173" y="59"/>
                  </a:lnTo>
                  <a:lnTo>
                    <a:pt x="173" y="62"/>
                  </a:lnTo>
                  <a:lnTo>
                    <a:pt x="173" y="62"/>
                  </a:lnTo>
                  <a:lnTo>
                    <a:pt x="173" y="62"/>
                  </a:lnTo>
                  <a:lnTo>
                    <a:pt x="173" y="64"/>
                  </a:lnTo>
                  <a:lnTo>
                    <a:pt x="173" y="64"/>
                  </a:lnTo>
                  <a:lnTo>
                    <a:pt x="173" y="64"/>
                  </a:lnTo>
                  <a:lnTo>
                    <a:pt x="173" y="62"/>
                  </a:lnTo>
                  <a:lnTo>
                    <a:pt x="176" y="62"/>
                  </a:lnTo>
                  <a:lnTo>
                    <a:pt x="176" y="62"/>
                  </a:lnTo>
                  <a:lnTo>
                    <a:pt x="176" y="59"/>
                  </a:lnTo>
                  <a:lnTo>
                    <a:pt x="176" y="59"/>
                  </a:lnTo>
                  <a:lnTo>
                    <a:pt x="176" y="59"/>
                  </a:lnTo>
                  <a:lnTo>
                    <a:pt x="176" y="59"/>
                  </a:lnTo>
                  <a:lnTo>
                    <a:pt x="176" y="59"/>
                  </a:lnTo>
                  <a:close/>
                  <a:moveTo>
                    <a:pt x="171" y="71"/>
                  </a:moveTo>
                  <a:lnTo>
                    <a:pt x="171" y="69"/>
                  </a:lnTo>
                  <a:lnTo>
                    <a:pt x="173" y="69"/>
                  </a:lnTo>
                  <a:lnTo>
                    <a:pt x="173" y="66"/>
                  </a:lnTo>
                  <a:lnTo>
                    <a:pt x="173" y="64"/>
                  </a:lnTo>
                  <a:lnTo>
                    <a:pt x="171" y="66"/>
                  </a:lnTo>
                  <a:lnTo>
                    <a:pt x="171" y="64"/>
                  </a:lnTo>
                  <a:lnTo>
                    <a:pt x="168" y="64"/>
                  </a:lnTo>
                  <a:lnTo>
                    <a:pt x="168" y="62"/>
                  </a:lnTo>
                  <a:lnTo>
                    <a:pt x="171" y="57"/>
                  </a:lnTo>
                  <a:lnTo>
                    <a:pt x="171" y="54"/>
                  </a:lnTo>
                  <a:lnTo>
                    <a:pt x="171" y="52"/>
                  </a:lnTo>
                  <a:lnTo>
                    <a:pt x="168" y="52"/>
                  </a:lnTo>
                  <a:lnTo>
                    <a:pt x="166" y="54"/>
                  </a:lnTo>
                  <a:lnTo>
                    <a:pt x="166" y="54"/>
                  </a:lnTo>
                  <a:lnTo>
                    <a:pt x="166" y="54"/>
                  </a:lnTo>
                  <a:lnTo>
                    <a:pt x="166" y="57"/>
                  </a:lnTo>
                  <a:lnTo>
                    <a:pt x="166" y="57"/>
                  </a:lnTo>
                  <a:lnTo>
                    <a:pt x="164" y="59"/>
                  </a:lnTo>
                  <a:lnTo>
                    <a:pt x="164" y="59"/>
                  </a:lnTo>
                  <a:lnTo>
                    <a:pt x="161" y="62"/>
                  </a:lnTo>
                  <a:lnTo>
                    <a:pt x="161" y="64"/>
                  </a:lnTo>
                  <a:lnTo>
                    <a:pt x="164" y="64"/>
                  </a:lnTo>
                  <a:lnTo>
                    <a:pt x="166" y="66"/>
                  </a:lnTo>
                  <a:lnTo>
                    <a:pt x="166" y="66"/>
                  </a:lnTo>
                  <a:lnTo>
                    <a:pt x="166" y="69"/>
                  </a:lnTo>
                  <a:lnTo>
                    <a:pt x="171" y="71"/>
                  </a:lnTo>
                  <a:close/>
                  <a:moveTo>
                    <a:pt x="164" y="38"/>
                  </a:moveTo>
                  <a:lnTo>
                    <a:pt x="161" y="40"/>
                  </a:lnTo>
                  <a:lnTo>
                    <a:pt x="159" y="40"/>
                  </a:lnTo>
                  <a:lnTo>
                    <a:pt x="159" y="40"/>
                  </a:lnTo>
                  <a:lnTo>
                    <a:pt x="159" y="43"/>
                  </a:lnTo>
                  <a:lnTo>
                    <a:pt x="159" y="43"/>
                  </a:lnTo>
                  <a:lnTo>
                    <a:pt x="159" y="45"/>
                  </a:lnTo>
                  <a:lnTo>
                    <a:pt x="161" y="47"/>
                  </a:lnTo>
                  <a:lnTo>
                    <a:pt x="161" y="45"/>
                  </a:lnTo>
                  <a:lnTo>
                    <a:pt x="161" y="45"/>
                  </a:lnTo>
                  <a:lnTo>
                    <a:pt x="161" y="43"/>
                  </a:lnTo>
                  <a:lnTo>
                    <a:pt x="164" y="43"/>
                  </a:lnTo>
                  <a:lnTo>
                    <a:pt x="164" y="43"/>
                  </a:lnTo>
                  <a:lnTo>
                    <a:pt x="166" y="45"/>
                  </a:lnTo>
                  <a:lnTo>
                    <a:pt x="166" y="45"/>
                  </a:lnTo>
                  <a:lnTo>
                    <a:pt x="166" y="47"/>
                  </a:lnTo>
                  <a:lnTo>
                    <a:pt x="166" y="47"/>
                  </a:lnTo>
                  <a:lnTo>
                    <a:pt x="166" y="50"/>
                  </a:lnTo>
                  <a:lnTo>
                    <a:pt x="168" y="50"/>
                  </a:lnTo>
                  <a:lnTo>
                    <a:pt x="171" y="50"/>
                  </a:lnTo>
                  <a:lnTo>
                    <a:pt x="173" y="47"/>
                  </a:lnTo>
                  <a:lnTo>
                    <a:pt x="168" y="40"/>
                  </a:lnTo>
                  <a:lnTo>
                    <a:pt x="171" y="40"/>
                  </a:lnTo>
                  <a:lnTo>
                    <a:pt x="171" y="40"/>
                  </a:lnTo>
                  <a:lnTo>
                    <a:pt x="171" y="38"/>
                  </a:lnTo>
                  <a:lnTo>
                    <a:pt x="171" y="38"/>
                  </a:lnTo>
                  <a:lnTo>
                    <a:pt x="171" y="36"/>
                  </a:lnTo>
                  <a:lnTo>
                    <a:pt x="171" y="36"/>
                  </a:lnTo>
                  <a:lnTo>
                    <a:pt x="173" y="38"/>
                  </a:lnTo>
                  <a:lnTo>
                    <a:pt x="173" y="38"/>
                  </a:lnTo>
                  <a:lnTo>
                    <a:pt x="173" y="40"/>
                  </a:lnTo>
                  <a:lnTo>
                    <a:pt x="173" y="43"/>
                  </a:lnTo>
                  <a:lnTo>
                    <a:pt x="173" y="47"/>
                  </a:lnTo>
                  <a:lnTo>
                    <a:pt x="176" y="47"/>
                  </a:lnTo>
                  <a:lnTo>
                    <a:pt x="176" y="47"/>
                  </a:lnTo>
                  <a:lnTo>
                    <a:pt x="178" y="47"/>
                  </a:lnTo>
                  <a:lnTo>
                    <a:pt x="178" y="47"/>
                  </a:lnTo>
                  <a:lnTo>
                    <a:pt x="178" y="47"/>
                  </a:lnTo>
                  <a:lnTo>
                    <a:pt x="178" y="47"/>
                  </a:lnTo>
                  <a:lnTo>
                    <a:pt x="183" y="45"/>
                  </a:lnTo>
                  <a:lnTo>
                    <a:pt x="183" y="45"/>
                  </a:lnTo>
                  <a:lnTo>
                    <a:pt x="183" y="43"/>
                  </a:lnTo>
                  <a:lnTo>
                    <a:pt x="176" y="36"/>
                  </a:lnTo>
                  <a:lnTo>
                    <a:pt x="171" y="36"/>
                  </a:lnTo>
                  <a:lnTo>
                    <a:pt x="171" y="36"/>
                  </a:lnTo>
                  <a:lnTo>
                    <a:pt x="168" y="36"/>
                  </a:lnTo>
                  <a:lnTo>
                    <a:pt x="164" y="38"/>
                  </a:lnTo>
                  <a:lnTo>
                    <a:pt x="164" y="38"/>
                  </a:lnTo>
                  <a:close/>
                  <a:moveTo>
                    <a:pt x="168" y="114"/>
                  </a:moveTo>
                  <a:lnTo>
                    <a:pt x="171" y="116"/>
                  </a:lnTo>
                  <a:lnTo>
                    <a:pt x="171" y="118"/>
                  </a:lnTo>
                  <a:lnTo>
                    <a:pt x="171" y="121"/>
                  </a:lnTo>
                  <a:lnTo>
                    <a:pt x="173" y="121"/>
                  </a:lnTo>
                  <a:lnTo>
                    <a:pt x="173" y="118"/>
                  </a:lnTo>
                  <a:lnTo>
                    <a:pt x="176" y="116"/>
                  </a:lnTo>
                  <a:lnTo>
                    <a:pt x="173" y="114"/>
                  </a:lnTo>
                  <a:lnTo>
                    <a:pt x="173" y="109"/>
                  </a:lnTo>
                  <a:lnTo>
                    <a:pt x="173" y="109"/>
                  </a:lnTo>
                  <a:lnTo>
                    <a:pt x="173" y="109"/>
                  </a:lnTo>
                  <a:lnTo>
                    <a:pt x="171" y="109"/>
                  </a:lnTo>
                  <a:lnTo>
                    <a:pt x="173" y="111"/>
                  </a:lnTo>
                  <a:lnTo>
                    <a:pt x="173" y="114"/>
                  </a:lnTo>
                  <a:lnTo>
                    <a:pt x="173" y="116"/>
                  </a:lnTo>
                  <a:lnTo>
                    <a:pt x="171" y="116"/>
                  </a:lnTo>
                  <a:lnTo>
                    <a:pt x="171" y="114"/>
                  </a:lnTo>
                  <a:lnTo>
                    <a:pt x="171" y="111"/>
                  </a:lnTo>
                  <a:lnTo>
                    <a:pt x="171" y="111"/>
                  </a:lnTo>
                  <a:lnTo>
                    <a:pt x="171" y="111"/>
                  </a:lnTo>
                  <a:lnTo>
                    <a:pt x="171" y="111"/>
                  </a:lnTo>
                  <a:lnTo>
                    <a:pt x="168" y="114"/>
                  </a:lnTo>
                  <a:close/>
                  <a:moveTo>
                    <a:pt x="171" y="28"/>
                  </a:moveTo>
                  <a:lnTo>
                    <a:pt x="171" y="28"/>
                  </a:lnTo>
                  <a:lnTo>
                    <a:pt x="171" y="31"/>
                  </a:lnTo>
                  <a:lnTo>
                    <a:pt x="171" y="31"/>
                  </a:lnTo>
                  <a:lnTo>
                    <a:pt x="171" y="31"/>
                  </a:lnTo>
                  <a:lnTo>
                    <a:pt x="171" y="31"/>
                  </a:lnTo>
                  <a:lnTo>
                    <a:pt x="171" y="31"/>
                  </a:lnTo>
                  <a:lnTo>
                    <a:pt x="173" y="31"/>
                  </a:lnTo>
                  <a:lnTo>
                    <a:pt x="171" y="31"/>
                  </a:lnTo>
                  <a:lnTo>
                    <a:pt x="173" y="31"/>
                  </a:lnTo>
                  <a:lnTo>
                    <a:pt x="173" y="31"/>
                  </a:lnTo>
                  <a:lnTo>
                    <a:pt x="173" y="31"/>
                  </a:lnTo>
                  <a:lnTo>
                    <a:pt x="173" y="31"/>
                  </a:lnTo>
                  <a:lnTo>
                    <a:pt x="173" y="31"/>
                  </a:lnTo>
                  <a:lnTo>
                    <a:pt x="171" y="28"/>
                  </a:lnTo>
                  <a:lnTo>
                    <a:pt x="173" y="28"/>
                  </a:lnTo>
                  <a:lnTo>
                    <a:pt x="173" y="28"/>
                  </a:lnTo>
                  <a:lnTo>
                    <a:pt x="173" y="28"/>
                  </a:lnTo>
                  <a:lnTo>
                    <a:pt x="173" y="28"/>
                  </a:lnTo>
                  <a:lnTo>
                    <a:pt x="173" y="28"/>
                  </a:lnTo>
                  <a:lnTo>
                    <a:pt x="171" y="28"/>
                  </a:lnTo>
                  <a:lnTo>
                    <a:pt x="171" y="28"/>
                  </a:lnTo>
                  <a:lnTo>
                    <a:pt x="171" y="28"/>
                  </a:lnTo>
                  <a:lnTo>
                    <a:pt x="171" y="28"/>
                  </a:lnTo>
                  <a:lnTo>
                    <a:pt x="171" y="28"/>
                  </a:lnTo>
                  <a:close/>
                  <a:moveTo>
                    <a:pt x="161" y="52"/>
                  </a:moveTo>
                  <a:lnTo>
                    <a:pt x="161" y="52"/>
                  </a:lnTo>
                  <a:lnTo>
                    <a:pt x="164" y="52"/>
                  </a:lnTo>
                  <a:lnTo>
                    <a:pt x="164" y="52"/>
                  </a:lnTo>
                  <a:lnTo>
                    <a:pt x="164" y="52"/>
                  </a:lnTo>
                  <a:lnTo>
                    <a:pt x="164" y="52"/>
                  </a:lnTo>
                  <a:lnTo>
                    <a:pt x="164" y="52"/>
                  </a:lnTo>
                  <a:lnTo>
                    <a:pt x="166" y="52"/>
                  </a:lnTo>
                  <a:lnTo>
                    <a:pt x="166" y="52"/>
                  </a:lnTo>
                  <a:lnTo>
                    <a:pt x="166" y="52"/>
                  </a:lnTo>
                  <a:lnTo>
                    <a:pt x="166" y="52"/>
                  </a:lnTo>
                  <a:lnTo>
                    <a:pt x="166" y="52"/>
                  </a:lnTo>
                  <a:lnTo>
                    <a:pt x="166" y="50"/>
                  </a:lnTo>
                  <a:lnTo>
                    <a:pt x="166" y="50"/>
                  </a:lnTo>
                  <a:lnTo>
                    <a:pt x="166" y="50"/>
                  </a:lnTo>
                  <a:lnTo>
                    <a:pt x="166" y="50"/>
                  </a:lnTo>
                  <a:lnTo>
                    <a:pt x="166" y="50"/>
                  </a:lnTo>
                  <a:lnTo>
                    <a:pt x="166" y="50"/>
                  </a:lnTo>
                  <a:lnTo>
                    <a:pt x="166" y="50"/>
                  </a:lnTo>
                  <a:lnTo>
                    <a:pt x="164" y="50"/>
                  </a:lnTo>
                  <a:lnTo>
                    <a:pt x="166" y="50"/>
                  </a:lnTo>
                  <a:lnTo>
                    <a:pt x="166" y="50"/>
                  </a:lnTo>
                  <a:lnTo>
                    <a:pt x="164" y="47"/>
                  </a:lnTo>
                  <a:lnTo>
                    <a:pt x="164" y="47"/>
                  </a:lnTo>
                  <a:lnTo>
                    <a:pt x="159" y="47"/>
                  </a:lnTo>
                  <a:lnTo>
                    <a:pt x="159" y="47"/>
                  </a:lnTo>
                  <a:lnTo>
                    <a:pt x="159" y="47"/>
                  </a:lnTo>
                  <a:lnTo>
                    <a:pt x="159" y="47"/>
                  </a:lnTo>
                  <a:lnTo>
                    <a:pt x="159" y="50"/>
                  </a:lnTo>
                  <a:lnTo>
                    <a:pt x="159" y="50"/>
                  </a:lnTo>
                  <a:lnTo>
                    <a:pt x="161" y="50"/>
                  </a:lnTo>
                  <a:lnTo>
                    <a:pt x="161" y="50"/>
                  </a:lnTo>
                  <a:lnTo>
                    <a:pt x="161" y="52"/>
                  </a:lnTo>
                  <a:close/>
                  <a:moveTo>
                    <a:pt x="190" y="76"/>
                  </a:moveTo>
                  <a:lnTo>
                    <a:pt x="190" y="76"/>
                  </a:lnTo>
                  <a:lnTo>
                    <a:pt x="187" y="78"/>
                  </a:lnTo>
                  <a:lnTo>
                    <a:pt x="187" y="78"/>
                  </a:lnTo>
                  <a:lnTo>
                    <a:pt x="185" y="78"/>
                  </a:lnTo>
                  <a:lnTo>
                    <a:pt x="183" y="81"/>
                  </a:lnTo>
                  <a:lnTo>
                    <a:pt x="173" y="90"/>
                  </a:lnTo>
                  <a:lnTo>
                    <a:pt x="173" y="92"/>
                  </a:lnTo>
                  <a:lnTo>
                    <a:pt x="173" y="97"/>
                  </a:lnTo>
                  <a:lnTo>
                    <a:pt x="173" y="97"/>
                  </a:lnTo>
                  <a:lnTo>
                    <a:pt x="173" y="99"/>
                  </a:lnTo>
                  <a:lnTo>
                    <a:pt x="176" y="99"/>
                  </a:lnTo>
                  <a:lnTo>
                    <a:pt x="176" y="99"/>
                  </a:lnTo>
                  <a:lnTo>
                    <a:pt x="176" y="99"/>
                  </a:lnTo>
                  <a:lnTo>
                    <a:pt x="178" y="104"/>
                  </a:lnTo>
                  <a:lnTo>
                    <a:pt x="180" y="104"/>
                  </a:lnTo>
                  <a:lnTo>
                    <a:pt x="183" y="104"/>
                  </a:lnTo>
                  <a:lnTo>
                    <a:pt x="183" y="104"/>
                  </a:lnTo>
                  <a:lnTo>
                    <a:pt x="183" y="107"/>
                  </a:lnTo>
                  <a:lnTo>
                    <a:pt x="180" y="114"/>
                  </a:lnTo>
                  <a:lnTo>
                    <a:pt x="180" y="116"/>
                  </a:lnTo>
                  <a:lnTo>
                    <a:pt x="183" y="118"/>
                  </a:lnTo>
                  <a:lnTo>
                    <a:pt x="180" y="121"/>
                  </a:lnTo>
                  <a:lnTo>
                    <a:pt x="183" y="123"/>
                  </a:lnTo>
                  <a:lnTo>
                    <a:pt x="183" y="125"/>
                  </a:lnTo>
                  <a:lnTo>
                    <a:pt x="185" y="125"/>
                  </a:lnTo>
                  <a:lnTo>
                    <a:pt x="185" y="128"/>
                  </a:lnTo>
                  <a:lnTo>
                    <a:pt x="185" y="128"/>
                  </a:lnTo>
                  <a:lnTo>
                    <a:pt x="187" y="128"/>
                  </a:lnTo>
                  <a:lnTo>
                    <a:pt x="187" y="128"/>
                  </a:lnTo>
                  <a:lnTo>
                    <a:pt x="190" y="125"/>
                  </a:lnTo>
                  <a:lnTo>
                    <a:pt x="190" y="125"/>
                  </a:lnTo>
                  <a:lnTo>
                    <a:pt x="192" y="128"/>
                  </a:lnTo>
                  <a:lnTo>
                    <a:pt x="192" y="130"/>
                  </a:lnTo>
                  <a:lnTo>
                    <a:pt x="192" y="133"/>
                  </a:lnTo>
                  <a:lnTo>
                    <a:pt x="192" y="135"/>
                  </a:lnTo>
                  <a:lnTo>
                    <a:pt x="192" y="137"/>
                  </a:lnTo>
                  <a:lnTo>
                    <a:pt x="192" y="137"/>
                  </a:lnTo>
                  <a:lnTo>
                    <a:pt x="194" y="135"/>
                  </a:lnTo>
                  <a:lnTo>
                    <a:pt x="197" y="137"/>
                  </a:lnTo>
                  <a:lnTo>
                    <a:pt x="194" y="137"/>
                  </a:lnTo>
                  <a:lnTo>
                    <a:pt x="194" y="137"/>
                  </a:lnTo>
                  <a:lnTo>
                    <a:pt x="197" y="137"/>
                  </a:lnTo>
                  <a:lnTo>
                    <a:pt x="197" y="137"/>
                  </a:lnTo>
                  <a:lnTo>
                    <a:pt x="197" y="137"/>
                  </a:lnTo>
                  <a:lnTo>
                    <a:pt x="197" y="137"/>
                  </a:lnTo>
                  <a:lnTo>
                    <a:pt x="199" y="135"/>
                  </a:lnTo>
                  <a:lnTo>
                    <a:pt x="199" y="133"/>
                  </a:lnTo>
                  <a:lnTo>
                    <a:pt x="202" y="133"/>
                  </a:lnTo>
                  <a:lnTo>
                    <a:pt x="202" y="133"/>
                  </a:lnTo>
                  <a:lnTo>
                    <a:pt x="199" y="130"/>
                  </a:lnTo>
                  <a:lnTo>
                    <a:pt x="199" y="128"/>
                  </a:lnTo>
                  <a:lnTo>
                    <a:pt x="199" y="125"/>
                  </a:lnTo>
                  <a:lnTo>
                    <a:pt x="194" y="118"/>
                  </a:lnTo>
                  <a:lnTo>
                    <a:pt x="192" y="118"/>
                  </a:lnTo>
                  <a:lnTo>
                    <a:pt x="192" y="116"/>
                  </a:lnTo>
                  <a:lnTo>
                    <a:pt x="190" y="114"/>
                  </a:lnTo>
                  <a:lnTo>
                    <a:pt x="187" y="116"/>
                  </a:lnTo>
                  <a:lnTo>
                    <a:pt x="187" y="118"/>
                  </a:lnTo>
                  <a:lnTo>
                    <a:pt x="190" y="121"/>
                  </a:lnTo>
                  <a:lnTo>
                    <a:pt x="187" y="123"/>
                  </a:lnTo>
                  <a:lnTo>
                    <a:pt x="185" y="123"/>
                  </a:lnTo>
                  <a:lnTo>
                    <a:pt x="185" y="121"/>
                  </a:lnTo>
                  <a:lnTo>
                    <a:pt x="185" y="116"/>
                  </a:lnTo>
                  <a:lnTo>
                    <a:pt x="187" y="109"/>
                  </a:lnTo>
                  <a:lnTo>
                    <a:pt x="187" y="104"/>
                  </a:lnTo>
                  <a:lnTo>
                    <a:pt x="187" y="102"/>
                  </a:lnTo>
                  <a:lnTo>
                    <a:pt x="185" y="99"/>
                  </a:lnTo>
                  <a:lnTo>
                    <a:pt x="183" y="97"/>
                  </a:lnTo>
                  <a:lnTo>
                    <a:pt x="183" y="97"/>
                  </a:lnTo>
                  <a:lnTo>
                    <a:pt x="180" y="95"/>
                  </a:lnTo>
                  <a:lnTo>
                    <a:pt x="180" y="95"/>
                  </a:lnTo>
                  <a:lnTo>
                    <a:pt x="178" y="95"/>
                  </a:lnTo>
                  <a:lnTo>
                    <a:pt x="176" y="95"/>
                  </a:lnTo>
                  <a:lnTo>
                    <a:pt x="176" y="92"/>
                  </a:lnTo>
                  <a:lnTo>
                    <a:pt x="180" y="95"/>
                  </a:lnTo>
                  <a:lnTo>
                    <a:pt x="183" y="92"/>
                  </a:lnTo>
                  <a:lnTo>
                    <a:pt x="183" y="92"/>
                  </a:lnTo>
                  <a:lnTo>
                    <a:pt x="183" y="90"/>
                  </a:lnTo>
                  <a:lnTo>
                    <a:pt x="183" y="88"/>
                  </a:lnTo>
                  <a:lnTo>
                    <a:pt x="185" y="92"/>
                  </a:lnTo>
                  <a:lnTo>
                    <a:pt x="185" y="90"/>
                  </a:lnTo>
                  <a:lnTo>
                    <a:pt x="187" y="88"/>
                  </a:lnTo>
                  <a:lnTo>
                    <a:pt x="187" y="88"/>
                  </a:lnTo>
                  <a:lnTo>
                    <a:pt x="190" y="88"/>
                  </a:lnTo>
                  <a:lnTo>
                    <a:pt x="190" y="90"/>
                  </a:lnTo>
                  <a:lnTo>
                    <a:pt x="192" y="90"/>
                  </a:lnTo>
                  <a:lnTo>
                    <a:pt x="192" y="90"/>
                  </a:lnTo>
                  <a:lnTo>
                    <a:pt x="194" y="90"/>
                  </a:lnTo>
                  <a:lnTo>
                    <a:pt x="194" y="88"/>
                  </a:lnTo>
                  <a:lnTo>
                    <a:pt x="190" y="83"/>
                  </a:lnTo>
                  <a:lnTo>
                    <a:pt x="190" y="81"/>
                  </a:lnTo>
                  <a:lnTo>
                    <a:pt x="190" y="78"/>
                  </a:lnTo>
                  <a:lnTo>
                    <a:pt x="190" y="78"/>
                  </a:lnTo>
                  <a:lnTo>
                    <a:pt x="190" y="78"/>
                  </a:lnTo>
                  <a:lnTo>
                    <a:pt x="190" y="76"/>
                  </a:lnTo>
                  <a:close/>
                  <a:moveTo>
                    <a:pt x="194" y="40"/>
                  </a:moveTo>
                  <a:lnTo>
                    <a:pt x="194" y="40"/>
                  </a:lnTo>
                  <a:lnTo>
                    <a:pt x="192" y="40"/>
                  </a:lnTo>
                  <a:lnTo>
                    <a:pt x="192" y="40"/>
                  </a:lnTo>
                  <a:lnTo>
                    <a:pt x="192" y="40"/>
                  </a:lnTo>
                  <a:lnTo>
                    <a:pt x="194" y="43"/>
                  </a:lnTo>
                  <a:lnTo>
                    <a:pt x="197" y="43"/>
                  </a:lnTo>
                  <a:lnTo>
                    <a:pt x="197" y="40"/>
                  </a:lnTo>
                  <a:lnTo>
                    <a:pt x="197" y="40"/>
                  </a:lnTo>
                  <a:lnTo>
                    <a:pt x="194" y="38"/>
                  </a:lnTo>
                  <a:lnTo>
                    <a:pt x="194" y="40"/>
                  </a:lnTo>
                  <a:lnTo>
                    <a:pt x="194" y="40"/>
                  </a:lnTo>
                  <a:lnTo>
                    <a:pt x="194" y="40"/>
                  </a:lnTo>
                  <a:lnTo>
                    <a:pt x="194" y="40"/>
                  </a:lnTo>
                  <a:close/>
                  <a:moveTo>
                    <a:pt x="190" y="40"/>
                  </a:moveTo>
                  <a:lnTo>
                    <a:pt x="190" y="36"/>
                  </a:lnTo>
                  <a:lnTo>
                    <a:pt x="187" y="36"/>
                  </a:lnTo>
                  <a:lnTo>
                    <a:pt x="187" y="36"/>
                  </a:lnTo>
                  <a:lnTo>
                    <a:pt x="187" y="38"/>
                  </a:lnTo>
                  <a:lnTo>
                    <a:pt x="187" y="38"/>
                  </a:lnTo>
                  <a:lnTo>
                    <a:pt x="190" y="43"/>
                  </a:lnTo>
                  <a:lnTo>
                    <a:pt x="190" y="45"/>
                  </a:lnTo>
                  <a:lnTo>
                    <a:pt x="192" y="45"/>
                  </a:lnTo>
                  <a:lnTo>
                    <a:pt x="192" y="47"/>
                  </a:lnTo>
                  <a:lnTo>
                    <a:pt x="194" y="47"/>
                  </a:lnTo>
                  <a:lnTo>
                    <a:pt x="194" y="47"/>
                  </a:lnTo>
                  <a:lnTo>
                    <a:pt x="194" y="47"/>
                  </a:lnTo>
                  <a:lnTo>
                    <a:pt x="194" y="45"/>
                  </a:lnTo>
                  <a:lnTo>
                    <a:pt x="194" y="43"/>
                  </a:lnTo>
                  <a:lnTo>
                    <a:pt x="194" y="43"/>
                  </a:lnTo>
                  <a:lnTo>
                    <a:pt x="192" y="43"/>
                  </a:lnTo>
                  <a:lnTo>
                    <a:pt x="192" y="40"/>
                  </a:lnTo>
                  <a:lnTo>
                    <a:pt x="190" y="40"/>
                  </a:lnTo>
                  <a:close/>
                  <a:moveTo>
                    <a:pt x="187" y="50"/>
                  </a:moveTo>
                  <a:lnTo>
                    <a:pt x="187" y="50"/>
                  </a:lnTo>
                  <a:lnTo>
                    <a:pt x="190" y="52"/>
                  </a:lnTo>
                  <a:lnTo>
                    <a:pt x="190" y="50"/>
                  </a:lnTo>
                  <a:lnTo>
                    <a:pt x="190" y="50"/>
                  </a:lnTo>
                  <a:lnTo>
                    <a:pt x="190" y="50"/>
                  </a:lnTo>
                  <a:lnTo>
                    <a:pt x="187" y="50"/>
                  </a:lnTo>
                  <a:lnTo>
                    <a:pt x="187" y="50"/>
                  </a:lnTo>
                  <a:close/>
                  <a:moveTo>
                    <a:pt x="185" y="52"/>
                  </a:moveTo>
                  <a:lnTo>
                    <a:pt x="185" y="52"/>
                  </a:lnTo>
                  <a:lnTo>
                    <a:pt x="185" y="50"/>
                  </a:lnTo>
                  <a:lnTo>
                    <a:pt x="183" y="50"/>
                  </a:lnTo>
                  <a:lnTo>
                    <a:pt x="183" y="52"/>
                  </a:lnTo>
                  <a:lnTo>
                    <a:pt x="183" y="54"/>
                  </a:lnTo>
                  <a:lnTo>
                    <a:pt x="183" y="57"/>
                  </a:lnTo>
                  <a:lnTo>
                    <a:pt x="183" y="57"/>
                  </a:lnTo>
                  <a:lnTo>
                    <a:pt x="185" y="59"/>
                  </a:lnTo>
                  <a:lnTo>
                    <a:pt x="185" y="59"/>
                  </a:lnTo>
                  <a:lnTo>
                    <a:pt x="185" y="57"/>
                  </a:lnTo>
                  <a:lnTo>
                    <a:pt x="185" y="57"/>
                  </a:lnTo>
                  <a:lnTo>
                    <a:pt x="187" y="57"/>
                  </a:lnTo>
                  <a:lnTo>
                    <a:pt x="187" y="54"/>
                  </a:lnTo>
                  <a:lnTo>
                    <a:pt x="187" y="54"/>
                  </a:lnTo>
                  <a:lnTo>
                    <a:pt x="185" y="52"/>
                  </a:lnTo>
                  <a:lnTo>
                    <a:pt x="185" y="52"/>
                  </a:lnTo>
                  <a:close/>
                  <a:moveTo>
                    <a:pt x="178" y="199"/>
                  </a:moveTo>
                  <a:lnTo>
                    <a:pt x="176" y="199"/>
                  </a:lnTo>
                  <a:lnTo>
                    <a:pt x="176" y="199"/>
                  </a:lnTo>
                  <a:lnTo>
                    <a:pt x="176" y="201"/>
                  </a:lnTo>
                  <a:lnTo>
                    <a:pt x="176" y="204"/>
                  </a:lnTo>
                  <a:lnTo>
                    <a:pt x="178" y="201"/>
                  </a:lnTo>
                  <a:lnTo>
                    <a:pt x="180" y="199"/>
                  </a:lnTo>
                  <a:lnTo>
                    <a:pt x="185" y="199"/>
                  </a:lnTo>
                  <a:lnTo>
                    <a:pt x="185" y="199"/>
                  </a:lnTo>
                  <a:lnTo>
                    <a:pt x="185" y="196"/>
                  </a:lnTo>
                  <a:lnTo>
                    <a:pt x="183" y="196"/>
                  </a:lnTo>
                  <a:lnTo>
                    <a:pt x="180" y="194"/>
                  </a:lnTo>
                  <a:lnTo>
                    <a:pt x="180" y="192"/>
                  </a:lnTo>
                  <a:lnTo>
                    <a:pt x="180" y="192"/>
                  </a:lnTo>
                  <a:lnTo>
                    <a:pt x="180" y="189"/>
                  </a:lnTo>
                  <a:lnTo>
                    <a:pt x="180" y="187"/>
                  </a:lnTo>
                  <a:lnTo>
                    <a:pt x="180" y="187"/>
                  </a:lnTo>
                  <a:lnTo>
                    <a:pt x="180" y="187"/>
                  </a:lnTo>
                  <a:lnTo>
                    <a:pt x="180" y="185"/>
                  </a:lnTo>
                  <a:lnTo>
                    <a:pt x="180" y="185"/>
                  </a:lnTo>
                  <a:lnTo>
                    <a:pt x="180" y="185"/>
                  </a:lnTo>
                  <a:lnTo>
                    <a:pt x="178" y="185"/>
                  </a:lnTo>
                  <a:lnTo>
                    <a:pt x="176" y="187"/>
                  </a:lnTo>
                  <a:lnTo>
                    <a:pt x="176" y="187"/>
                  </a:lnTo>
                  <a:lnTo>
                    <a:pt x="173" y="196"/>
                  </a:lnTo>
                  <a:lnTo>
                    <a:pt x="171" y="196"/>
                  </a:lnTo>
                  <a:lnTo>
                    <a:pt x="171" y="199"/>
                  </a:lnTo>
                  <a:lnTo>
                    <a:pt x="171" y="199"/>
                  </a:lnTo>
                  <a:lnTo>
                    <a:pt x="171" y="201"/>
                  </a:lnTo>
                  <a:lnTo>
                    <a:pt x="171" y="201"/>
                  </a:lnTo>
                  <a:lnTo>
                    <a:pt x="171" y="201"/>
                  </a:lnTo>
                  <a:lnTo>
                    <a:pt x="173" y="204"/>
                  </a:lnTo>
                  <a:lnTo>
                    <a:pt x="173" y="201"/>
                  </a:lnTo>
                  <a:lnTo>
                    <a:pt x="173" y="201"/>
                  </a:lnTo>
                  <a:lnTo>
                    <a:pt x="173" y="201"/>
                  </a:lnTo>
                  <a:lnTo>
                    <a:pt x="176" y="199"/>
                  </a:lnTo>
                  <a:lnTo>
                    <a:pt x="176" y="196"/>
                  </a:lnTo>
                  <a:lnTo>
                    <a:pt x="176" y="196"/>
                  </a:lnTo>
                  <a:lnTo>
                    <a:pt x="178" y="196"/>
                  </a:lnTo>
                  <a:lnTo>
                    <a:pt x="178" y="196"/>
                  </a:lnTo>
                  <a:lnTo>
                    <a:pt x="178" y="196"/>
                  </a:lnTo>
                  <a:lnTo>
                    <a:pt x="180" y="196"/>
                  </a:lnTo>
                  <a:lnTo>
                    <a:pt x="178" y="196"/>
                  </a:lnTo>
                  <a:lnTo>
                    <a:pt x="178" y="199"/>
                  </a:lnTo>
                  <a:close/>
                  <a:moveTo>
                    <a:pt x="173" y="170"/>
                  </a:moveTo>
                  <a:lnTo>
                    <a:pt x="173" y="170"/>
                  </a:lnTo>
                  <a:lnTo>
                    <a:pt x="173" y="170"/>
                  </a:lnTo>
                  <a:lnTo>
                    <a:pt x="176" y="170"/>
                  </a:lnTo>
                  <a:lnTo>
                    <a:pt x="176" y="173"/>
                  </a:lnTo>
                  <a:lnTo>
                    <a:pt x="178" y="175"/>
                  </a:lnTo>
                  <a:lnTo>
                    <a:pt x="180" y="173"/>
                  </a:lnTo>
                  <a:lnTo>
                    <a:pt x="180" y="173"/>
                  </a:lnTo>
                  <a:lnTo>
                    <a:pt x="180" y="173"/>
                  </a:lnTo>
                  <a:lnTo>
                    <a:pt x="180" y="173"/>
                  </a:lnTo>
                  <a:lnTo>
                    <a:pt x="180" y="170"/>
                  </a:lnTo>
                  <a:lnTo>
                    <a:pt x="180" y="170"/>
                  </a:lnTo>
                  <a:lnTo>
                    <a:pt x="180" y="170"/>
                  </a:lnTo>
                  <a:lnTo>
                    <a:pt x="180" y="168"/>
                  </a:lnTo>
                  <a:lnTo>
                    <a:pt x="178" y="168"/>
                  </a:lnTo>
                  <a:lnTo>
                    <a:pt x="180" y="168"/>
                  </a:lnTo>
                  <a:lnTo>
                    <a:pt x="180" y="168"/>
                  </a:lnTo>
                  <a:lnTo>
                    <a:pt x="180" y="166"/>
                  </a:lnTo>
                  <a:lnTo>
                    <a:pt x="180" y="166"/>
                  </a:lnTo>
                  <a:lnTo>
                    <a:pt x="180" y="163"/>
                  </a:lnTo>
                  <a:lnTo>
                    <a:pt x="180" y="159"/>
                  </a:lnTo>
                  <a:lnTo>
                    <a:pt x="180" y="159"/>
                  </a:lnTo>
                  <a:lnTo>
                    <a:pt x="180" y="159"/>
                  </a:lnTo>
                  <a:lnTo>
                    <a:pt x="178" y="156"/>
                  </a:lnTo>
                  <a:lnTo>
                    <a:pt x="178" y="156"/>
                  </a:lnTo>
                  <a:lnTo>
                    <a:pt x="178" y="156"/>
                  </a:lnTo>
                  <a:lnTo>
                    <a:pt x="176" y="159"/>
                  </a:lnTo>
                  <a:lnTo>
                    <a:pt x="176" y="159"/>
                  </a:lnTo>
                  <a:lnTo>
                    <a:pt x="176" y="161"/>
                  </a:lnTo>
                  <a:lnTo>
                    <a:pt x="173" y="161"/>
                  </a:lnTo>
                  <a:lnTo>
                    <a:pt x="173" y="163"/>
                  </a:lnTo>
                  <a:lnTo>
                    <a:pt x="173" y="163"/>
                  </a:lnTo>
                  <a:lnTo>
                    <a:pt x="173" y="166"/>
                  </a:lnTo>
                  <a:lnTo>
                    <a:pt x="173" y="166"/>
                  </a:lnTo>
                  <a:lnTo>
                    <a:pt x="173" y="168"/>
                  </a:lnTo>
                  <a:lnTo>
                    <a:pt x="173" y="170"/>
                  </a:lnTo>
                  <a:close/>
                  <a:moveTo>
                    <a:pt x="152" y="215"/>
                  </a:moveTo>
                  <a:lnTo>
                    <a:pt x="149" y="215"/>
                  </a:lnTo>
                  <a:lnTo>
                    <a:pt x="149" y="218"/>
                  </a:lnTo>
                  <a:lnTo>
                    <a:pt x="149" y="218"/>
                  </a:lnTo>
                  <a:lnTo>
                    <a:pt x="147" y="218"/>
                  </a:lnTo>
                  <a:lnTo>
                    <a:pt x="147" y="218"/>
                  </a:lnTo>
                  <a:lnTo>
                    <a:pt x="147" y="220"/>
                  </a:lnTo>
                  <a:lnTo>
                    <a:pt x="147" y="220"/>
                  </a:lnTo>
                  <a:lnTo>
                    <a:pt x="147" y="223"/>
                  </a:lnTo>
                  <a:lnTo>
                    <a:pt x="149" y="223"/>
                  </a:lnTo>
                  <a:lnTo>
                    <a:pt x="149" y="223"/>
                  </a:lnTo>
                  <a:lnTo>
                    <a:pt x="149" y="223"/>
                  </a:lnTo>
                  <a:lnTo>
                    <a:pt x="152" y="223"/>
                  </a:lnTo>
                  <a:lnTo>
                    <a:pt x="152" y="223"/>
                  </a:lnTo>
                  <a:lnTo>
                    <a:pt x="154" y="220"/>
                  </a:lnTo>
                  <a:lnTo>
                    <a:pt x="154" y="218"/>
                  </a:lnTo>
                  <a:lnTo>
                    <a:pt x="154" y="218"/>
                  </a:lnTo>
                  <a:lnTo>
                    <a:pt x="152" y="218"/>
                  </a:lnTo>
                  <a:lnTo>
                    <a:pt x="152" y="215"/>
                  </a:lnTo>
                  <a:close/>
                  <a:moveTo>
                    <a:pt x="140" y="204"/>
                  </a:moveTo>
                  <a:lnTo>
                    <a:pt x="140" y="201"/>
                  </a:lnTo>
                  <a:lnTo>
                    <a:pt x="140" y="201"/>
                  </a:lnTo>
                  <a:lnTo>
                    <a:pt x="142" y="201"/>
                  </a:lnTo>
                  <a:lnTo>
                    <a:pt x="140" y="201"/>
                  </a:lnTo>
                  <a:lnTo>
                    <a:pt x="140" y="201"/>
                  </a:lnTo>
                  <a:lnTo>
                    <a:pt x="138" y="201"/>
                  </a:lnTo>
                  <a:lnTo>
                    <a:pt x="138" y="201"/>
                  </a:lnTo>
                  <a:lnTo>
                    <a:pt x="135" y="201"/>
                  </a:lnTo>
                  <a:lnTo>
                    <a:pt x="135" y="201"/>
                  </a:lnTo>
                  <a:lnTo>
                    <a:pt x="135" y="204"/>
                  </a:lnTo>
                  <a:lnTo>
                    <a:pt x="133" y="206"/>
                  </a:lnTo>
                  <a:lnTo>
                    <a:pt x="133" y="206"/>
                  </a:lnTo>
                  <a:lnTo>
                    <a:pt x="133" y="208"/>
                  </a:lnTo>
                  <a:lnTo>
                    <a:pt x="135" y="211"/>
                  </a:lnTo>
                  <a:lnTo>
                    <a:pt x="135" y="211"/>
                  </a:lnTo>
                  <a:lnTo>
                    <a:pt x="135" y="211"/>
                  </a:lnTo>
                  <a:lnTo>
                    <a:pt x="135" y="213"/>
                  </a:lnTo>
                  <a:lnTo>
                    <a:pt x="135" y="213"/>
                  </a:lnTo>
                  <a:lnTo>
                    <a:pt x="135" y="215"/>
                  </a:lnTo>
                  <a:lnTo>
                    <a:pt x="138" y="213"/>
                  </a:lnTo>
                  <a:lnTo>
                    <a:pt x="140" y="213"/>
                  </a:lnTo>
                  <a:lnTo>
                    <a:pt x="140" y="211"/>
                  </a:lnTo>
                  <a:lnTo>
                    <a:pt x="140" y="208"/>
                  </a:lnTo>
                  <a:lnTo>
                    <a:pt x="140" y="208"/>
                  </a:lnTo>
                  <a:lnTo>
                    <a:pt x="138" y="206"/>
                  </a:lnTo>
                  <a:lnTo>
                    <a:pt x="138" y="204"/>
                  </a:lnTo>
                  <a:lnTo>
                    <a:pt x="140" y="204"/>
                  </a:lnTo>
                  <a:close/>
                  <a:moveTo>
                    <a:pt x="22" y="275"/>
                  </a:moveTo>
                  <a:lnTo>
                    <a:pt x="22" y="275"/>
                  </a:lnTo>
                  <a:lnTo>
                    <a:pt x="22" y="277"/>
                  </a:lnTo>
                  <a:lnTo>
                    <a:pt x="24" y="282"/>
                  </a:lnTo>
                  <a:lnTo>
                    <a:pt x="24" y="279"/>
                  </a:lnTo>
                  <a:lnTo>
                    <a:pt x="24" y="279"/>
                  </a:lnTo>
                  <a:lnTo>
                    <a:pt x="26" y="277"/>
                  </a:lnTo>
                  <a:lnTo>
                    <a:pt x="26" y="275"/>
                  </a:lnTo>
                  <a:lnTo>
                    <a:pt x="24" y="272"/>
                  </a:lnTo>
                  <a:lnTo>
                    <a:pt x="24" y="272"/>
                  </a:lnTo>
                  <a:lnTo>
                    <a:pt x="24" y="272"/>
                  </a:lnTo>
                  <a:lnTo>
                    <a:pt x="24" y="270"/>
                  </a:lnTo>
                  <a:lnTo>
                    <a:pt x="24" y="270"/>
                  </a:lnTo>
                  <a:lnTo>
                    <a:pt x="22" y="272"/>
                  </a:lnTo>
                  <a:lnTo>
                    <a:pt x="22" y="272"/>
                  </a:lnTo>
                  <a:lnTo>
                    <a:pt x="22" y="275"/>
                  </a:lnTo>
                  <a:lnTo>
                    <a:pt x="22" y="275"/>
                  </a:lnTo>
                  <a:close/>
                  <a:moveTo>
                    <a:pt x="147" y="38"/>
                  </a:moveTo>
                  <a:lnTo>
                    <a:pt x="149" y="38"/>
                  </a:lnTo>
                  <a:lnTo>
                    <a:pt x="149" y="40"/>
                  </a:lnTo>
                  <a:lnTo>
                    <a:pt x="152" y="40"/>
                  </a:lnTo>
                  <a:lnTo>
                    <a:pt x="152" y="40"/>
                  </a:lnTo>
                  <a:lnTo>
                    <a:pt x="152" y="40"/>
                  </a:lnTo>
                  <a:lnTo>
                    <a:pt x="152" y="40"/>
                  </a:lnTo>
                  <a:lnTo>
                    <a:pt x="152" y="40"/>
                  </a:lnTo>
                  <a:lnTo>
                    <a:pt x="149" y="38"/>
                  </a:lnTo>
                  <a:lnTo>
                    <a:pt x="149" y="38"/>
                  </a:lnTo>
                  <a:lnTo>
                    <a:pt x="149" y="38"/>
                  </a:lnTo>
                  <a:lnTo>
                    <a:pt x="147" y="38"/>
                  </a:lnTo>
                  <a:lnTo>
                    <a:pt x="147" y="38"/>
                  </a:lnTo>
                  <a:close/>
                  <a:moveTo>
                    <a:pt x="159" y="36"/>
                  </a:moveTo>
                  <a:lnTo>
                    <a:pt x="159" y="36"/>
                  </a:lnTo>
                  <a:lnTo>
                    <a:pt x="159" y="36"/>
                  </a:lnTo>
                  <a:lnTo>
                    <a:pt x="161" y="36"/>
                  </a:lnTo>
                  <a:lnTo>
                    <a:pt x="161" y="36"/>
                  </a:lnTo>
                  <a:lnTo>
                    <a:pt x="161" y="36"/>
                  </a:lnTo>
                  <a:lnTo>
                    <a:pt x="161" y="33"/>
                  </a:lnTo>
                  <a:lnTo>
                    <a:pt x="161" y="31"/>
                  </a:lnTo>
                  <a:lnTo>
                    <a:pt x="159" y="31"/>
                  </a:lnTo>
                  <a:lnTo>
                    <a:pt x="159" y="33"/>
                  </a:lnTo>
                  <a:lnTo>
                    <a:pt x="157" y="33"/>
                  </a:lnTo>
                  <a:lnTo>
                    <a:pt x="157" y="33"/>
                  </a:lnTo>
                  <a:lnTo>
                    <a:pt x="159" y="36"/>
                  </a:lnTo>
                  <a:lnTo>
                    <a:pt x="159" y="36"/>
                  </a:lnTo>
                  <a:close/>
                  <a:moveTo>
                    <a:pt x="149" y="43"/>
                  </a:moveTo>
                  <a:lnTo>
                    <a:pt x="147" y="43"/>
                  </a:lnTo>
                  <a:lnTo>
                    <a:pt x="145" y="43"/>
                  </a:lnTo>
                  <a:lnTo>
                    <a:pt x="145" y="45"/>
                  </a:lnTo>
                  <a:lnTo>
                    <a:pt x="145" y="45"/>
                  </a:lnTo>
                  <a:lnTo>
                    <a:pt x="145" y="50"/>
                  </a:lnTo>
                  <a:lnTo>
                    <a:pt x="145" y="54"/>
                  </a:lnTo>
                  <a:lnTo>
                    <a:pt x="145" y="54"/>
                  </a:lnTo>
                  <a:lnTo>
                    <a:pt x="145" y="57"/>
                  </a:lnTo>
                  <a:lnTo>
                    <a:pt x="147" y="57"/>
                  </a:lnTo>
                  <a:lnTo>
                    <a:pt x="147" y="57"/>
                  </a:lnTo>
                  <a:lnTo>
                    <a:pt x="149" y="59"/>
                  </a:lnTo>
                  <a:lnTo>
                    <a:pt x="149" y="59"/>
                  </a:lnTo>
                  <a:lnTo>
                    <a:pt x="152" y="59"/>
                  </a:lnTo>
                  <a:lnTo>
                    <a:pt x="152" y="59"/>
                  </a:lnTo>
                  <a:lnTo>
                    <a:pt x="152" y="59"/>
                  </a:lnTo>
                  <a:lnTo>
                    <a:pt x="154" y="62"/>
                  </a:lnTo>
                  <a:lnTo>
                    <a:pt x="154" y="62"/>
                  </a:lnTo>
                  <a:lnTo>
                    <a:pt x="154" y="62"/>
                  </a:lnTo>
                  <a:lnTo>
                    <a:pt x="154" y="64"/>
                  </a:lnTo>
                  <a:lnTo>
                    <a:pt x="157" y="64"/>
                  </a:lnTo>
                  <a:lnTo>
                    <a:pt x="157" y="64"/>
                  </a:lnTo>
                  <a:lnTo>
                    <a:pt x="159" y="64"/>
                  </a:lnTo>
                  <a:lnTo>
                    <a:pt x="159" y="64"/>
                  </a:lnTo>
                  <a:lnTo>
                    <a:pt x="159" y="64"/>
                  </a:lnTo>
                  <a:lnTo>
                    <a:pt x="159" y="62"/>
                  </a:lnTo>
                  <a:lnTo>
                    <a:pt x="157" y="62"/>
                  </a:lnTo>
                  <a:lnTo>
                    <a:pt x="157" y="62"/>
                  </a:lnTo>
                  <a:lnTo>
                    <a:pt x="157" y="57"/>
                  </a:lnTo>
                  <a:lnTo>
                    <a:pt x="157" y="57"/>
                  </a:lnTo>
                  <a:lnTo>
                    <a:pt x="157" y="57"/>
                  </a:lnTo>
                  <a:lnTo>
                    <a:pt x="157" y="57"/>
                  </a:lnTo>
                  <a:lnTo>
                    <a:pt x="159" y="57"/>
                  </a:lnTo>
                  <a:lnTo>
                    <a:pt x="159" y="57"/>
                  </a:lnTo>
                  <a:lnTo>
                    <a:pt x="159" y="54"/>
                  </a:lnTo>
                  <a:lnTo>
                    <a:pt x="161" y="54"/>
                  </a:lnTo>
                  <a:lnTo>
                    <a:pt x="159" y="52"/>
                  </a:lnTo>
                  <a:lnTo>
                    <a:pt x="157" y="50"/>
                  </a:lnTo>
                  <a:lnTo>
                    <a:pt x="154" y="47"/>
                  </a:lnTo>
                  <a:lnTo>
                    <a:pt x="154" y="47"/>
                  </a:lnTo>
                  <a:lnTo>
                    <a:pt x="152" y="45"/>
                  </a:lnTo>
                  <a:lnTo>
                    <a:pt x="152" y="43"/>
                  </a:lnTo>
                  <a:lnTo>
                    <a:pt x="149" y="43"/>
                  </a:lnTo>
                  <a:close/>
                  <a:moveTo>
                    <a:pt x="670" y="92"/>
                  </a:moveTo>
                  <a:lnTo>
                    <a:pt x="651" y="90"/>
                  </a:lnTo>
                  <a:lnTo>
                    <a:pt x="632" y="88"/>
                  </a:lnTo>
                  <a:lnTo>
                    <a:pt x="613" y="83"/>
                  </a:lnTo>
                  <a:lnTo>
                    <a:pt x="594" y="81"/>
                  </a:lnTo>
                  <a:lnTo>
                    <a:pt x="575" y="78"/>
                  </a:lnTo>
                  <a:lnTo>
                    <a:pt x="556" y="73"/>
                  </a:lnTo>
                  <a:lnTo>
                    <a:pt x="537" y="71"/>
                  </a:lnTo>
                  <a:lnTo>
                    <a:pt x="518" y="69"/>
                  </a:lnTo>
                  <a:lnTo>
                    <a:pt x="500" y="64"/>
                  </a:lnTo>
                  <a:lnTo>
                    <a:pt x="481" y="62"/>
                  </a:lnTo>
                  <a:lnTo>
                    <a:pt x="462" y="57"/>
                  </a:lnTo>
                  <a:lnTo>
                    <a:pt x="443" y="54"/>
                  </a:lnTo>
                  <a:lnTo>
                    <a:pt x="424" y="52"/>
                  </a:lnTo>
                  <a:lnTo>
                    <a:pt x="405" y="47"/>
                  </a:lnTo>
                  <a:lnTo>
                    <a:pt x="386" y="45"/>
                  </a:lnTo>
                  <a:lnTo>
                    <a:pt x="367" y="40"/>
                  </a:lnTo>
                  <a:lnTo>
                    <a:pt x="348" y="38"/>
                  </a:lnTo>
                  <a:lnTo>
                    <a:pt x="329" y="33"/>
                  </a:lnTo>
                  <a:lnTo>
                    <a:pt x="313" y="28"/>
                  </a:lnTo>
                  <a:lnTo>
                    <a:pt x="294" y="26"/>
                  </a:lnTo>
                  <a:lnTo>
                    <a:pt x="275" y="21"/>
                  </a:lnTo>
                  <a:lnTo>
                    <a:pt x="256" y="19"/>
                  </a:lnTo>
                  <a:lnTo>
                    <a:pt x="237" y="14"/>
                  </a:lnTo>
                  <a:lnTo>
                    <a:pt x="218" y="12"/>
                  </a:lnTo>
                  <a:lnTo>
                    <a:pt x="199" y="7"/>
                  </a:lnTo>
                  <a:lnTo>
                    <a:pt x="190" y="5"/>
                  </a:lnTo>
                  <a:lnTo>
                    <a:pt x="190" y="5"/>
                  </a:lnTo>
                  <a:lnTo>
                    <a:pt x="192" y="7"/>
                  </a:lnTo>
                  <a:lnTo>
                    <a:pt x="192" y="9"/>
                  </a:lnTo>
                  <a:lnTo>
                    <a:pt x="187" y="7"/>
                  </a:lnTo>
                  <a:lnTo>
                    <a:pt x="185" y="7"/>
                  </a:lnTo>
                  <a:lnTo>
                    <a:pt x="185" y="9"/>
                  </a:lnTo>
                  <a:lnTo>
                    <a:pt x="185" y="12"/>
                  </a:lnTo>
                  <a:lnTo>
                    <a:pt x="190" y="12"/>
                  </a:lnTo>
                  <a:lnTo>
                    <a:pt x="190" y="14"/>
                  </a:lnTo>
                  <a:lnTo>
                    <a:pt x="190" y="14"/>
                  </a:lnTo>
                  <a:lnTo>
                    <a:pt x="187" y="14"/>
                  </a:lnTo>
                  <a:lnTo>
                    <a:pt x="187" y="17"/>
                  </a:lnTo>
                  <a:lnTo>
                    <a:pt x="187" y="17"/>
                  </a:lnTo>
                  <a:lnTo>
                    <a:pt x="187" y="19"/>
                  </a:lnTo>
                  <a:lnTo>
                    <a:pt x="187" y="19"/>
                  </a:lnTo>
                  <a:lnTo>
                    <a:pt x="190" y="24"/>
                  </a:lnTo>
                  <a:lnTo>
                    <a:pt x="192" y="26"/>
                  </a:lnTo>
                  <a:lnTo>
                    <a:pt x="192" y="26"/>
                  </a:lnTo>
                  <a:lnTo>
                    <a:pt x="190" y="31"/>
                  </a:lnTo>
                  <a:lnTo>
                    <a:pt x="192" y="28"/>
                  </a:lnTo>
                  <a:lnTo>
                    <a:pt x="192" y="28"/>
                  </a:lnTo>
                  <a:lnTo>
                    <a:pt x="194" y="31"/>
                  </a:lnTo>
                  <a:lnTo>
                    <a:pt x="194" y="33"/>
                  </a:lnTo>
                  <a:lnTo>
                    <a:pt x="194" y="33"/>
                  </a:lnTo>
                  <a:lnTo>
                    <a:pt x="192" y="36"/>
                  </a:lnTo>
                  <a:lnTo>
                    <a:pt x="192" y="36"/>
                  </a:lnTo>
                  <a:lnTo>
                    <a:pt x="192" y="38"/>
                  </a:lnTo>
                  <a:lnTo>
                    <a:pt x="192" y="38"/>
                  </a:lnTo>
                  <a:lnTo>
                    <a:pt x="192" y="38"/>
                  </a:lnTo>
                  <a:lnTo>
                    <a:pt x="194" y="38"/>
                  </a:lnTo>
                  <a:lnTo>
                    <a:pt x="197" y="36"/>
                  </a:lnTo>
                  <a:lnTo>
                    <a:pt x="199" y="33"/>
                  </a:lnTo>
                  <a:lnTo>
                    <a:pt x="202" y="33"/>
                  </a:lnTo>
                  <a:lnTo>
                    <a:pt x="202" y="33"/>
                  </a:lnTo>
                  <a:lnTo>
                    <a:pt x="204" y="36"/>
                  </a:lnTo>
                  <a:lnTo>
                    <a:pt x="206" y="38"/>
                  </a:lnTo>
                  <a:lnTo>
                    <a:pt x="206" y="38"/>
                  </a:lnTo>
                  <a:lnTo>
                    <a:pt x="204" y="43"/>
                  </a:lnTo>
                  <a:lnTo>
                    <a:pt x="204" y="45"/>
                  </a:lnTo>
                  <a:lnTo>
                    <a:pt x="204" y="45"/>
                  </a:lnTo>
                  <a:lnTo>
                    <a:pt x="204" y="45"/>
                  </a:lnTo>
                  <a:lnTo>
                    <a:pt x="204" y="50"/>
                  </a:lnTo>
                  <a:lnTo>
                    <a:pt x="204" y="50"/>
                  </a:lnTo>
                  <a:lnTo>
                    <a:pt x="206" y="52"/>
                  </a:lnTo>
                  <a:lnTo>
                    <a:pt x="206" y="52"/>
                  </a:lnTo>
                  <a:lnTo>
                    <a:pt x="206" y="52"/>
                  </a:lnTo>
                  <a:lnTo>
                    <a:pt x="206" y="52"/>
                  </a:lnTo>
                  <a:lnTo>
                    <a:pt x="209" y="57"/>
                  </a:lnTo>
                  <a:lnTo>
                    <a:pt x="209" y="59"/>
                  </a:lnTo>
                  <a:lnTo>
                    <a:pt x="206" y="59"/>
                  </a:lnTo>
                  <a:lnTo>
                    <a:pt x="204" y="62"/>
                  </a:lnTo>
                  <a:lnTo>
                    <a:pt x="204" y="59"/>
                  </a:lnTo>
                  <a:lnTo>
                    <a:pt x="202" y="57"/>
                  </a:lnTo>
                  <a:lnTo>
                    <a:pt x="199" y="54"/>
                  </a:lnTo>
                  <a:lnTo>
                    <a:pt x="197" y="54"/>
                  </a:lnTo>
                  <a:lnTo>
                    <a:pt x="197" y="57"/>
                  </a:lnTo>
                  <a:lnTo>
                    <a:pt x="202" y="59"/>
                  </a:lnTo>
                  <a:lnTo>
                    <a:pt x="202" y="62"/>
                  </a:lnTo>
                  <a:lnTo>
                    <a:pt x="202" y="64"/>
                  </a:lnTo>
                  <a:lnTo>
                    <a:pt x="202" y="66"/>
                  </a:lnTo>
                  <a:lnTo>
                    <a:pt x="202" y="69"/>
                  </a:lnTo>
                  <a:lnTo>
                    <a:pt x="202" y="69"/>
                  </a:lnTo>
                  <a:lnTo>
                    <a:pt x="202" y="71"/>
                  </a:lnTo>
                  <a:lnTo>
                    <a:pt x="202" y="71"/>
                  </a:lnTo>
                  <a:lnTo>
                    <a:pt x="202" y="71"/>
                  </a:lnTo>
                  <a:lnTo>
                    <a:pt x="199" y="73"/>
                  </a:lnTo>
                  <a:lnTo>
                    <a:pt x="199" y="71"/>
                  </a:lnTo>
                  <a:lnTo>
                    <a:pt x="197" y="71"/>
                  </a:lnTo>
                  <a:lnTo>
                    <a:pt x="197" y="69"/>
                  </a:lnTo>
                  <a:lnTo>
                    <a:pt x="194" y="66"/>
                  </a:lnTo>
                  <a:lnTo>
                    <a:pt x="192" y="66"/>
                  </a:lnTo>
                  <a:lnTo>
                    <a:pt x="192" y="71"/>
                  </a:lnTo>
                  <a:lnTo>
                    <a:pt x="192" y="69"/>
                  </a:lnTo>
                  <a:lnTo>
                    <a:pt x="190" y="64"/>
                  </a:lnTo>
                  <a:lnTo>
                    <a:pt x="190" y="62"/>
                  </a:lnTo>
                  <a:lnTo>
                    <a:pt x="187" y="64"/>
                  </a:lnTo>
                  <a:lnTo>
                    <a:pt x="185" y="64"/>
                  </a:lnTo>
                  <a:lnTo>
                    <a:pt x="185" y="64"/>
                  </a:lnTo>
                  <a:lnTo>
                    <a:pt x="183" y="64"/>
                  </a:lnTo>
                  <a:lnTo>
                    <a:pt x="183" y="64"/>
                  </a:lnTo>
                  <a:lnTo>
                    <a:pt x="183" y="66"/>
                  </a:lnTo>
                  <a:lnTo>
                    <a:pt x="185" y="66"/>
                  </a:lnTo>
                  <a:lnTo>
                    <a:pt x="185" y="66"/>
                  </a:lnTo>
                  <a:lnTo>
                    <a:pt x="185" y="69"/>
                  </a:lnTo>
                  <a:lnTo>
                    <a:pt x="185" y="71"/>
                  </a:lnTo>
                  <a:lnTo>
                    <a:pt x="183" y="71"/>
                  </a:lnTo>
                  <a:lnTo>
                    <a:pt x="183" y="71"/>
                  </a:lnTo>
                  <a:lnTo>
                    <a:pt x="183" y="73"/>
                  </a:lnTo>
                  <a:lnTo>
                    <a:pt x="185" y="73"/>
                  </a:lnTo>
                  <a:lnTo>
                    <a:pt x="185" y="76"/>
                  </a:lnTo>
                  <a:lnTo>
                    <a:pt x="187" y="76"/>
                  </a:lnTo>
                  <a:lnTo>
                    <a:pt x="187" y="76"/>
                  </a:lnTo>
                  <a:lnTo>
                    <a:pt x="190" y="73"/>
                  </a:lnTo>
                  <a:lnTo>
                    <a:pt x="192" y="73"/>
                  </a:lnTo>
                  <a:lnTo>
                    <a:pt x="192" y="73"/>
                  </a:lnTo>
                  <a:lnTo>
                    <a:pt x="192" y="73"/>
                  </a:lnTo>
                  <a:lnTo>
                    <a:pt x="194" y="73"/>
                  </a:lnTo>
                  <a:lnTo>
                    <a:pt x="194" y="73"/>
                  </a:lnTo>
                  <a:lnTo>
                    <a:pt x="192" y="76"/>
                  </a:lnTo>
                  <a:lnTo>
                    <a:pt x="192" y="76"/>
                  </a:lnTo>
                  <a:lnTo>
                    <a:pt x="194" y="78"/>
                  </a:lnTo>
                  <a:lnTo>
                    <a:pt x="194" y="81"/>
                  </a:lnTo>
                  <a:lnTo>
                    <a:pt x="194" y="81"/>
                  </a:lnTo>
                  <a:lnTo>
                    <a:pt x="197" y="83"/>
                  </a:lnTo>
                  <a:lnTo>
                    <a:pt x="199" y="83"/>
                  </a:lnTo>
                  <a:lnTo>
                    <a:pt x="199" y="83"/>
                  </a:lnTo>
                  <a:lnTo>
                    <a:pt x="202" y="85"/>
                  </a:lnTo>
                  <a:lnTo>
                    <a:pt x="204" y="88"/>
                  </a:lnTo>
                  <a:lnTo>
                    <a:pt x="206" y="90"/>
                  </a:lnTo>
                  <a:lnTo>
                    <a:pt x="206" y="92"/>
                  </a:lnTo>
                  <a:lnTo>
                    <a:pt x="206" y="92"/>
                  </a:lnTo>
                  <a:lnTo>
                    <a:pt x="206" y="95"/>
                  </a:lnTo>
                  <a:lnTo>
                    <a:pt x="206" y="95"/>
                  </a:lnTo>
                  <a:lnTo>
                    <a:pt x="204" y="97"/>
                  </a:lnTo>
                  <a:lnTo>
                    <a:pt x="204" y="97"/>
                  </a:lnTo>
                  <a:lnTo>
                    <a:pt x="204" y="99"/>
                  </a:lnTo>
                  <a:lnTo>
                    <a:pt x="204" y="99"/>
                  </a:lnTo>
                  <a:lnTo>
                    <a:pt x="202" y="97"/>
                  </a:lnTo>
                  <a:lnTo>
                    <a:pt x="202" y="97"/>
                  </a:lnTo>
                  <a:lnTo>
                    <a:pt x="202" y="95"/>
                  </a:lnTo>
                  <a:lnTo>
                    <a:pt x="199" y="95"/>
                  </a:lnTo>
                  <a:lnTo>
                    <a:pt x="197" y="95"/>
                  </a:lnTo>
                  <a:lnTo>
                    <a:pt x="194" y="95"/>
                  </a:lnTo>
                  <a:lnTo>
                    <a:pt x="192" y="97"/>
                  </a:lnTo>
                  <a:lnTo>
                    <a:pt x="192" y="99"/>
                  </a:lnTo>
                  <a:lnTo>
                    <a:pt x="190" y="102"/>
                  </a:lnTo>
                  <a:lnTo>
                    <a:pt x="190" y="104"/>
                  </a:lnTo>
                  <a:lnTo>
                    <a:pt x="192" y="107"/>
                  </a:lnTo>
                  <a:lnTo>
                    <a:pt x="192" y="109"/>
                  </a:lnTo>
                  <a:lnTo>
                    <a:pt x="199" y="116"/>
                  </a:lnTo>
                  <a:lnTo>
                    <a:pt x="199" y="116"/>
                  </a:lnTo>
                  <a:lnTo>
                    <a:pt x="202" y="121"/>
                  </a:lnTo>
                  <a:lnTo>
                    <a:pt x="202" y="121"/>
                  </a:lnTo>
                  <a:lnTo>
                    <a:pt x="204" y="121"/>
                  </a:lnTo>
                  <a:lnTo>
                    <a:pt x="202" y="116"/>
                  </a:lnTo>
                  <a:lnTo>
                    <a:pt x="202" y="116"/>
                  </a:lnTo>
                  <a:lnTo>
                    <a:pt x="199" y="114"/>
                  </a:lnTo>
                  <a:lnTo>
                    <a:pt x="199" y="114"/>
                  </a:lnTo>
                  <a:lnTo>
                    <a:pt x="197" y="111"/>
                  </a:lnTo>
                  <a:lnTo>
                    <a:pt x="197" y="109"/>
                  </a:lnTo>
                  <a:lnTo>
                    <a:pt x="197" y="109"/>
                  </a:lnTo>
                  <a:lnTo>
                    <a:pt x="194" y="107"/>
                  </a:lnTo>
                  <a:lnTo>
                    <a:pt x="194" y="104"/>
                  </a:lnTo>
                  <a:lnTo>
                    <a:pt x="197" y="102"/>
                  </a:lnTo>
                  <a:lnTo>
                    <a:pt x="199" y="102"/>
                  </a:lnTo>
                  <a:lnTo>
                    <a:pt x="199" y="99"/>
                  </a:lnTo>
                  <a:lnTo>
                    <a:pt x="199" y="99"/>
                  </a:lnTo>
                  <a:lnTo>
                    <a:pt x="199" y="99"/>
                  </a:lnTo>
                  <a:lnTo>
                    <a:pt x="202" y="99"/>
                  </a:lnTo>
                  <a:lnTo>
                    <a:pt x="202" y="99"/>
                  </a:lnTo>
                  <a:lnTo>
                    <a:pt x="202" y="99"/>
                  </a:lnTo>
                  <a:lnTo>
                    <a:pt x="204" y="102"/>
                  </a:lnTo>
                  <a:lnTo>
                    <a:pt x="204" y="104"/>
                  </a:lnTo>
                  <a:lnTo>
                    <a:pt x="204" y="109"/>
                  </a:lnTo>
                  <a:lnTo>
                    <a:pt x="204" y="114"/>
                  </a:lnTo>
                  <a:lnTo>
                    <a:pt x="204" y="116"/>
                  </a:lnTo>
                  <a:lnTo>
                    <a:pt x="206" y="121"/>
                  </a:lnTo>
                  <a:lnTo>
                    <a:pt x="211" y="125"/>
                  </a:lnTo>
                  <a:lnTo>
                    <a:pt x="213" y="125"/>
                  </a:lnTo>
                  <a:lnTo>
                    <a:pt x="216" y="125"/>
                  </a:lnTo>
                  <a:lnTo>
                    <a:pt x="216" y="125"/>
                  </a:lnTo>
                  <a:lnTo>
                    <a:pt x="216" y="125"/>
                  </a:lnTo>
                  <a:lnTo>
                    <a:pt x="216" y="128"/>
                  </a:lnTo>
                  <a:lnTo>
                    <a:pt x="216" y="128"/>
                  </a:lnTo>
                  <a:lnTo>
                    <a:pt x="216" y="128"/>
                  </a:lnTo>
                  <a:lnTo>
                    <a:pt x="213" y="128"/>
                  </a:lnTo>
                  <a:lnTo>
                    <a:pt x="213" y="130"/>
                  </a:lnTo>
                  <a:lnTo>
                    <a:pt x="213" y="130"/>
                  </a:lnTo>
                  <a:lnTo>
                    <a:pt x="211" y="133"/>
                  </a:lnTo>
                  <a:lnTo>
                    <a:pt x="211" y="133"/>
                  </a:lnTo>
                  <a:lnTo>
                    <a:pt x="206" y="133"/>
                  </a:lnTo>
                  <a:lnTo>
                    <a:pt x="206" y="133"/>
                  </a:lnTo>
                  <a:lnTo>
                    <a:pt x="206" y="133"/>
                  </a:lnTo>
                  <a:lnTo>
                    <a:pt x="204" y="135"/>
                  </a:lnTo>
                  <a:lnTo>
                    <a:pt x="204" y="135"/>
                  </a:lnTo>
                  <a:lnTo>
                    <a:pt x="202" y="135"/>
                  </a:lnTo>
                  <a:lnTo>
                    <a:pt x="202" y="137"/>
                  </a:lnTo>
                  <a:lnTo>
                    <a:pt x="202" y="137"/>
                  </a:lnTo>
                  <a:lnTo>
                    <a:pt x="199" y="140"/>
                  </a:lnTo>
                  <a:lnTo>
                    <a:pt x="199" y="142"/>
                  </a:lnTo>
                  <a:lnTo>
                    <a:pt x="197" y="144"/>
                  </a:lnTo>
                  <a:lnTo>
                    <a:pt x="194" y="144"/>
                  </a:lnTo>
                  <a:lnTo>
                    <a:pt x="194" y="147"/>
                  </a:lnTo>
                  <a:lnTo>
                    <a:pt x="192" y="149"/>
                  </a:lnTo>
                  <a:lnTo>
                    <a:pt x="192" y="149"/>
                  </a:lnTo>
                  <a:lnTo>
                    <a:pt x="192" y="152"/>
                  </a:lnTo>
                  <a:lnTo>
                    <a:pt x="192" y="154"/>
                  </a:lnTo>
                  <a:lnTo>
                    <a:pt x="192" y="156"/>
                  </a:lnTo>
                  <a:lnTo>
                    <a:pt x="192" y="156"/>
                  </a:lnTo>
                  <a:lnTo>
                    <a:pt x="192" y="159"/>
                  </a:lnTo>
                  <a:lnTo>
                    <a:pt x="192" y="161"/>
                  </a:lnTo>
                  <a:lnTo>
                    <a:pt x="190" y="163"/>
                  </a:lnTo>
                  <a:lnTo>
                    <a:pt x="190" y="163"/>
                  </a:lnTo>
                  <a:lnTo>
                    <a:pt x="190" y="163"/>
                  </a:lnTo>
                  <a:lnTo>
                    <a:pt x="187" y="166"/>
                  </a:lnTo>
                  <a:lnTo>
                    <a:pt x="187" y="166"/>
                  </a:lnTo>
                  <a:lnTo>
                    <a:pt x="187" y="166"/>
                  </a:lnTo>
                  <a:lnTo>
                    <a:pt x="187" y="166"/>
                  </a:lnTo>
                  <a:lnTo>
                    <a:pt x="187" y="168"/>
                  </a:lnTo>
                  <a:lnTo>
                    <a:pt x="187" y="168"/>
                  </a:lnTo>
                  <a:lnTo>
                    <a:pt x="192" y="170"/>
                  </a:lnTo>
                  <a:lnTo>
                    <a:pt x="192" y="173"/>
                  </a:lnTo>
                  <a:lnTo>
                    <a:pt x="192" y="175"/>
                  </a:lnTo>
                  <a:lnTo>
                    <a:pt x="192" y="175"/>
                  </a:lnTo>
                  <a:lnTo>
                    <a:pt x="192" y="178"/>
                  </a:lnTo>
                  <a:lnTo>
                    <a:pt x="190" y="178"/>
                  </a:lnTo>
                  <a:lnTo>
                    <a:pt x="190" y="175"/>
                  </a:lnTo>
                  <a:lnTo>
                    <a:pt x="190" y="173"/>
                  </a:lnTo>
                  <a:lnTo>
                    <a:pt x="187" y="173"/>
                  </a:lnTo>
                  <a:lnTo>
                    <a:pt x="187" y="175"/>
                  </a:lnTo>
                  <a:lnTo>
                    <a:pt x="187" y="175"/>
                  </a:lnTo>
                  <a:lnTo>
                    <a:pt x="187" y="178"/>
                  </a:lnTo>
                  <a:lnTo>
                    <a:pt x="187" y="182"/>
                  </a:lnTo>
                  <a:lnTo>
                    <a:pt x="187" y="185"/>
                  </a:lnTo>
                  <a:lnTo>
                    <a:pt x="187" y="185"/>
                  </a:lnTo>
                  <a:lnTo>
                    <a:pt x="187" y="187"/>
                  </a:lnTo>
                  <a:lnTo>
                    <a:pt x="187" y="192"/>
                  </a:lnTo>
                  <a:lnTo>
                    <a:pt x="187" y="194"/>
                  </a:lnTo>
                  <a:lnTo>
                    <a:pt x="190" y="196"/>
                  </a:lnTo>
                  <a:lnTo>
                    <a:pt x="190" y="199"/>
                  </a:lnTo>
                  <a:lnTo>
                    <a:pt x="190" y="201"/>
                  </a:lnTo>
                  <a:lnTo>
                    <a:pt x="187" y="204"/>
                  </a:lnTo>
                  <a:lnTo>
                    <a:pt x="187" y="204"/>
                  </a:lnTo>
                  <a:lnTo>
                    <a:pt x="185" y="204"/>
                  </a:lnTo>
                  <a:lnTo>
                    <a:pt x="183" y="204"/>
                  </a:lnTo>
                  <a:lnTo>
                    <a:pt x="180" y="206"/>
                  </a:lnTo>
                  <a:lnTo>
                    <a:pt x="178" y="206"/>
                  </a:lnTo>
                  <a:lnTo>
                    <a:pt x="178" y="206"/>
                  </a:lnTo>
                  <a:lnTo>
                    <a:pt x="178" y="208"/>
                  </a:lnTo>
                  <a:lnTo>
                    <a:pt x="178" y="208"/>
                  </a:lnTo>
                  <a:lnTo>
                    <a:pt x="180" y="211"/>
                  </a:lnTo>
                  <a:lnTo>
                    <a:pt x="178" y="211"/>
                  </a:lnTo>
                  <a:lnTo>
                    <a:pt x="178" y="211"/>
                  </a:lnTo>
                  <a:lnTo>
                    <a:pt x="176" y="211"/>
                  </a:lnTo>
                  <a:lnTo>
                    <a:pt x="173" y="208"/>
                  </a:lnTo>
                  <a:lnTo>
                    <a:pt x="171" y="206"/>
                  </a:lnTo>
                  <a:lnTo>
                    <a:pt x="168" y="204"/>
                  </a:lnTo>
                  <a:lnTo>
                    <a:pt x="168" y="208"/>
                  </a:lnTo>
                  <a:lnTo>
                    <a:pt x="166" y="213"/>
                  </a:lnTo>
                  <a:lnTo>
                    <a:pt x="164" y="215"/>
                  </a:lnTo>
                  <a:lnTo>
                    <a:pt x="154" y="223"/>
                  </a:lnTo>
                  <a:lnTo>
                    <a:pt x="152" y="225"/>
                  </a:lnTo>
                  <a:lnTo>
                    <a:pt x="147" y="227"/>
                  </a:lnTo>
                  <a:lnTo>
                    <a:pt x="147" y="225"/>
                  </a:lnTo>
                  <a:lnTo>
                    <a:pt x="147" y="225"/>
                  </a:lnTo>
                  <a:lnTo>
                    <a:pt x="145" y="223"/>
                  </a:lnTo>
                  <a:lnTo>
                    <a:pt x="145" y="223"/>
                  </a:lnTo>
                  <a:lnTo>
                    <a:pt x="142" y="220"/>
                  </a:lnTo>
                  <a:lnTo>
                    <a:pt x="142" y="218"/>
                  </a:lnTo>
                  <a:lnTo>
                    <a:pt x="142" y="218"/>
                  </a:lnTo>
                  <a:lnTo>
                    <a:pt x="140" y="215"/>
                  </a:lnTo>
                  <a:lnTo>
                    <a:pt x="140" y="218"/>
                  </a:lnTo>
                  <a:lnTo>
                    <a:pt x="140" y="218"/>
                  </a:lnTo>
                  <a:lnTo>
                    <a:pt x="140" y="218"/>
                  </a:lnTo>
                  <a:lnTo>
                    <a:pt x="140" y="220"/>
                  </a:lnTo>
                  <a:lnTo>
                    <a:pt x="138" y="220"/>
                  </a:lnTo>
                  <a:lnTo>
                    <a:pt x="135" y="220"/>
                  </a:lnTo>
                  <a:lnTo>
                    <a:pt x="138" y="218"/>
                  </a:lnTo>
                  <a:lnTo>
                    <a:pt x="138" y="218"/>
                  </a:lnTo>
                  <a:lnTo>
                    <a:pt x="138" y="218"/>
                  </a:lnTo>
                  <a:lnTo>
                    <a:pt x="138" y="215"/>
                  </a:lnTo>
                  <a:lnTo>
                    <a:pt x="133" y="218"/>
                  </a:lnTo>
                  <a:lnTo>
                    <a:pt x="133" y="218"/>
                  </a:lnTo>
                  <a:lnTo>
                    <a:pt x="133" y="220"/>
                  </a:lnTo>
                  <a:lnTo>
                    <a:pt x="133" y="223"/>
                  </a:lnTo>
                  <a:lnTo>
                    <a:pt x="133" y="223"/>
                  </a:lnTo>
                  <a:lnTo>
                    <a:pt x="131" y="225"/>
                  </a:lnTo>
                  <a:lnTo>
                    <a:pt x="131" y="225"/>
                  </a:lnTo>
                  <a:lnTo>
                    <a:pt x="131" y="227"/>
                  </a:lnTo>
                  <a:lnTo>
                    <a:pt x="131" y="230"/>
                  </a:lnTo>
                  <a:lnTo>
                    <a:pt x="131" y="227"/>
                  </a:lnTo>
                  <a:lnTo>
                    <a:pt x="131" y="227"/>
                  </a:lnTo>
                  <a:lnTo>
                    <a:pt x="128" y="225"/>
                  </a:lnTo>
                  <a:lnTo>
                    <a:pt x="128" y="223"/>
                  </a:lnTo>
                  <a:lnTo>
                    <a:pt x="131" y="223"/>
                  </a:lnTo>
                  <a:lnTo>
                    <a:pt x="131" y="220"/>
                  </a:lnTo>
                  <a:lnTo>
                    <a:pt x="131" y="220"/>
                  </a:lnTo>
                  <a:lnTo>
                    <a:pt x="131" y="218"/>
                  </a:lnTo>
                  <a:lnTo>
                    <a:pt x="128" y="220"/>
                  </a:lnTo>
                  <a:lnTo>
                    <a:pt x="126" y="223"/>
                  </a:lnTo>
                  <a:lnTo>
                    <a:pt x="123" y="223"/>
                  </a:lnTo>
                  <a:lnTo>
                    <a:pt x="121" y="223"/>
                  </a:lnTo>
                  <a:lnTo>
                    <a:pt x="123" y="223"/>
                  </a:lnTo>
                  <a:lnTo>
                    <a:pt x="126" y="220"/>
                  </a:lnTo>
                  <a:lnTo>
                    <a:pt x="131" y="215"/>
                  </a:lnTo>
                  <a:lnTo>
                    <a:pt x="131" y="213"/>
                  </a:lnTo>
                  <a:lnTo>
                    <a:pt x="131" y="213"/>
                  </a:lnTo>
                  <a:lnTo>
                    <a:pt x="128" y="215"/>
                  </a:lnTo>
                  <a:lnTo>
                    <a:pt x="128" y="215"/>
                  </a:lnTo>
                  <a:lnTo>
                    <a:pt x="126" y="215"/>
                  </a:lnTo>
                  <a:lnTo>
                    <a:pt x="119" y="220"/>
                  </a:lnTo>
                  <a:lnTo>
                    <a:pt x="116" y="220"/>
                  </a:lnTo>
                  <a:lnTo>
                    <a:pt x="119" y="218"/>
                  </a:lnTo>
                  <a:lnTo>
                    <a:pt x="119" y="218"/>
                  </a:lnTo>
                  <a:lnTo>
                    <a:pt x="121" y="218"/>
                  </a:lnTo>
                  <a:lnTo>
                    <a:pt x="123" y="218"/>
                  </a:lnTo>
                  <a:lnTo>
                    <a:pt x="123" y="215"/>
                  </a:lnTo>
                  <a:lnTo>
                    <a:pt x="121" y="215"/>
                  </a:lnTo>
                  <a:lnTo>
                    <a:pt x="119" y="215"/>
                  </a:lnTo>
                  <a:lnTo>
                    <a:pt x="116" y="215"/>
                  </a:lnTo>
                  <a:lnTo>
                    <a:pt x="119" y="213"/>
                  </a:lnTo>
                  <a:lnTo>
                    <a:pt x="121" y="213"/>
                  </a:lnTo>
                  <a:lnTo>
                    <a:pt x="126" y="213"/>
                  </a:lnTo>
                  <a:lnTo>
                    <a:pt x="128" y="211"/>
                  </a:lnTo>
                  <a:lnTo>
                    <a:pt x="131" y="208"/>
                  </a:lnTo>
                  <a:lnTo>
                    <a:pt x="135" y="201"/>
                  </a:lnTo>
                  <a:lnTo>
                    <a:pt x="135" y="201"/>
                  </a:lnTo>
                  <a:lnTo>
                    <a:pt x="138" y="201"/>
                  </a:lnTo>
                  <a:lnTo>
                    <a:pt x="138" y="201"/>
                  </a:lnTo>
                  <a:lnTo>
                    <a:pt x="140" y="199"/>
                  </a:lnTo>
                  <a:lnTo>
                    <a:pt x="142" y="199"/>
                  </a:lnTo>
                  <a:lnTo>
                    <a:pt x="142" y="196"/>
                  </a:lnTo>
                  <a:lnTo>
                    <a:pt x="147" y="192"/>
                  </a:lnTo>
                  <a:lnTo>
                    <a:pt x="147" y="189"/>
                  </a:lnTo>
                  <a:lnTo>
                    <a:pt x="147" y="192"/>
                  </a:lnTo>
                  <a:lnTo>
                    <a:pt x="147" y="192"/>
                  </a:lnTo>
                  <a:lnTo>
                    <a:pt x="147" y="192"/>
                  </a:lnTo>
                  <a:lnTo>
                    <a:pt x="147" y="194"/>
                  </a:lnTo>
                  <a:lnTo>
                    <a:pt x="147" y="194"/>
                  </a:lnTo>
                  <a:lnTo>
                    <a:pt x="147" y="196"/>
                  </a:lnTo>
                  <a:lnTo>
                    <a:pt x="147" y="199"/>
                  </a:lnTo>
                  <a:lnTo>
                    <a:pt x="147" y="201"/>
                  </a:lnTo>
                  <a:lnTo>
                    <a:pt x="145" y="204"/>
                  </a:lnTo>
                  <a:lnTo>
                    <a:pt x="145" y="204"/>
                  </a:lnTo>
                  <a:lnTo>
                    <a:pt x="142" y="206"/>
                  </a:lnTo>
                  <a:lnTo>
                    <a:pt x="142" y="213"/>
                  </a:lnTo>
                  <a:lnTo>
                    <a:pt x="145" y="215"/>
                  </a:lnTo>
                  <a:lnTo>
                    <a:pt x="147" y="215"/>
                  </a:lnTo>
                  <a:lnTo>
                    <a:pt x="147" y="213"/>
                  </a:lnTo>
                  <a:lnTo>
                    <a:pt x="147" y="213"/>
                  </a:lnTo>
                  <a:lnTo>
                    <a:pt x="147" y="213"/>
                  </a:lnTo>
                  <a:lnTo>
                    <a:pt x="147" y="211"/>
                  </a:lnTo>
                  <a:lnTo>
                    <a:pt x="149" y="211"/>
                  </a:lnTo>
                  <a:lnTo>
                    <a:pt x="149" y="211"/>
                  </a:lnTo>
                  <a:lnTo>
                    <a:pt x="149" y="211"/>
                  </a:lnTo>
                  <a:lnTo>
                    <a:pt x="149" y="211"/>
                  </a:lnTo>
                  <a:lnTo>
                    <a:pt x="149" y="211"/>
                  </a:lnTo>
                  <a:lnTo>
                    <a:pt x="149" y="211"/>
                  </a:lnTo>
                  <a:lnTo>
                    <a:pt x="152" y="208"/>
                  </a:lnTo>
                  <a:lnTo>
                    <a:pt x="149" y="206"/>
                  </a:lnTo>
                  <a:lnTo>
                    <a:pt x="149" y="204"/>
                  </a:lnTo>
                  <a:lnTo>
                    <a:pt x="149" y="201"/>
                  </a:lnTo>
                  <a:lnTo>
                    <a:pt x="152" y="201"/>
                  </a:lnTo>
                  <a:lnTo>
                    <a:pt x="152" y="199"/>
                  </a:lnTo>
                  <a:lnTo>
                    <a:pt x="152" y="199"/>
                  </a:lnTo>
                  <a:lnTo>
                    <a:pt x="154" y="196"/>
                  </a:lnTo>
                  <a:lnTo>
                    <a:pt x="154" y="196"/>
                  </a:lnTo>
                  <a:lnTo>
                    <a:pt x="154" y="196"/>
                  </a:lnTo>
                  <a:lnTo>
                    <a:pt x="154" y="196"/>
                  </a:lnTo>
                  <a:lnTo>
                    <a:pt x="157" y="196"/>
                  </a:lnTo>
                  <a:lnTo>
                    <a:pt x="157" y="194"/>
                  </a:lnTo>
                  <a:lnTo>
                    <a:pt x="161" y="194"/>
                  </a:lnTo>
                  <a:lnTo>
                    <a:pt x="161" y="194"/>
                  </a:lnTo>
                  <a:lnTo>
                    <a:pt x="164" y="192"/>
                  </a:lnTo>
                  <a:lnTo>
                    <a:pt x="164" y="194"/>
                  </a:lnTo>
                  <a:lnTo>
                    <a:pt x="161" y="196"/>
                  </a:lnTo>
                  <a:lnTo>
                    <a:pt x="159" y="196"/>
                  </a:lnTo>
                  <a:lnTo>
                    <a:pt x="159" y="199"/>
                  </a:lnTo>
                  <a:lnTo>
                    <a:pt x="157" y="201"/>
                  </a:lnTo>
                  <a:lnTo>
                    <a:pt x="157" y="201"/>
                  </a:lnTo>
                  <a:lnTo>
                    <a:pt x="157" y="204"/>
                  </a:lnTo>
                  <a:lnTo>
                    <a:pt x="157" y="204"/>
                  </a:lnTo>
                  <a:lnTo>
                    <a:pt x="164" y="208"/>
                  </a:lnTo>
                  <a:lnTo>
                    <a:pt x="166" y="208"/>
                  </a:lnTo>
                  <a:lnTo>
                    <a:pt x="166" y="206"/>
                  </a:lnTo>
                  <a:lnTo>
                    <a:pt x="166" y="206"/>
                  </a:lnTo>
                  <a:lnTo>
                    <a:pt x="166" y="201"/>
                  </a:lnTo>
                  <a:lnTo>
                    <a:pt x="166" y="201"/>
                  </a:lnTo>
                  <a:lnTo>
                    <a:pt x="168" y="199"/>
                  </a:lnTo>
                  <a:lnTo>
                    <a:pt x="168" y="199"/>
                  </a:lnTo>
                  <a:lnTo>
                    <a:pt x="171" y="196"/>
                  </a:lnTo>
                  <a:lnTo>
                    <a:pt x="168" y="194"/>
                  </a:lnTo>
                  <a:lnTo>
                    <a:pt x="171" y="192"/>
                  </a:lnTo>
                  <a:lnTo>
                    <a:pt x="171" y="189"/>
                  </a:lnTo>
                  <a:lnTo>
                    <a:pt x="173" y="187"/>
                  </a:lnTo>
                  <a:lnTo>
                    <a:pt x="173" y="185"/>
                  </a:lnTo>
                  <a:lnTo>
                    <a:pt x="176" y="182"/>
                  </a:lnTo>
                  <a:lnTo>
                    <a:pt x="176" y="180"/>
                  </a:lnTo>
                  <a:lnTo>
                    <a:pt x="176" y="180"/>
                  </a:lnTo>
                  <a:lnTo>
                    <a:pt x="173" y="178"/>
                  </a:lnTo>
                  <a:lnTo>
                    <a:pt x="176" y="175"/>
                  </a:lnTo>
                  <a:lnTo>
                    <a:pt x="173" y="173"/>
                  </a:lnTo>
                  <a:lnTo>
                    <a:pt x="171" y="173"/>
                  </a:lnTo>
                  <a:lnTo>
                    <a:pt x="168" y="175"/>
                  </a:lnTo>
                  <a:lnTo>
                    <a:pt x="166" y="175"/>
                  </a:lnTo>
                  <a:lnTo>
                    <a:pt x="161" y="175"/>
                  </a:lnTo>
                  <a:lnTo>
                    <a:pt x="161" y="175"/>
                  </a:lnTo>
                  <a:lnTo>
                    <a:pt x="164" y="175"/>
                  </a:lnTo>
                  <a:lnTo>
                    <a:pt x="166" y="173"/>
                  </a:lnTo>
                  <a:lnTo>
                    <a:pt x="166" y="170"/>
                  </a:lnTo>
                  <a:lnTo>
                    <a:pt x="166" y="170"/>
                  </a:lnTo>
                  <a:lnTo>
                    <a:pt x="166" y="170"/>
                  </a:lnTo>
                  <a:lnTo>
                    <a:pt x="164" y="168"/>
                  </a:lnTo>
                  <a:lnTo>
                    <a:pt x="161" y="168"/>
                  </a:lnTo>
                  <a:lnTo>
                    <a:pt x="161" y="166"/>
                  </a:lnTo>
                  <a:lnTo>
                    <a:pt x="161" y="166"/>
                  </a:lnTo>
                  <a:lnTo>
                    <a:pt x="164" y="163"/>
                  </a:lnTo>
                  <a:lnTo>
                    <a:pt x="164" y="163"/>
                  </a:lnTo>
                  <a:lnTo>
                    <a:pt x="164" y="161"/>
                  </a:lnTo>
                  <a:lnTo>
                    <a:pt x="166" y="168"/>
                  </a:lnTo>
                  <a:lnTo>
                    <a:pt x="168" y="173"/>
                  </a:lnTo>
                  <a:lnTo>
                    <a:pt x="171" y="170"/>
                  </a:lnTo>
                  <a:lnTo>
                    <a:pt x="171" y="170"/>
                  </a:lnTo>
                  <a:lnTo>
                    <a:pt x="171" y="170"/>
                  </a:lnTo>
                  <a:lnTo>
                    <a:pt x="171" y="159"/>
                  </a:lnTo>
                  <a:lnTo>
                    <a:pt x="171" y="156"/>
                  </a:lnTo>
                  <a:lnTo>
                    <a:pt x="168" y="156"/>
                  </a:lnTo>
                  <a:lnTo>
                    <a:pt x="168" y="156"/>
                  </a:lnTo>
                  <a:lnTo>
                    <a:pt x="168" y="154"/>
                  </a:lnTo>
                  <a:lnTo>
                    <a:pt x="168" y="154"/>
                  </a:lnTo>
                  <a:lnTo>
                    <a:pt x="168" y="154"/>
                  </a:lnTo>
                  <a:lnTo>
                    <a:pt x="173" y="159"/>
                  </a:lnTo>
                  <a:lnTo>
                    <a:pt x="176" y="159"/>
                  </a:lnTo>
                  <a:lnTo>
                    <a:pt x="176" y="156"/>
                  </a:lnTo>
                  <a:lnTo>
                    <a:pt x="178" y="156"/>
                  </a:lnTo>
                  <a:lnTo>
                    <a:pt x="178" y="154"/>
                  </a:lnTo>
                  <a:lnTo>
                    <a:pt x="178" y="154"/>
                  </a:lnTo>
                  <a:lnTo>
                    <a:pt x="183" y="156"/>
                  </a:lnTo>
                  <a:lnTo>
                    <a:pt x="183" y="156"/>
                  </a:lnTo>
                  <a:lnTo>
                    <a:pt x="185" y="154"/>
                  </a:lnTo>
                  <a:lnTo>
                    <a:pt x="185" y="154"/>
                  </a:lnTo>
                  <a:lnTo>
                    <a:pt x="185" y="154"/>
                  </a:lnTo>
                  <a:lnTo>
                    <a:pt x="185" y="152"/>
                  </a:lnTo>
                  <a:lnTo>
                    <a:pt x="185" y="152"/>
                  </a:lnTo>
                  <a:lnTo>
                    <a:pt x="185" y="149"/>
                  </a:lnTo>
                  <a:lnTo>
                    <a:pt x="185" y="149"/>
                  </a:lnTo>
                  <a:lnTo>
                    <a:pt x="183" y="149"/>
                  </a:lnTo>
                  <a:lnTo>
                    <a:pt x="185" y="147"/>
                  </a:lnTo>
                  <a:lnTo>
                    <a:pt x="185" y="147"/>
                  </a:lnTo>
                  <a:lnTo>
                    <a:pt x="185" y="144"/>
                  </a:lnTo>
                  <a:lnTo>
                    <a:pt x="183" y="144"/>
                  </a:lnTo>
                  <a:lnTo>
                    <a:pt x="185" y="140"/>
                  </a:lnTo>
                  <a:lnTo>
                    <a:pt x="185" y="137"/>
                  </a:lnTo>
                  <a:lnTo>
                    <a:pt x="185" y="135"/>
                  </a:lnTo>
                  <a:lnTo>
                    <a:pt x="183" y="133"/>
                  </a:lnTo>
                  <a:lnTo>
                    <a:pt x="178" y="128"/>
                  </a:lnTo>
                  <a:lnTo>
                    <a:pt x="178" y="130"/>
                  </a:lnTo>
                  <a:lnTo>
                    <a:pt x="178" y="133"/>
                  </a:lnTo>
                  <a:lnTo>
                    <a:pt x="178" y="135"/>
                  </a:lnTo>
                  <a:lnTo>
                    <a:pt x="178" y="140"/>
                  </a:lnTo>
                  <a:lnTo>
                    <a:pt x="178" y="142"/>
                  </a:lnTo>
                  <a:lnTo>
                    <a:pt x="178" y="144"/>
                  </a:lnTo>
                  <a:lnTo>
                    <a:pt x="176" y="144"/>
                  </a:lnTo>
                  <a:lnTo>
                    <a:pt x="176" y="142"/>
                  </a:lnTo>
                  <a:lnTo>
                    <a:pt x="176" y="142"/>
                  </a:lnTo>
                  <a:lnTo>
                    <a:pt x="176" y="140"/>
                  </a:lnTo>
                  <a:lnTo>
                    <a:pt x="176" y="140"/>
                  </a:lnTo>
                  <a:lnTo>
                    <a:pt x="173" y="140"/>
                  </a:lnTo>
                  <a:lnTo>
                    <a:pt x="173" y="142"/>
                  </a:lnTo>
                  <a:lnTo>
                    <a:pt x="161" y="152"/>
                  </a:lnTo>
                  <a:lnTo>
                    <a:pt x="161" y="152"/>
                  </a:lnTo>
                  <a:lnTo>
                    <a:pt x="159" y="156"/>
                  </a:lnTo>
                  <a:lnTo>
                    <a:pt x="159" y="159"/>
                  </a:lnTo>
                  <a:lnTo>
                    <a:pt x="157" y="159"/>
                  </a:lnTo>
                  <a:lnTo>
                    <a:pt x="154" y="159"/>
                  </a:lnTo>
                  <a:lnTo>
                    <a:pt x="147" y="161"/>
                  </a:lnTo>
                  <a:lnTo>
                    <a:pt x="142" y="163"/>
                  </a:lnTo>
                  <a:lnTo>
                    <a:pt x="140" y="163"/>
                  </a:lnTo>
                  <a:lnTo>
                    <a:pt x="133" y="170"/>
                  </a:lnTo>
                  <a:lnTo>
                    <a:pt x="126" y="178"/>
                  </a:lnTo>
                  <a:lnTo>
                    <a:pt x="126" y="180"/>
                  </a:lnTo>
                  <a:lnTo>
                    <a:pt x="123" y="182"/>
                  </a:lnTo>
                  <a:lnTo>
                    <a:pt x="121" y="182"/>
                  </a:lnTo>
                  <a:lnTo>
                    <a:pt x="121" y="185"/>
                  </a:lnTo>
                  <a:lnTo>
                    <a:pt x="121" y="187"/>
                  </a:lnTo>
                  <a:lnTo>
                    <a:pt x="126" y="189"/>
                  </a:lnTo>
                  <a:lnTo>
                    <a:pt x="133" y="187"/>
                  </a:lnTo>
                  <a:lnTo>
                    <a:pt x="140" y="185"/>
                  </a:lnTo>
                  <a:lnTo>
                    <a:pt x="142" y="185"/>
                  </a:lnTo>
                  <a:lnTo>
                    <a:pt x="145" y="185"/>
                  </a:lnTo>
                  <a:lnTo>
                    <a:pt x="142" y="187"/>
                  </a:lnTo>
                  <a:lnTo>
                    <a:pt x="140" y="187"/>
                  </a:lnTo>
                  <a:lnTo>
                    <a:pt x="123" y="189"/>
                  </a:lnTo>
                  <a:lnTo>
                    <a:pt x="119" y="189"/>
                  </a:lnTo>
                  <a:lnTo>
                    <a:pt x="116" y="187"/>
                  </a:lnTo>
                  <a:lnTo>
                    <a:pt x="116" y="185"/>
                  </a:lnTo>
                  <a:lnTo>
                    <a:pt x="119" y="182"/>
                  </a:lnTo>
                  <a:lnTo>
                    <a:pt x="121" y="178"/>
                  </a:lnTo>
                  <a:lnTo>
                    <a:pt x="123" y="175"/>
                  </a:lnTo>
                  <a:lnTo>
                    <a:pt x="126" y="175"/>
                  </a:lnTo>
                  <a:lnTo>
                    <a:pt x="128" y="173"/>
                  </a:lnTo>
                  <a:lnTo>
                    <a:pt x="131" y="168"/>
                  </a:lnTo>
                  <a:lnTo>
                    <a:pt x="133" y="166"/>
                  </a:lnTo>
                  <a:lnTo>
                    <a:pt x="142" y="159"/>
                  </a:lnTo>
                  <a:lnTo>
                    <a:pt x="142" y="159"/>
                  </a:lnTo>
                  <a:lnTo>
                    <a:pt x="145" y="159"/>
                  </a:lnTo>
                  <a:lnTo>
                    <a:pt x="145" y="159"/>
                  </a:lnTo>
                  <a:lnTo>
                    <a:pt x="145" y="156"/>
                  </a:lnTo>
                  <a:lnTo>
                    <a:pt x="147" y="154"/>
                  </a:lnTo>
                  <a:lnTo>
                    <a:pt x="149" y="152"/>
                  </a:lnTo>
                  <a:lnTo>
                    <a:pt x="152" y="149"/>
                  </a:lnTo>
                  <a:lnTo>
                    <a:pt x="154" y="149"/>
                  </a:lnTo>
                  <a:lnTo>
                    <a:pt x="152" y="144"/>
                  </a:lnTo>
                  <a:lnTo>
                    <a:pt x="152" y="142"/>
                  </a:lnTo>
                  <a:lnTo>
                    <a:pt x="152" y="140"/>
                  </a:lnTo>
                  <a:lnTo>
                    <a:pt x="154" y="137"/>
                  </a:lnTo>
                  <a:lnTo>
                    <a:pt x="154" y="140"/>
                  </a:lnTo>
                  <a:lnTo>
                    <a:pt x="154" y="142"/>
                  </a:lnTo>
                  <a:lnTo>
                    <a:pt x="154" y="144"/>
                  </a:lnTo>
                  <a:lnTo>
                    <a:pt x="157" y="142"/>
                  </a:lnTo>
                  <a:lnTo>
                    <a:pt x="157" y="142"/>
                  </a:lnTo>
                  <a:lnTo>
                    <a:pt x="157" y="140"/>
                  </a:lnTo>
                  <a:lnTo>
                    <a:pt x="159" y="137"/>
                  </a:lnTo>
                  <a:lnTo>
                    <a:pt x="159" y="142"/>
                  </a:lnTo>
                  <a:lnTo>
                    <a:pt x="157" y="144"/>
                  </a:lnTo>
                  <a:lnTo>
                    <a:pt x="154" y="152"/>
                  </a:lnTo>
                  <a:lnTo>
                    <a:pt x="152" y="154"/>
                  </a:lnTo>
                  <a:lnTo>
                    <a:pt x="152" y="156"/>
                  </a:lnTo>
                  <a:lnTo>
                    <a:pt x="154" y="156"/>
                  </a:lnTo>
                  <a:lnTo>
                    <a:pt x="154" y="156"/>
                  </a:lnTo>
                  <a:lnTo>
                    <a:pt x="157" y="156"/>
                  </a:lnTo>
                  <a:lnTo>
                    <a:pt x="157" y="156"/>
                  </a:lnTo>
                  <a:lnTo>
                    <a:pt x="157" y="154"/>
                  </a:lnTo>
                  <a:lnTo>
                    <a:pt x="159" y="152"/>
                  </a:lnTo>
                  <a:lnTo>
                    <a:pt x="159" y="149"/>
                  </a:lnTo>
                  <a:lnTo>
                    <a:pt x="161" y="147"/>
                  </a:lnTo>
                  <a:lnTo>
                    <a:pt x="164" y="144"/>
                  </a:lnTo>
                  <a:lnTo>
                    <a:pt x="168" y="140"/>
                  </a:lnTo>
                  <a:lnTo>
                    <a:pt x="168" y="140"/>
                  </a:lnTo>
                  <a:lnTo>
                    <a:pt x="171" y="137"/>
                  </a:lnTo>
                  <a:lnTo>
                    <a:pt x="171" y="137"/>
                  </a:lnTo>
                  <a:lnTo>
                    <a:pt x="171" y="137"/>
                  </a:lnTo>
                  <a:lnTo>
                    <a:pt x="176" y="137"/>
                  </a:lnTo>
                  <a:lnTo>
                    <a:pt x="176" y="137"/>
                  </a:lnTo>
                  <a:lnTo>
                    <a:pt x="176" y="135"/>
                  </a:lnTo>
                  <a:lnTo>
                    <a:pt x="171" y="128"/>
                  </a:lnTo>
                  <a:lnTo>
                    <a:pt x="171" y="128"/>
                  </a:lnTo>
                  <a:lnTo>
                    <a:pt x="171" y="125"/>
                  </a:lnTo>
                  <a:lnTo>
                    <a:pt x="171" y="125"/>
                  </a:lnTo>
                  <a:lnTo>
                    <a:pt x="171" y="123"/>
                  </a:lnTo>
                  <a:lnTo>
                    <a:pt x="171" y="123"/>
                  </a:lnTo>
                  <a:lnTo>
                    <a:pt x="168" y="121"/>
                  </a:lnTo>
                  <a:lnTo>
                    <a:pt x="166" y="114"/>
                  </a:lnTo>
                  <a:lnTo>
                    <a:pt x="166" y="114"/>
                  </a:lnTo>
                  <a:lnTo>
                    <a:pt x="166" y="111"/>
                  </a:lnTo>
                  <a:lnTo>
                    <a:pt x="166" y="111"/>
                  </a:lnTo>
                  <a:lnTo>
                    <a:pt x="166" y="109"/>
                  </a:lnTo>
                  <a:lnTo>
                    <a:pt x="166" y="109"/>
                  </a:lnTo>
                  <a:lnTo>
                    <a:pt x="166" y="107"/>
                  </a:lnTo>
                  <a:lnTo>
                    <a:pt x="168" y="107"/>
                  </a:lnTo>
                  <a:lnTo>
                    <a:pt x="171" y="107"/>
                  </a:lnTo>
                  <a:lnTo>
                    <a:pt x="168" y="104"/>
                  </a:lnTo>
                  <a:lnTo>
                    <a:pt x="166" y="102"/>
                  </a:lnTo>
                  <a:lnTo>
                    <a:pt x="164" y="104"/>
                  </a:lnTo>
                  <a:lnTo>
                    <a:pt x="161" y="104"/>
                  </a:lnTo>
                  <a:lnTo>
                    <a:pt x="159" y="104"/>
                  </a:lnTo>
                  <a:lnTo>
                    <a:pt x="159" y="107"/>
                  </a:lnTo>
                  <a:lnTo>
                    <a:pt x="159" y="107"/>
                  </a:lnTo>
                  <a:lnTo>
                    <a:pt x="159" y="109"/>
                  </a:lnTo>
                  <a:lnTo>
                    <a:pt x="161" y="114"/>
                  </a:lnTo>
                  <a:lnTo>
                    <a:pt x="161" y="114"/>
                  </a:lnTo>
                  <a:lnTo>
                    <a:pt x="159" y="118"/>
                  </a:lnTo>
                  <a:lnTo>
                    <a:pt x="159" y="118"/>
                  </a:lnTo>
                  <a:lnTo>
                    <a:pt x="157" y="118"/>
                  </a:lnTo>
                  <a:lnTo>
                    <a:pt x="157" y="118"/>
                  </a:lnTo>
                  <a:lnTo>
                    <a:pt x="159" y="116"/>
                  </a:lnTo>
                  <a:lnTo>
                    <a:pt x="159" y="114"/>
                  </a:lnTo>
                  <a:lnTo>
                    <a:pt x="157" y="111"/>
                  </a:lnTo>
                  <a:lnTo>
                    <a:pt x="157" y="111"/>
                  </a:lnTo>
                  <a:lnTo>
                    <a:pt x="157" y="109"/>
                  </a:lnTo>
                  <a:lnTo>
                    <a:pt x="154" y="109"/>
                  </a:lnTo>
                  <a:lnTo>
                    <a:pt x="154" y="109"/>
                  </a:lnTo>
                  <a:lnTo>
                    <a:pt x="154" y="107"/>
                  </a:lnTo>
                  <a:lnTo>
                    <a:pt x="154" y="107"/>
                  </a:lnTo>
                  <a:lnTo>
                    <a:pt x="152" y="104"/>
                  </a:lnTo>
                  <a:lnTo>
                    <a:pt x="152" y="104"/>
                  </a:lnTo>
                  <a:lnTo>
                    <a:pt x="147" y="104"/>
                  </a:lnTo>
                  <a:lnTo>
                    <a:pt x="147" y="107"/>
                  </a:lnTo>
                  <a:lnTo>
                    <a:pt x="147" y="111"/>
                  </a:lnTo>
                  <a:lnTo>
                    <a:pt x="145" y="111"/>
                  </a:lnTo>
                  <a:lnTo>
                    <a:pt x="145" y="109"/>
                  </a:lnTo>
                  <a:lnTo>
                    <a:pt x="142" y="109"/>
                  </a:lnTo>
                  <a:lnTo>
                    <a:pt x="145" y="104"/>
                  </a:lnTo>
                  <a:lnTo>
                    <a:pt x="142" y="102"/>
                  </a:lnTo>
                  <a:lnTo>
                    <a:pt x="140" y="99"/>
                  </a:lnTo>
                  <a:lnTo>
                    <a:pt x="138" y="97"/>
                  </a:lnTo>
                  <a:lnTo>
                    <a:pt x="135" y="97"/>
                  </a:lnTo>
                  <a:lnTo>
                    <a:pt x="135" y="95"/>
                  </a:lnTo>
                  <a:lnTo>
                    <a:pt x="138" y="95"/>
                  </a:lnTo>
                  <a:lnTo>
                    <a:pt x="138" y="95"/>
                  </a:lnTo>
                  <a:lnTo>
                    <a:pt x="140" y="95"/>
                  </a:lnTo>
                  <a:lnTo>
                    <a:pt x="140" y="92"/>
                  </a:lnTo>
                  <a:lnTo>
                    <a:pt x="135" y="95"/>
                  </a:lnTo>
                  <a:lnTo>
                    <a:pt x="128" y="97"/>
                  </a:lnTo>
                  <a:lnTo>
                    <a:pt x="126" y="97"/>
                  </a:lnTo>
                  <a:lnTo>
                    <a:pt x="112" y="95"/>
                  </a:lnTo>
                  <a:lnTo>
                    <a:pt x="112" y="92"/>
                  </a:lnTo>
                  <a:lnTo>
                    <a:pt x="112" y="92"/>
                  </a:lnTo>
                  <a:lnTo>
                    <a:pt x="112" y="92"/>
                  </a:lnTo>
                  <a:lnTo>
                    <a:pt x="112" y="92"/>
                  </a:lnTo>
                  <a:lnTo>
                    <a:pt x="114" y="92"/>
                  </a:lnTo>
                  <a:lnTo>
                    <a:pt x="107" y="92"/>
                  </a:lnTo>
                  <a:lnTo>
                    <a:pt x="105" y="90"/>
                  </a:lnTo>
                  <a:lnTo>
                    <a:pt x="102" y="88"/>
                  </a:lnTo>
                  <a:lnTo>
                    <a:pt x="97" y="88"/>
                  </a:lnTo>
                  <a:lnTo>
                    <a:pt x="95" y="90"/>
                  </a:lnTo>
                  <a:lnTo>
                    <a:pt x="93" y="88"/>
                  </a:lnTo>
                  <a:lnTo>
                    <a:pt x="90" y="85"/>
                  </a:lnTo>
                  <a:lnTo>
                    <a:pt x="88" y="85"/>
                  </a:lnTo>
                  <a:lnTo>
                    <a:pt x="81" y="83"/>
                  </a:lnTo>
                  <a:lnTo>
                    <a:pt x="69" y="81"/>
                  </a:lnTo>
                  <a:lnTo>
                    <a:pt x="57" y="73"/>
                  </a:lnTo>
                  <a:lnTo>
                    <a:pt x="57" y="73"/>
                  </a:lnTo>
                  <a:lnTo>
                    <a:pt x="55" y="69"/>
                  </a:lnTo>
                  <a:lnTo>
                    <a:pt x="53" y="66"/>
                  </a:lnTo>
                  <a:lnTo>
                    <a:pt x="45" y="64"/>
                  </a:lnTo>
                  <a:lnTo>
                    <a:pt x="45" y="62"/>
                  </a:lnTo>
                  <a:lnTo>
                    <a:pt x="41" y="62"/>
                  </a:lnTo>
                  <a:lnTo>
                    <a:pt x="38" y="62"/>
                  </a:lnTo>
                  <a:lnTo>
                    <a:pt x="38" y="59"/>
                  </a:lnTo>
                  <a:lnTo>
                    <a:pt x="36" y="57"/>
                  </a:lnTo>
                  <a:lnTo>
                    <a:pt x="31" y="54"/>
                  </a:lnTo>
                  <a:lnTo>
                    <a:pt x="29" y="52"/>
                  </a:lnTo>
                  <a:lnTo>
                    <a:pt x="17" y="43"/>
                  </a:lnTo>
                  <a:lnTo>
                    <a:pt x="12" y="40"/>
                  </a:lnTo>
                  <a:lnTo>
                    <a:pt x="8" y="38"/>
                  </a:lnTo>
                  <a:lnTo>
                    <a:pt x="8" y="40"/>
                  </a:lnTo>
                  <a:lnTo>
                    <a:pt x="8" y="43"/>
                  </a:lnTo>
                  <a:lnTo>
                    <a:pt x="10" y="45"/>
                  </a:lnTo>
                  <a:lnTo>
                    <a:pt x="10" y="47"/>
                  </a:lnTo>
                  <a:lnTo>
                    <a:pt x="10" y="47"/>
                  </a:lnTo>
                  <a:lnTo>
                    <a:pt x="10" y="47"/>
                  </a:lnTo>
                  <a:lnTo>
                    <a:pt x="10" y="50"/>
                  </a:lnTo>
                  <a:lnTo>
                    <a:pt x="8" y="52"/>
                  </a:lnTo>
                  <a:lnTo>
                    <a:pt x="8" y="54"/>
                  </a:lnTo>
                  <a:lnTo>
                    <a:pt x="8" y="57"/>
                  </a:lnTo>
                  <a:lnTo>
                    <a:pt x="5" y="57"/>
                  </a:lnTo>
                  <a:lnTo>
                    <a:pt x="5" y="57"/>
                  </a:lnTo>
                  <a:lnTo>
                    <a:pt x="5" y="57"/>
                  </a:lnTo>
                  <a:lnTo>
                    <a:pt x="5" y="59"/>
                  </a:lnTo>
                  <a:lnTo>
                    <a:pt x="5" y="59"/>
                  </a:lnTo>
                  <a:lnTo>
                    <a:pt x="5" y="64"/>
                  </a:lnTo>
                  <a:lnTo>
                    <a:pt x="3" y="64"/>
                  </a:lnTo>
                  <a:lnTo>
                    <a:pt x="3" y="64"/>
                  </a:lnTo>
                  <a:lnTo>
                    <a:pt x="0" y="66"/>
                  </a:lnTo>
                  <a:lnTo>
                    <a:pt x="3" y="73"/>
                  </a:lnTo>
                  <a:lnTo>
                    <a:pt x="3" y="76"/>
                  </a:lnTo>
                  <a:lnTo>
                    <a:pt x="0" y="81"/>
                  </a:lnTo>
                  <a:lnTo>
                    <a:pt x="0" y="85"/>
                  </a:lnTo>
                  <a:lnTo>
                    <a:pt x="3" y="90"/>
                  </a:lnTo>
                  <a:lnTo>
                    <a:pt x="3" y="95"/>
                  </a:lnTo>
                  <a:lnTo>
                    <a:pt x="5" y="99"/>
                  </a:lnTo>
                  <a:lnTo>
                    <a:pt x="5" y="99"/>
                  </a:lnTo>
                  <a:lnTo>
                    <a:pt x="8" y="102"/>
                  </a:lnTo>
                  <a:lnTo>
                    <a:pt x="8" y="102"/>
                  </a:lnTo>
                  <a:lnTo>
                    <a:pt x="10" y="102"/>
                  </a:lnTo>
                  <a:lnTo>
                    <a:pt x="12" y="109"/>
                  </a:lnTo>
                  <a:lnTo>
                    <a:pt x="15" y="111"/>
                  </a:lnTo>
                  <a:lnTo>
                    <a:pt x="15" y="116"/>
                  </a:lnTo>
                  <a:lnTo>
                    <a:pt x="15" y="118"/>
                  </a:lnTo>
                  <a:lnTo>
                    <a:pt x="15" y="118"/>
                  </a:lnTo>
                  <a:lnTo>
                    <a:pt x="17" y="118"/>
                  </a:lnTo>
                  <a:lnTo>
                    <a:pt x="17" y="121"/>
                  </a:lnTo>
                  <a:lnTo>
                    <a:pt x="17" y="123"/>
                  </a:lnTo>
                  <a:lnTo>
                    <a:pt x="19" y="130"/>
                  </a:lnTo>
                  <a:lnTo>
                    <a:pt x="19" y="133"/>
                  </a:lnTo>
                  <a:lnTo>
                    <a:pt x="17" y="142"/>
                  </a:lnTo>
                  <a:lnTo>
                    <a:pt x="17" y="147"/>
                  </a:lnTo>
                  <a:lnTo>
                    <a:pt x="17" y="166"/>
                  </a:lnTo>
                  <a:lnTo>
                    <a:pt x="17" y="166"/>
                  </a:lnTo>
                  <a:lnTo>
                    <a:pt x="19" y="168"/>
                  </a:lnTo>
                  <a:lnTo>
                    <a:pt x="19" y="168"/>
                  </a:lnTo>
                  <a:lnTo>
                    <a:pt x="19" y="168"/>
                  </a:lnTo>
                  <a:lnTo>
                    <a:pt x="17" y="170"/>
                  </a:lnTo>
                  <a:lnTo>
                    <a:pt x="17" y="170"/>
                  </a:lnTo>
                  <a:lnTo>
                    <a:pt x="19" y="173"/>
                  </a:lnTo>
                  <a:lnTo>
                    <a:pt x="19" y="173"/>
                  </a:lnTo>
                  <a:lnTo>
                    <a:pt x="19" y="173"/>
                  </a:lnTo>
                  <a:lnTo>
                    <a:pt x="22" y="178"/>
                  </a:lnTo>
                  <a:lnTo>
                    <a:pt x="22" y="182"/>
                  </a:lnTo>
                  <a:lnTo>
                    <a:pt x="22" y="187"/>
                  </a:lnTo>
                  <a:lnTo>
                    <a:pt x="22" y="196"/>
                  </a:lnTo>
                  <a:lnTo>
                    <a:pt x="22" y="204"/>
                  </a:lnTo>
                  <a:lnTo>
                    <a:pt x="22" y="206"/>
                  </a:lnTo>
                  <a:lnTo>
                    <a:pt x="19" y="213"/>
                  </a:lnTo>
                  <a:lnTo>
                    <a:pt x="17" y="215"/>
                  </a:lnTo>
                  <a:lnTo>
                    <a:pt x="17" y="215"/>
                  </a:lnTo>
                  <a:lnTo>
                    <a:pt x="17" y="218"/>
                  </a:lnTo>
                  <a:lnTo>
                    <a:pt x="17" y="218"/>
                  </a:lnTo>
                  <a:lnTo>
                    <a:pt x="17" y="218"/>
                  </a:lnTo>
                  <a:lnTo>
                    <a:pt x="17" y="218"/>
                  </a:lnTo>
                  <a:lnTo>
                    <a:pt x="22" y="215"/>
                  </a:lnTo>
                  <a:lnTo>
                    <a:pt x="22" y="215"/>
                  </a:lnTo>
                  <a:lnTo>
                    <a:pt x="22" y="215"/>
                  </a:lnTo>
                  <a:lnTo>
                    <a:pt x="22" y="215"/>
                  </a:lnTo>
                  <a:lnTo>
                    <a:pt x="22" y="213"/>
                  </a:lnTo>
                  <a:lnTo>
                    <a:pt x="22" y="213"/>
                  </a:lnTo>
                  <a:lnTo>
                    <a:pt x="22" y="211"/>
                  </a:lnTo>
                  <a:lnTo>
                    <a:pt x="22" y="208"/>
                  </a:lnTo>
                  <a:lnTo>
                    <a:pt x="22" y="208"/>
                  </a:lnTo>
                  <a:lnTo>
                    <a:pt x="22" y="206"/>
                  </a:lnTo>
                  <a:lnTo>
                    <a:pt x="24" y="206"/>
                  </a:lnTo>
                  <a:lnTo>
                    <a:pt x="26" y="206"/>
                  </a:lnTo>
                  <a:lnTo>
                    <a:pt x="29" y="206"/>
                  </a:lnTo>
                  <a:lnTo>
                    <a:pt x="31" y="208"/>
                  </a:lnTo>
                  <a:lnTo>
                    <a:pt x="31" y="211"/>
                  </a:lnTo>
                  <a:lnTo>
                    <a:pt x="34" y="211"/>
                  </a:lnTo>
                  <a:lnTo>
                    <a:pt x="34" y="215"/>
                  </a:lnTo>
                  <a:lnTo>
                    <a:pt x="34" y="215"/>
                  </a:lnTo>
                  <a:lnTo>
                    <a:pt x="36" y="218"/>
                  </a:lnTo>
                  <a:lnTo>
                    <a:pt x="41" y="218"/>
                  </a:lnTo>
                  <a:lnTo>
                    <a:pt x="41" y="218"/>
                  </a:lnTo>
                  <a:lnTo>
                    <a:pt x="41" y="218"/>
                  </a:lnTo>
                  <a:lnTo>
                    <a:pt x="38" y="218"/>
                  </a:lnTo>
                  <a:lnTo>
                    <a:pt x="45" y="220"/>
                  </a:lnTo>
                  <a:lnTo>
                    <a:pt x="48" y="220"/>
                  </a:lnTo>
                  <a:lnTo>
                    <a:pt x="50" y="223"/>
                  </a:lnTo>
                  <a:lnTo>
                    <a:pt x="43" y="223"/>
                  </a:lnTo>
                  <a:lnTo>
                    <a:pt x="36" y="223"/>
                  </a:lnTo>
                  <a:lnTo>
                    <a:pt x="31" y="225"/>
                  </a:lnTo>
                  <a:lnTo>
                    <a:pt x="31" y="225"/>
                  </a:lnTo>
                  <a:lnTo>
                    <a:pt x="29" y="225"/>
                  </a:lnTo>
                  <a:lnTo>
                    <a:pt x="26" y="225"/>
                  </a:lnTo>
                  <a:lnTo>
                    <a:pt x="26" y="227"/>
                  </a:lnTo>
                  <a:lnTo>
                    <a:pt x="26" y="227"/>
                  </a:lnTo>
                  <a:lnTo>
                    <a:pt x="29" y="227"/>
                  </a:lnTo>
                  <a:lnTo>
                    <a:pt x="29" y="230"/>
                  </a:lnTo>
                  <a:lnTo>
                    <a:pt x="29" y="230"/>
                  </a:lnTo>
                  <a:lnTo>
                    <a:pt x="29" y="232"/>
                  </a:lnTo>
                  <a:lnTo>
                    <a:pt x="26" y="232"/>
                  </a:lnTo>
                  <a:lnTo>
                    <a:pt x="26" y="232"/>
                  </a:lnTo>
                  <a:lnTo>
                    <a:pt x="26" y="232"/>
                  </a:lnTo>
                  <a:lnTo>
                    <a:pt x="24" y="230"/>
                  </a:lnTo>
                  <a:lnTo>
                    <a:pt x="24" y="230"/>
                  </a:lnTo>
                  <a:lnTo>
                    <a:pt x="24" y="227"/>
                  </a:lnTo>
                  <a:lnTo>
                    <a:pt x="22" y="225"/>
                  </a:lnTo>
                  <a:lnTo>
                    <a:pt x="22" y="225"/>
                  </a:lnTo>
                  <a:lnTo>
                    <a:pt x="22" y="223"/>
                  </a:lnTo>
                  <a:lnTo>
                    <a:pt x="19" y="223"/>
                  </a:lnTo>
                  <a:lnTo>
                    <a:pt x="19" y="225"/>
                  </a:lnTo>
                  <a:lnTo>
                    <a:pt x="19" y="230"/>
                  </a:lnTo>
                  <a:lnTo>
                    <a:pt x="19" y="234"/>
                  </a:lnTo>
                  <a:lnTo>
                    <a:pt x="19" y="241"/>
                  </a:lnTo>
                  <a:lnTo>
                    <a:pt x="19" y="244"/>
                  </a:lnTo>
                  <a:lnTo>
                    <a:pt x="22" y="244"/>
                  </a:lnTo>
                  <a:lnTo>
                    <a:pt x="24" y="246"/>
                  </a:lnTo>
                  <a:lnTo>
                    <a:pt x="26" y="246"/>
                  </a:lnTo>
                  <a:lnTo>
                    <a:pt x="26" y="246"/>
                  </a:lnTo>
                  <a:lnTo>
                    <a:pt x="26" y="246"/>
                  </a:lnTo>
                  <a:lnTo>
                    <a:pt x="29" y="249"/>
                  </a:lnTo>
                  <a:lnTo>
                    <a:pt x="29" y="249"/>
                  </a:lnTo>
                  <a:lnTo>
                    <a:pt x="29" y="249"/>
                  </a:lnTo>
                  <a:lnTo>
                    <a:pt x="29" y="246"/>
                  </a:lnTo>
                  <a:lnTo>
                    <a:pt x="29" y="246"/>
                  </a:lnTo>
                  <a:lnTo>
                    <a:pt x="34" y="249"/>
                  </a:lnTo>
                  <a:lnTo>
                    <a:pt x="34" y="249"/>
                  </a:lnTo>
                  <a:lnTo>
                    <a:pt x="36" y="246"/>
                  </a:lnTo>
                  <a:lnTo>
                    <a:pt x="36" y="246"/>
                  </a:lnTo>
                  <a:lnTo>
                    <a:pt x="38" y="246"/>
                  </a:lnTo>
                  <a:lnTo>
                    <a:pt x="38" y="246"/>
                  </a:lnTo>
                  <a:lnTo>
                    <a:pt x="41" y="249"/>
                  </a:lnTo>
                  <a:lnTo>
                    <a:pt x="43" y="253"/>
                  </a:lnTo>
                  <a:lnTo>
                    <a:pt x="43" y="253"/>
                  </a:lnTo>
                  <a:lnTo>
                    <a:pt x="45" y="256"/>
                  </a:lnTo>
                  <a:lnTo>
                    <a:pt x="45" y="256"/>
                  </a:lnTo>
                  <a:lnTo>
                    <a:pt x="43" y="258"/>
                  </a:lnTo>
                  <a:lnTo>
                    <a:pt x="41" y="256"/>
                  </a:lnTo>
                  <a:lnTo>
                    <a:pt x="41" y="256"/>
                  </a:lnTo>
                  <a:lnTo>
                    <a:pt x="41" y="253"/>
                  </a:lnTo>
                  <a:lnTo>
                    <a:pt x="41" y="251"/>
                  </a:lnTo>
                  <a:lnTo>
                    <a:pt x="36" y="251"/>
                  </a:lnTo>
                  <a:lnTo>
                    <a:pt x="34" y="253"/>
                  </a:lnTo>
                  <a:lnTo>
                    <a:pt x="31" y="256"/>
                  </a:lnTo>
                  <a:lnTo>
                    <a:pt x="31" y="258"/>
                  </a:lnTo>
                  <a:lnTo>
                    <a:pt x="34" y="263"/>
                  </a:lnTo>
                  <a:lnTo>
                    <a:pt x="31" y="260"/>
                  </a:lnTo>
                  <a:lnTo>
                    <a:pt x="29" y="258"/>
                  </a:lnTo>
                  <a:lnTo>
                    <a:pt x="29" y="258"/>
                  </a:lnTo>
                  <a:lnTo>
                    <a:pt x="29" y="260"/>
                  </a:lnTo>
                  <a:lnTo>
                    <a:pt x="31" y="263"/>
                  </a:lnTo>
                  <a:lnTo>
                    <a:pt x="31" y="267"/>
                  </a:lnTo>
                  <a:lnTo>
                    <a:pt x="31" y="267"/>
                  </a:lnTo>
                  <a:lnTo>
                    <a:pt x="31" y="267"/>
                  </a:lnTo>
                  <a:lnTo>
                    <a:pt x="31" y="270"/>
                  </a:lnTo>
                  <a:lnTo>
                    <a:pt x="31" y="272"/>
                  </a:lnTo>
                  <a:lnTo>
                    <a:pt x="31" y="272"/>
                  </a:lnTo>
                  <a:lnTo>
                    <a:pt x="29" y="272"/>
                  </a:lnTo>
                  <a:lnTo>
                    <a:pt x="26" y="272"/>
                  </a:lnTo>
                  <a:lnTo>
                    <a:pt x="26" y="275"/>
                  </a:lnTo>
                  <a:lnTo>
                    <a:pt x="26" y="275"/>
                  </a:lnTo>
                  <a:lnTo>
                    <a:pt x="26" y="277"/>
                  </a:lnTo>
                  <a:lnTo>
                    <a:pt x="26" y="277"/>
                  </a:lnTo>
                  <a:lnTo>
                    <a:pt x="26" y="277"/>
                  </a:lnTo>
                  <a:lnTo>
                    <a:pt x="29" y="279"/>
                  </a:lnTo>
                  <a:lnTo>
                    <a:pt x="29" y="279"/>
                  </a:lnTo>
                  <a:lnTo>
                    <a:pt x="29" y="279"/>
                  </a:lnTo>
                  <a:lnTo>
                    <a:pt x="29" y="279"/>
                  </a:lnTo>
                  <a:lnTo>
                    <a:pt x="29" y="282"/>
                  </a:lnTo>
                  <a:lnTo>
                    <a:pt x="29" y="282"/>
                  </a:lnTo>
                  <a:lnTo>
                    <a:pt x="31" y="284"/>
                  </a:lnTo>
                  <a:lnTo>
                    <a:pt x="34" y="284"/>
                  </a:lnTo>
                  <a:lnTo>
                    <a:pt x="31" y="286"/>
                  </a:lnTo>
                  <a:lnTo>
                    <a:pt x="31" y="284"/>
                  </a:lnTo>
                  <a:lnTo>
                    <a:pt x="26" y="282"/>
                  </a:lnTo>
                  <a:lnTo>
                    <a:pt x="26" y="282"/>
                  </a:lnTo>
                  <a:lnTo>
                    <a:pt x="26" y="282"/>
                  </a:lnTo>
                  <a:lnTo>
                    <a:pt x="26" y="284"/>
                  </a:lnTo>
                  <a:lnTo>
                    <a:pt x="24" y="286"/>
                  </a:lnTo>
                  <a:lnTo>
                    <a:pt x="22" y="286"/>
                  </a:lnTo>
                  <a:lnTo>
                    <a:pt x="19" y="286"/>
                  </a:lnTo>
                  <a:lnTo>
                    <a:pt x="19" y="284"/>
                  </a:lnTo>
                  <a:lnTo>
                    <a:pt x="17" y="282"/>
                  </a:lnTo>
                  <a:lnTo>
                    <a:pt x="17" y="275"/>
                  </a:lnTo>
                  <a:lnTo>
                    <a:pt x="19" y="272"/>
                  </a:lnTo>
                  <a:lnTo>
                    <a:pt x="22" y="263"/>
                  </a:lnTo>
                  <a:lnTo>
                    <a:pt x="22" y="260"/>
                  </a:lnTo>
                  <a:lnTo>
                    <a:pt x="19" y="258"/>
                  </a:lnTo>
                  <a:lnTo>
                    <a:pt x="19" y="256"/>
                  </a:lnTo>
                  <a:lnTo>
                    <a:pt x="22" y="253"/>
                  </a:lnTo>
                  <a:lnTo>
                    <a:pt x="19" y="256"/>
                  </a:lnTo>
                  <a:lnTo>
                    <a:pt x="17" y="260"/>
                  </a:lnTo>
                  <a:lnTo>
                    <a:pt x="15" y="279"/>
                  </a:lnTo>
                  <a:lnTo>
                    <a:pt x="15" y="284"/>
                  </a:lnTo>
                  <a:lnTo>
                    <a:pt x="12" y="286"/>
                  </a:lnTo>
                  <a:lnTo>
                    <a:pt x="12" y="289"/>
                  </a:lnTo>
                  <a:lnTo>
                    <a:pt x="12" y="291"/>
                  </a:lnTo>
                  <a:lnTo>
                    <a:pt x="10" y="291"/>
                  </a:lnTo>
                  <a:lnTo>
                    <a:pt x="10" y="294"/>
                  </a:lnTo>
                  <a:lnTo>
                    <a:pt x="8" y="296"/>
                  </a:lnTo>
                  <a:lnTo>
                    <a:pt x="8" y="296"/>
                  </a:lnTo>
                  <a:lnTo>
                    <a:pt x="8" y="298"/>
                  </a:lnTo>
                  <a:lnTo>
                    <a:pt x="10" y="298"/>
                  </a:lnTo>
                  <a:lnTo>
                    <a:pt x="12" y="298"/>
                  </a:lnTo>
                  <a:lnTo>
                    <a:pt x="12" y="298"/>
                  </a:lnTo>
                  <a:lnTo>
                    <a:pt x="12" y="298"/>
                  </a:lnTo>
                  <a:lnTo>
                    <a:pt x="12" y="298"/>
                  </a:lnTo>
                  <a:lnTo>
                    <a:pt x="12" y="298"/>
                  </a:lnTo>
                  <a:lnTo>
                    <a:pt x="12" y="298"/>
                  </a:lnTo>
                  <a:lnTo>
                    <a:pt x="12" y="296"/>
                  </a:lnTo>
                  <a:lnTo>
                    <a:pt x="12" y="296"/>
                  </a:lnTo>
                  <a:lnTo>
                    <a:pt x="12" y="296"/>
                  </a:lnTo>
                  <a:lnTo>
                    <a:pt x="15" y="294"/>
                  </a:lnTo>
                  <a:lnTo>
                    <a:pt x="17" y="294"/>
                  </a:lnTo>
                  <a:lnTo>
                    <a:pt x="17" y="296"/>
                  </a:lnTo>
                  <a:lnTo>
                    <a:pt x="19" y="296"/>
                  </a:lnTo>
                  <a:lnTo>
                    <a:pt x="22" y="303"/>
                  </a:lnTo>
                  <a:lnTo>
                    <a:pt x="24" y="303"/>
                  </a:lnTo>
                  <a:lnTo>
                    <a:pt x="26" y="303"/>
                  </a:lnTo>
                  <a:lnTo>
                    <a:pt x="29" y="303"/>
                  </a:lnTo>
                  <a:lnTo>
                    <a:pt x="31" y="303"/>
                  </a:lnTo>
                  <a:lnTo>
                    <a:pt x="34" y="301"/>
                  </a:lnTo>
                  <a:lnTo>
                    <a:pt x="34" y="301"/>
                  </a:lnTo>
                  <a:lnTo>
                    <a:pt x="36" y="303"/>
                  </a:lnTo>
                  <a:lnTo>
                    <a:pt x="36" y="303"/>
                  </a:lnTo>
                  <a:lnTo>
                    <a:pt x="38" y="303"/>
                  </a:lnTo>
                  <a:lnTo>
                    <a:pt x="41" y="301"/>
                  </a:lnTo>
                  <a:lnTo>
                    <a:pt x="43" y="301"/>
                  </a:lnTo>
                  <a:lnTo>
                    <a:pt x="43" y="301"/>
                  </a:lnTo>
                  <a:lnTo>
                    <a:pt x="43" y="303"/>
                  </a:lnTo>
                  <a:lnTo>
                    <a:pt x="45" y="303"/>
                  </a:lnTo>
                  <a:lnTo>
                    <a:pt x="45" y="305"/>
                  </a:lnTo>
                  <a:lnTo>
                    <a:pt x="45" y="305"/>
                  </a:lnTo>
                  <a:lnTo>
                    <a:pt x="50" y="308"/>
                  </a:lnTo>
                  <a:lnTo>
                    <a:pt x="62" y="308"/>
                  </a:lnTo>
                  <a:lnTo>
                    <a:pt x="64" y="308"/>
                  </a:lnTo>
                  <a:lnTo>
                    <a:pt x="64" y="310"/>
                  </a:lnTo>
                  <a:lnTo>
                    <a:pt x="67" y="312"/>
                  </a:lnTo>
                  <a:lnTo>
                    <a:pt x="67" y="315"/>
                  </a:lnTo>
                  <a:lnTo>
                    <a:pt x="67" y="317"/>
                  </a:lnTo>
                  <a:lnTo>
                    <a:pt x="74" y="324"/>
                  </a:lnTo>
                  <a:lnTo>
                    <a:pt x="74" y="324"/>
                  </a:lnTo>
                  <a:lnTo>
                    <a:pt x="76" y="327"/>
                  </a:lnTo>
                  <a:lnTo>
                    <a:pt x="79" y="327"/>
                  </a:lnTo>
                  <a:lnTo>
                    <a:pt x="83" y="324"/>
                  </a:lnTo>
                  <a:lnTo>
                    <a:pt x="86" y="324"/>
                  </a:lnTo>
                  <a:lnTo>
                    <a:pt x="90" y="324"/>
                  </a:lnTo>
                  <a:lnTo>
                    <a:pt x="93" y="327"/>
                  </a:lnTo>
                  <a:lnTo>
                    <a:pt x="93" y="327"/>
                  </a:lnTo>
                  <a:lnTo>
                    <a:pt x="95" y="331"/>
                  </a:lnTo>
                  <a:lnTo>
                    <a:pt x="97" y="331"/>
                  </a:lnTo>
                  <a:lnTo>
                    <a:pt x="100" y="331"/>
                  </a:lnTo>
                  <a:lnTo>
                    <a:pt x="102" y="334"/>
                  </a:lnTo>
                  <a:lnTo>
                    <a:pt x="105" y="336"/>
                  </a:lnTo>
                  <a:lnTo>
                    <a:pt x="107" y="338"/>
                  </a:lnTo>
                  <a:lnTo>
                    <a:pt x="107" y="341"/>
                  </a:lnTo>
                  <a:lnTo>
                    <a:pt x="109" y="343"/>
                  </a:lnTo>
                  <a:lnTo>
                    <a:pt x="109" y="346"/>
                  </a:lnTo>
                  <a:lnTo>
                    <a:pt x="109" y="350"/>
                  </a:lnTo>
                  <a:lnTo>
                    <a:pt x="112" y="353"/>
                  </a:lnTo>
                  <a:lnTo>
                    <a:pt x="112" y="353"/>
                  </a:lnTo>
                  <a:lnTo>
                    <a:pt x="112" y="355"/>
                  </a:lnTo>
                  <a:lnTo>
                    <a:pt x="114" y="357"/>
                  </a:lnTo>
                  <a:lnTo>
                    <a:pt x="112" y="362"/>
                  </a:lnTo>
                  <a:lnTo>
                    <a:pt x="114" y="367"/>
                  </a:lnTo>
                  <a:lnTo>
                    <a:pt x="112" y="369"/>
                  </a:lnTo>
                  <a:lnTo>
                    <a:pt x="112" y="372"/>
                  </a:lnTo>
                  <a:lnTo>
                    <a:pt x="112" y="374"/>
                  </a:lnTo>
                  <a:lnTo>
                    <a:pt x="112" y="379"/>
                  </a:lnTo>
                  <a:lnTo>
                    <a:pt x="112" y="379"/>
                  </a:lnTo>
                  <a:lnTo>
                    <a:pt x="112" y="381"/>
                  </a:lnTo>
                  <a:lnTo>
                    <a:pt x="112" y="383"/>
                  </a:lnTo>
                  <a:lnTo>
                    <a:pt x="112" y="383"/>
                  </a:lnTo>
                  <a:lnTo>
                    <a:pt x="112" y="388"/>
                  </a:lnTo>
                  <a:lnTo>
                    <a:pt x="112" y="393"/>
                  </a:lnTo>
                  <a:lnTo>
                    <a:pt x="112" y="393"/>
                  </a:lnTo>
                  <a:lnTo>
                    <a:pt x="112" y="395"/>
                  </a:lnTo>
                  <a:lnTo>
                    <a:pt x="114" y="398"/>
                  </a:lnTo>
                  <a:lnTo>
                    <a:pt x="116" y="400"/>
                  </a:lnTo>
                  <a:lnTo>
                    <a:pt x="123" y="402"/>
                  </a:lnTo>
                  <a:lnTo>
                    <a:pt x="126" y="402"/>
                  </a:lnTo>
                  <a:lnTo>
                    <a:pt x="128" y="402"/>
                  </a:lnTo>
                  <a:lnTo>
                    <a:pt x="131" y="405"/>
                  </a:lnTo>
                  <a:lnTo>
                    <a:pt x="135" y="407"/>
                  </a:lnTo>
                  <a:lnTo>
                    <a:pt x="138" y="409"/>
                  </a:lnTo>
                  <a:lnTo>
                    <a:pt x="145" y="409"/>
                  </a:lnTo>
                  <a:lnTo>
                    <a:pt x="152" y="414"/>
                  </a:lnTo>
                  <a:lnTo>
                    <a:pt x="152" y="414"/>
                  </a:lnTo>
                  <a:lnTo>
                    <a:pt x="154" y="414"/>
                  </a:lnTo>
                  <a:lnTo>
                    <a:pt x="161" y="412"/>
                  </a:lnTo>
                  <a:lnTo>
                    <a:pt x="178" y="409"/>
                  </a:lnTo>
                  <a:lnTo>
                    <a:pt x="183" y="409"/>
                  </a:lnTo>
                  <a:lnTo>
                    <a:pt x="190" y="405"/>
                  </a:lnTo>
                  <a:lnTo>
                    <a:pt x="194" y="405"/>
                  </a:lnTo>
                  <a:lnTo>
                    <a:pt x="197" y="405"/>
                  </a:lnTo>
                  <a:lnTo>
                    <a:pt x="204" y="407"/>
                  </a:lnTo>
                  <a:lnTo>
                    <a:pt x="216" y="407"/>
                  </a:lnTo>
                  <a:lnTo>
                    <a:pt x="242" y="414"/>
                  </a:lnTo>
                  <a:lnTo>
                    <a:pt x="246" y="417"/>
                  </a:lnTo>
                  <a:lnTo>
                    <a:pt x="249" y="419"/>
                  </a:lnTo>
                  <a:lnTo>
                    <a:pt x="249" y="421"/>
                  </a:lnTo>
                  <a:lnTo>
                    <a:pt x="249" y="424"/>
                  </a:lnTo>
                  <a:lnTo>
                    <a:pt x="249" y="426"/>
                  </a:lnTo>
                  <a:lnTo>
                    <a:pt x="251" y="426"/>
                  </a:lnTo>
                  <a:lnTo>
                    <a:pt x="254" y="426"/>
                  </a:lnTo>
                  <a:lnTo>
                    <a:pt x="261" y="426"/>
                  </a:lnTo>
                  <a:lnTo>
                    <a:pt x="261" y="426"/>
                  </a:lnTo>
                  <a:lnTo>
                    <a:pt x="263" y="426"/>
                  </a:lnTo>
                  <a:lnTo>
                    <a:pt x="265" y="426"/>
                  </a:lnTo>
                  <a:lnTo>
                    <a:pt x="265" y="426"/>
                  </a:lnTo>
                  <a:lnTo>
                    <a:pt x="268" y="426"/>
                  </a:lnTo>
                  <a:lnTo>
                    <a:pt x="270" y="426"/>
                  </a:lnTo>
                  <a:lnTo>
                    <a:pt x="270" y="428"/>
                  </a:lnTo>
                  <a:lnTo>
                    <a:pt x="275" y="428"/>
                  </a:lnTo>
                  <a:lnTo>
                    <a:pt x="277" y="428"/>
                  </a:lnTo>
                  <a:lnTo>
                    <a:pt x="280" y="428"/>
                  </a:lnTo>
                  <a:lnTo>
                    <a:pt x="280" y="428"/>
                  </a:lnTo>
                  <a:lnTo>
                    <a:pt x="284" y="426"/>
                  </a:lnTo>
                  <a:lnTo>
                    <a:pt x="284" y="426"/>
                  </a:lnTo>
                  <a:lnTo>
                    <a:pt x="291" y="426"/>
                  </a:lnTo>
                  <a:lnTo>
                    <a:pt x="296" y="426"/>
                  </a:lnTo>
                  <a:lnTo>
                    <a:pt x="296" y="424"/>
                  </a:lnTo>
                  <a:lnTo>
                    <a:pt x="296" y="424"/>
                  </a:lnTo>
                  <a:lnTo>
                    <a:pt x="299" y="424"/>
                  </a:lnTo>
                  <a:lnTo>
                    <a:pt x="301" y="424"/>
                  </a:lnTo>
                  <a:lnTo>
                    <a:pt x="313" y="428"/>
                  </a:lnTo>
                  <a:lnTo>
                    <a:pt x="315" y="428"/>
                  </a:lnTo>
                  <a:lnTo>
                    <a:pt x="317" y="428"/>
                  </a:lnTo>
                  <a:lnTo>
                    <a:pt x="317" y="428"/>
                  </a:lnTo>
                  <a:lnTo>
                    <a:pt x="322" y="428"/>
                  </a:lnTo>
                  <a:lnTo>
                    <a:pt x="322" y="428"/>
                  </a:lnTo>
                  <a:lnTo>
                    <a:pt x="325" y="428"/>
                  </a:lnTo>
                  <a:lnTo>
                    <a:pt x="329" y="428"/>
                  </a:lnTo>
                  <a:lnTo>
                    <a:pt x="329" y="428"/>
                  </a:lnTo>
                  <a:lnTo>
                    <a:pt x="332" y="428"/>
                  </a:lnTo>
                  <a:lnTo>
                    <a:pt x="334" y="428"/>
                  </a:lnTo>
                  <a:lnTo>
                    <a:pt x="336" y="428"/>
                  </a:lnTo>
                  <a:lnTo>
                    <a:pt x="339" y="428"/>
                  </a:lnTo>
                  <a:lnTo>
                    <a:pt x="341" y="428"/>
                  </a:lnTo>
                  <a:lnTo>
                    <a:pt x="343" y="426"/>
                  </a:lnTo>
                  <a:lnTo>
                    <a:pt x="346" y="424"/>
                  </a:lnTo>
                  <a:lnTo>
                    <a:pt x="351" y="424"/>
                  </a:lnTo>
                  <a:lnTo>
                    <a:pt x="365" y="421"/>
                  </a:lnTo>
                  <a:lnTo>
                    <a:pt x="388" y="421"/>
                  </a:lnTo>
                  <a:lnTo>
                    <a:pt x="393" y="419"/>
                  </a:lnTo>
                  <a:lnTo>
                    <a:pt x="395" y="417"/>
                  </a:lnTo>
                  <a:lnTo>
                    <a:pt x="398" y="417"/>
                  </a:lnTo>
                  <a:lnTo>
                    <a:pt x="400" y="417"/>
                  </a:lnTo>
                  <a:lnTo>
                    <a:pt x="407" y="419"/>
                  </a:lnTo>
                  <a:lnTo>
                    <a:pt x="412" y="419"/>
                  </a:lnTo>
                  <a:lnTo>
                    <a:pt x="419" y="419"/>
                  </a:lnTo>
                  <a:lnTo>
                    <a:pt x="440" y="421"/>
                  </a:lnTo>
                  <a:lnTo>
                    <a:pt x="445" y="421"/>
                  </a:lnTo>
                  <a:lnTo>
                    <a:pt x="450" y="417"/>
                  </a:lnTo>
                  <a:lnTo>
                    <a:pt x="452" y="417"/>
                  </a:lnTo>
                  <a:lnTo>
                    <a:pt x="455" y="419"/>
                  </a:lnTo>
                  <a:lnTo>
                    <a:pt x="466" y="421"/>
                  </a:lnTo>
                  <a:lnTo>
                    <a:pt x="478" y="421"/>
                  </a:lnTo>
                  <a:lnTo>
                    <a:pt x="490" y="424"/>
                  </a:lnTo>
                  <a:lnTo>
                    <a:pt x="502" y="426"/>
                  </a:lnTo>
                  <a:lnTo>
                    <a:pt x="511" y="428"/>
                  </a:lnTo>
                  <a:lnTo>
                    <a:pt x="535" y="431"/>
                  </a:lnTo>
                  <a:lnTo>
                    <a:pt x="547" y="433"/>
                  </a:lnTo>
                  <a:lnTo>
                    <a:pt x="559" y="436"/>
                  </a:lnTo>
                  <a:lnTo>
                    <a:pt x="571" y="438"/>
                  </a:lnTo>
                  <a:lnTo>
                    <a:pt x="582" y="440"/>
                  </a:lnTo>
                  <a:lnTo>
                    <a:pt x="592" y="440"/>
                  </a:lnTo>
                  <a:lnTo>
                    <a:pt x="604" y="443"/>
                  </a:lnTo>
                  <a:lnTo>
                    <a:pt x="615" y="445"/>
                  </a:lnTo>
                  <a:lnTo>
                    <a:pt x="627" y="447"/>
                  </a:lnTo>
                  <a:lnTo>
                    <a:pt x="639" y="447"/>
                  </a:lnTo>
                  <a:lnTo>
                    <a:pt x="639" y="443"/>
                  </a:lnTo>
                  <a:lnTo>
                    <a:pt x="634" y="436"/>
                  </a:lnTo>
                  <a:lnTo>
                    <a:pt x="634" y="436"/>
                  </a:lnTo>
                  <a:lnTo>
                    <a:pt x="637" y="433"/>
                  </a:lnTo>
                  <a:lnTo>
                    <a:pt x="639" y="431"/>
                  </a:lnTo>
                  <a:lnTo>
                    <a:pt x="639" y="428"/>
                  </a:lnTo>
                  <a:lnTo>
                    <a:pt x="639" y="426"/>
                  </a:lnTo>
                  <a:lnTo>
                    <a:pt x="639" y="424"/>
                  </a:lnTo>
                  <a:lnTo>
                    <a:pt x="639" y="417"/>
                  </a:lnTo>
                  <a:lnTo>
                    <a:pt x="637" y="414"/>
                  </a:lnTo>
                  <a:lnTo>
                    <a:pt x="634" y="409"/>
                  </a:lnTo>
                  <a:lnTo>
                    <a:pt x="632" y="402"/>
                  </a:lnTo>
                  <a:lnTo>
                    <a:pt x="632" y="402"/>
                  </a:lnTo>
                  <a:lnTo>
                    <a:pt x="632" y="400"/>
                  </a:lnTo>
                  <a:lnTo>
                    <a:pt x="634" y="395"/>
                  </a:lnTo>
                  <a:lnTo>
                    <a:pt x="634" y="393"/>
                  </a:lnTo>
                  <a:lnTo>
                    <a:pt x="637" y="374"/>
                  </a:lnTo>
                  <a:lnTo>
                    <a:pt x="641" y="355"/>
                  </a:lnTo>
                  <a:lnTo>
                    <a:pt x="644" y="336"/>
                  </a:lnTo>
                  <a:lnTo>
                    <a:pt x="646" y="317"/>
                  </a:lnTo>
                  <a:lnTo>
                    <a:pt x="649" y="298"/>
                  </a:lnTo>
                  <a:lnTo>
                    <a:pt x="651" y="279"/>
                  </a:lnTo>
                  <a:lnTo>
                    <a:pt x="653" y="260"/>
                  </a:lnTo>
                  <a:lnTo>
                    <a:pt x="658" y="241"/>
                  </a:lnTo>
                  <a:lnTo>
                    <a:pt x="660" y="225"/>
                  </a:lnTo>
                  <a:lnTo>
                    <a:pt x="663" y="206"/>
                  </a:lnTo>
                  <a:lnTo>
                    <a:pt x="665" y="187"/>
                  </a:lnTo>
                  <a:lnTo>
                    <a:pt x="667" y="168"/>
                  </a:lnTo>
                  <a:lnTo>
                    <a:pt x="672" y="149"/>
                  </a:lnTo>
                  <a:lnTo>
                    <a:pt x="675" y="130"/>
                  </a:lnTo>
                  <a:lnTo>
                    <a:pt x="677" y="114"/>
                  </a:lnTo>
                  <a:lnTo>
                    <a:pt x="679" y="95"/>
                  </a:lnTo>
                  <a:lnTo>
                    <a:pt x="670" y="92"/>
                  </a:lnTo>
                  <a:close/>
                  <a:moveTo>
                    <a:pt x="166" y="0"/>
                  </a:moveTo>
                  <a:lnTo>
                    <a:pt x="161" y="0"/>
                  </a:lnTo>
                  <a:lnTo>
                    <a:pt x="161" y="0"/>
                  </a:lnTo>
                  <a:lnTo>
                    <a:pt x="161" y="2"/>
                  </a:lnTo>
                  <a:lnTo>
                    <a:pt x="166" y="0"/>
                  </a:lnTo>
                  <a:lnTo>
                    <a:pt x="166" y="0"/>
                  </a:lnTo>
                  <a:close/>
                  <a:moveTo>
                    <a:pt x="145" y="36"/>
                  </a:moveTo>
                  <a:lnTo>
                    <a:pt x="147" y="36"/>
                  </a:lnTo>
                  <a:lnTo>
                    <a:pt x="145" y="36"/>
                  </a:lnTo>
                  <a:lnTo>
                    <a:pt x="145" y="36"/>
                  </a:lnTo>
                  <a:lnTo>
                    <a:pt x="145" y="33"/>
                  </a:lnTo>
                  <a:lnTo>
                    <a:pt x="145" y="36"/>
                  </a:lnTo>
                  <a:lnTo>
                    <a:pt x="147" y="36"/>
                  </a:lnTo>
                  <a:lnTo>
                    <a:pt x="147" y="36"/>
                  </a:lnTo>
                  <a:lnTo>
                    <a:pt x="147" y="36"/>
                  </a:lnTo>
                  <a:lnTo>
                    <a:pt x="147" y="33"/>
                  </a:lnTo>
                  <a:lnTo>
                    <a:pt x="147" y="33"/>
                  </a:lnTo>
                  <a:lnTo>
                    <a:pt x="147" y="33"/>
                  </a:lnTo>
                  <a:lnTo>
                    <a:pt x="147" y="33"/>
                  </a:lnTo>
                  <a:lnTo>
                    <a:pt x="145" y="33"/>
                  </a:lnTo>
                  <a:lnTo>
                    <a:pt x="145" y="33"/>
                  </a:lnTo>
                  <a:lnTo>
                    <a:pt x="145" y="33"/>
                  </a:lnTo>
                  <a:lnTo>
                    <a:pt x="145" y="33"/>
                  </a:lnTo>
                  <a:lnTo>
                    <a:pt x="142" y="31"/>
                  </a:lnTo>
                  <a:lnTo>
                    <a:pt x="142" y="31"/>
                  </a:lnTo>
                  <a:lnTo>
                    <a:pt x="142" y="33"/>
                  </a:lnTo>
                  <a:lnTo>
                    <a:pt x="145" y="36"/>
                  </a:lnTo>
                  <a:close/>
                  <a:moveTo>
                    <a:pt x="190" y="62"/>
                  </a:moveTo>
                  <a:lnTo>
                    <a:pt x="190" y="62"/>
                  </a:lnTo>
                  <a:lnTo>
                    <a:pt x="192" y="62"/>
                  </a:lnTo>
                  <a:lnTo>
                    <a:pt x="194" y="62"/>
                  </a:lnTo>
                  <a:lnTo>
                    <a:pt x="194" y="62"/>
                  </a:lnTo>
                  <a:lnTo>
                    <a:pt x="194" y="62"/>
                  </a:lnTo>
                  <a:lnTo>
                    <a:pt x="194" y="62"/>
                  </a:lnTo>
                  <a:lnTo>
                    <a:pt x="194" y="59"/>
                  </a:lnTo>
                  <a:lnTo>
                    <a:pt x="192" y="57"/>
                  </a:lnTo>
                  <a:lnTo>
                    <a:pt x="190" y="54"/>
                  </a:lnTo>
                  <a:lnTo>
                    <a:pt x="190" y="54"/>
                  </a:lnTo>
                  <a:lnTo>
                    <a:pt x="190" y="54"/>
                  </a:lnTo>
                  <a:lnTo>
                    <a:pt x="190" y="57"/>
                  </a:lnTo>
                  <a:lnTo>
                    <a:pt x="190" y="57"/>
                  </a:lnTo>
                  <a:lnTo>
                    <a:pt x="187" y="59"/>
                  </a:lnTo>
                  <a:lnTo>
                    <a:pt x="190" y="62"/>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085" name="Google Shape;1085;p57"/>
            <p:cNvSpPr/>
            <p:nvPr/>
          </p:nvSpPr>
          <p:spPr>
            <a:xfrm>
              <a:off x="5883458" y="1925852"/>
              <a:ext cx="171083" cy="302607"/>
            </a:xfrm>
            <a:custGeom>
              <a:avLst/>
              <a:gdLst/>
              <a:ahLst/>
              <a:cxnLst/>
              <a:rect l="l" t="t" r="r" b="b"/>
              <a:pathLst>
                <a:path w="173" h="306" extrusionOk="0">
                  <a:moveTo>
                    <a:pt x="19" y="38"/>
                  </a:moveTo>
                  <a:lnTo>
                    <a:pt x="14" y="38"/>
                  </a:lnTo>
                  <a:lnTo>
                    <a:pt x="14" y="41"/>
                  </a:lnTo>
                  <a:lnTo>
                    <a:pt x="7" y="41"/>
                  </a:lnTo>
                  <a:lnTo>
                    <a:pt x="3" y="43"/>
                  </a:lnTo>
                  <a:lnTo>
                    <a:pt x="3" y="43"/>
                  </a:lnTo>
                  <a:lnTo>
                    <a:pt x="0" y="43"/>
                  </a:lnTo>
                  <a:lnTo>
                    <a:pt x="3" y="45"/>
                  </a:lnTo>
                  <a:lnTo>
                    <a:pt x="3" y="48"/>
                  </a:lnTo>
                  <a:lnTo>
                    <a:pt x="3" y="48"/>
                  </a:lnTo>
                  <a:lnTo>
                    <a:pt x="3" y="50"/>
                  </a:lnTo>
                  <a:lnTo>
                    <a:pt x="3" y="50"/>
                  </a:lnTo>
                  <a:lnTo>
                    <a:pt x="0" y="50"/>
                  </a:lnTo>
                  <a:lnTo>
                    <a:pt x="0" y="50"/>
                  </a:lnTo>
                  <a:lnTo>
                    <a:pt x="0" y="52"/>
                  </a:lnTo>
                  <a:lnTo>
                    <a:pt x="3" y="55"/>
                  </a:lnTo>
                  <a:lnTo>
                    <a:pt x="3" y="59"/>
                  </a:lnTo>
                  <a:lnTo>
                    <a:pt x="3" y="62"/>
                  </a:lnTo>
                  <a:lnTo>
                    <a:pt x="3" y="64"/>
                  </a:lnTo>
                  <a:lnTo>
                    <a:pt x="3" y="64"/>
                  </a:lnTo>
                  <a:lnTo>
                    <a:pt x="5" y="67"/>
                  </a:lnTo>
                  <a:lnTo>
                    <a:pt x="5" y="67"/>
                  </a:lnTo>
                  <a:lnTo>
                    <a:pt x="5" y="69"/>
                  </a:lnTo>
                  <a:lnTo>
                    <a:pt x="5" y="71"/>
                  </a:lnTo>
                  <a:lnTo>
                    <a:pt x="5" y="71"/>
                  </a:lnTo>
                  <a:lnTo>
                    <a:pt x="5" y="71"/>
                  </a:lnTo>
                  <a:lnTo>
                    <a:pt x="3" y="71"/>
                  </a:lnTo>
                  <a:lnTo>
                    <a:pt x="3" y="74"/>
                  </a:lnTo>
                  <a:lnTo>
                    <a:pt x="3" y="74"/>
                  </a:lnTo>
                  <a:lnTo>
                    <a:pt x="3" y="74"/>
                  </a:lnTo>
                  <a:lnTo>
                    <a:pt x="5" y="76"/>
                  </a:lnTo>
                  <a:lnTo>
                    <a:pt x="5" y="76"/>
                  </a:lnTo>
                  <a:lnTo>
                    <a:pt x="7" y="76"/>
                  </a:lnTo>
                  <a:lnTo>
                    <a:pt x="7" y="78"/>
                  </a:lnTo>
                  <a:lnTo>
                    <a:pt x="7" y="78"/>
                  </a:lnTo>
                  <a:lnTo>
                    <a:pt x="7" y="81"/>
                  </a:lnTo>
                  <a:lnTo>
                    <a:pt x="7" y="81"/>
                  </a:lnTo>
                  <a:lnTo>
                    <a:pt x="5" y="78"/>
                  </a:lnTo>
                  <a:lnTo>
                    <a:pt x="5" y="78"/>
                  </a:lnTo>
                  <a:lnTo>
                    <a:pt x="3" y="78"/>
                  </a:lnTo>
                  <a:lnTo>
                    <a:pt x="3" y="78"/>
                  </a:lnTo>
                  <a:lnTo>
                    <a:pt x="3" y="81"/>
                  </a:lnTo>
                  <a:lnTo>
                    <a:pt x="5" y="83"/>
                  </a:lnTo>
                  <a:lnTo>
                    <a:pt x="5" y="86"/>
                  </a:lnTo>
                  <a:lnTo>
                    <a:pt x="3" y="88"/>
                  </a:lnTo>
                  <a:lnTo>
                    <a:pt x="5" y="88"/>
                  </a:lnTo>
                  <a:lnTo>
                    <a:pt x="5" y="90"/>
                  </a:lnTo>
                  <a:lnTo>
                    <a:pt x="5" y="90"/>
                  </a:lnTo>
                  <a:lnTo>
                    <a:pt x="5" y="90"/>
                  </a:lnTo>
                  <a:lnTo>
                    <a:pt x="5" y="90"/>
                  </a:lnTo>
                  <a:lnTo>
                    <a:pt x="5" y="93"/>
                  </a:lnTo>
                  <a:lnTo>
                    <a:pt x="7" y="95"/>
                  </a:lnTo>
                  <a:lnTo>
                    <a:pt x="7" y="97"/>
                  </a:lnTo>
                  <a:lnTo>
                    <a:pt x="10" y="97"/>
                  </a:lnTo>
                  <a:lnTo>
                    <a:pt x="10" y="97"/>
                  </a:lnTo>
                  <a:lnTo>
                    <a:pt x="12" y="100"/>
                  </a:lnTo>
                  <a:lnTo>
                    <a:pt x="12" y="102"/>
                  </a:lnTo>
                  <a:lnTo>
                    <a:pt x="10" y="104"/>
                  </a:lnTo>
                  <a:lnTo>
                    <a:pt x="12" y="107"/>
                  </a:lnTo>
                  <a:lnTo>
                    <a:pt x="14" y="107"/>
                  </a:lnTo>
                  <a:lnTo>
                    <a:pt x="14" y="109"/>
                  </a:lnTo>
                  <a:lnTo>
                    <a:pt x="12" y="112"/>
                  </a:lnTo>
                  <a:lnTo>
                    <a:pt x="12" y="112"/>
                  </a:lnTo>
                  <a:lnTo>
                    <a:pt x="14" y="114"/>
                  </a:lnTo>
                  <a:lnTo>
                    <a:pt x="14" y="116"/>
                  </a:lnTo>
                  <a:lnTo>
                    <a:pt x="14" y="114"/>
                  </a:lnTo>
                  <a:lnTo>
                    <a:pt x="14" y="112"/>
                  </a:lnTo>
                  <a:lnTo>
                    <a:pt x="14" y="109"/>
                  </a:lnTo>
                  <a:lnTo>
                    <a:pt x="14" y="109"/>
                  </a:lnTo>
                  <a:lnTo>
                    <a:pt x="17" y="109"/>
                  </a:lnTo>
                  <a:lnTo>
                    <a:pt x="17" y="116"/>
                  </a:lnTo>
                  <a:lnTo>
                    <a:pt x="17" y="116"/>
                  </a:lnTo>
                  <a:lnTo>
                    <a:pt x="19" y="116"/>
                  </a:lnTo>
                  <a:lnTo>
                    <a:pt x="19" y="119"/>
                  </a:lnTo>
                  <a:lnTo>
                    <a:pt x="22" y="121"/>
                  </a:lnTo>
                  <a:lnTo>
                    <a:pt x="22" y="126"/>
                  </a:lnTo>
                  <a:lnTo>
                    <a:pt x="22" y="126"/>
                  </a:lnTo>
                  <a:lnTo>
                    <a:pt x="24" y="128"/>
                  </a:lnTo>
                  <a:lnTo>
                    <a:pt x="24" y="130"/>
                  </a:lnTo>
                  <a:lnTo>
                    <a:pt x="19" y="138"/>
                  </a:lnTo>
                  <a:lnTo>
                    <a:pt x="17" y="140"/>
                  </a:lnTo>
                  <a:lnTo>
                    <a:pt x="19" y="142"/>
                  </a:lnTo>
                  <a:lnTo>
                    <a:pt x="19" y="157"/>
                  </a:lnTo>
                  <a:lnTo>
                    <a:pt x="22" y="161"/>
                  </a:lnTo>
                  <a:lnTo>
                    <a:pt x="22" y="159"/>
                  </a:lnTo>
                  <a:lnTo>
                    <a:pt x="22" y="159"/>
                  </a:lnTo>
                  <a:lnTo>
                    <a:pt x="24" y="159"/>
                  </a:lnTo>
                  <a:lnTo>
                    <a:pt x="24" y="159"/>
                  </a:lnTo>
                  <a:lnTo>
                    <a:pt x="24" y="159"/>
                  </a:lnTo>
                  <a:lnTo>
                    <a:pt x="24" y="161"/>
                  </a:lnTo>
                  <a:lnTo>
                    <a:pt x="24" y="164"/>
                  </a:lnTo>
                  <a:lnTo>
                    <a:pt x="26" y="168"/>
                  </a:lnTo>
                  <a:lnTo>
                    <a:pt x="26" y="171"/>
                  </a:lnTo>
                  <a:lnTo>
                    <a:pt x="29" y="173"/>
                  </a:lnTo>
                  <a:lnTo>
                    <a:pt x="29" y="175"/>
                  </a:lnTo>
                  <a:lnTo>
                    <a:pt x="31" y="175"/>
                  </a:lnTo>
                  <a:lnTo>
                    <a:pt x="31" y="178"/>
                  </a:lnTo>
                  <a:lnTo>
                    <a:pt x="31" y="178"/>
                  </a:lnTo>
                  <a:lnTo>
                    <a:pt x="31" y="180"/>
                  </a:lnTo>
                  <a:lnTo>
                    <a:pt x="31" y="183"/>
                  </a:lnTo>
                  <a:lnTo>
                    <a:pt x="31" y="183"/>
                  </a:lnTo>
                  <a:lnTo>
                    <a:pt x="33" y="185"/>
                  </a:lnTo>
                  <a:lnTo>
                    <a:pt x="36" y="185"/>
                  </a:lnTo>
                  <a:lnTo>
                    <a:pt x="36" y="187"/>
                  </a:lnTo>
                  <a:lnTo>
                    <a:pt x="36" y="190"/>
                  </a:lnTo>
                  <a:lnTo>
                    <a:pt x="36" y="190"/>
                  </a:lnTo>
                  <a:lnTo>
                    <a:pt x="36" y="192"/>
                  </a:lnTo>
                  <a:lnTo>
                    <a:pt x="36" y="204"/>
                  </a:lnTo>
                  <a:lnTo>
                    <a:pt x="36" y="204"/>
                  </a:lnTo>
                  <a:lnTo>
                    <a:pt x="36" y="206"/>
                  </a:lnTo>
                  <a:lnTo>
                    <a:pt x="36" y="209"/>
                  </a:lnTo>
                  <a:lnTo>
                    <a:pt x="36" y="211"/>
                  </a:lnTo>
                  <a:lnTo>
                    <a:pt x="36" y="211"/>
                  </a:lnTo>
                  <a:lnTo>
                    <a:pt x="38" y="213"/>
                  </a:lnTo>
                  <a:lnTo>
                    <a:pt x="38" y="213"/>
                  </a:lnTo>
                  <a:lnTo>
                    <a:pt x="38" y="213"/>
                  </a:lnTo>
                  <a:lnTo>
                    <a:pt x="38" y="213"/>
                  </a:lnTo>
                  <a:lnTo>
                    <a:pt x="40" y="211"/>
                  </a:lnTo>
                  <a:lnTo>
                    <a:pt x="40" y="211"/>
                  </a:lnTo>
                  <a:lnTo>
                    <a:pt x="40" y="211"/>
                  </a:lnTo>
                  <a:lnTo>
                    <a:pt x="40" y="211"/>
                  </a:lnTo>
                  <a:lnTo>
                    <a:pt x="40" y="209"/>
                  </a:lnTo>
                  <a:lnTo>
                    <a:pt x="40" y="206"/>
                  </a:lnTo>
                  <a:lnTo>
                    <a:pt x="40" y="206"/>
                  </a:lnTo>
                  <a:lnTo>
                    <a:pt x="40" y="206"/>
                  </a:lnTo>
                  <a:lnTo>
                    <a:pt x="40" y="206"/>
                  </a:lnTo>
                  <a:lnTo>
                    <a:pt x="43" y="204"/>
                  </a:lnTo>
                  <a:lnTo>
                    <a:pt x="43" y="204"/>
                  </a:lnTo>
                  <a:lnTo>
                    <a:pt x="43" y="204"/>
                  </a:lnTo>
                  <a:lnTo>
                    <a:pt x="43" y="204"/>
                  </a:lnTo>
                  <a:lnTo>
                    <a:pt x="45" y="204"/>
                  </a:lnTo>
                  <a:lnTo>
                    <a:pt x="45" y="204"/>
                  </a:lnTo>
                  <a:lnTo>
                    <a:pt x="48" y="204"/>
                  </a:lnTo>
                  <a:lnTo>
                    <a:pt x="48" y="206"/>
                  </a:lnTo>
                  <a:lnTo>
                    <a:pt x="50" y="209"/>
                  </a:lnTo>
                  <a:lnTo>
                    <a:pt x="50" y="211"/>
                  </a:lnTo>
                  <a:lnTo>
                    <a:pt x="52" y="211"/>
                  </a:lnTo>
                  <a:lnTo>
                    <a:pt x="52" y="211"/>
                  </a:lnTo>
                  <a:lnTo>
                    <a:pt x="52" y="211"/>
                  </a:lnTo>
                  <a:lnTo>
                    <a:pt x="55" y="213"/>
                  </a:lnTo>
                  <a:lnTo>
                    <a:pt x="55" y="216"/>
                  </a:lnTo>
                  <a:lnTo>
                    <a:pt x="55" y="218"/>
                  </a:lnTo>
                  <a:lnTo>
                    <a:pt x="55" y="220"/>
                  </a:lnTo>
                  <a:lnTo>
                    <a:pt x="57" y="225"/>
                  </a:lnTo>
                  <a:lnTo>
                    <a:pt x="57" y="232"/>
                  </a:lnTo>
                  <a:lnTo>
                    <a:pt x="59" y="239"/>
                  </a:lnTo>
                  <a:lnTo>
                    <a:pt x="62" y="246"/>
                  </a:lnTo>
                  <a:lnTo>
                    <a:pt x="64" y="261"/>
                  </a:lnTo>
                  <a:lnTo>
                    <a:pt x="66" y="268"/>
                  </a:lnTo>
                  <a:lnTo>
                    <a:pt x="66" y="275"/>
                  </a:lnTo>
                  <a:lnTo>
                    <a:pt x="69" y="280"/>
                  </a:lnTo>
                  <a:lnTo>
                    <a:pt x="69" y="284"/>
                  </a:lnTo>
                  <a:lnTo>
                    <a:pt x="71" y="289"/>
                  </a:lnTo>
                  <a:lnTo>
                    <a:pt x="71" y="291"/>
                  </a:lnTo>
                  <a:lnTo>
                    <a:pt x="71" y="291"/>
                  </a:lnTo>
                  <a:lnTo>
                    <a:pt x="71" y="294"/>
                  </a:lnTo>
                  <a:lnTo>
                    <a:pt x="71" y="296"/>
                  </a:lnTo>
                  <a:lnTo>
                    <a:pt x="71" y="301"/>
                  </a:lnTo>
                  <a:lnTo>
                    <a:pt x="74" y="303"/>
                  </a:lnTo>
                  <a:lnTo>
                    <a:pt x="76" y="306"/>
                  </a:lnTo>
                  <a:lnTo>
                    <a:pt x="90" y="303"/>
                  </a:lnTo>
                  <a:lnTo>
                    <a:pt x="95" y="303"/>
                  </a:lnTo>
                  <a:lnTo>
                    <a:pt x="100" y="301"/>
                  </a:lnTo>
                  <a:lnTo>
                    <a:pt x="102" y="301"/>
                  </a:lnTo>
                  <a:lnTo>
                    <a:pt x="107" y="299"/>
                  </a:lnTo>
                  <a:lnTo>
                    <a:pt x="111" y="299"/>
                  </a:lnTo>
                  <a:lnTo>
                    <a:pt x="116" y="299"/>
                  </a:lnTo>
                  <a:lnTo>
                    <a:pt x="121" y="296"/>
                  </a:lnTo>
                  <a:lnTo>
                    <a:pt x="126" y="296"/>
                  </a:lnTo>
                  <a:lnTo>
                    <a:pt x="130" y="296"/>
                  </a:lnTo>
                  <a:lnTo>
                    <a:pt x="135" y="294"/>
                  </a:lnTo>
                  <a:lnTo>
                    <a:pt x="140" y="294"/>
                  </a:lnTo>
                  <a:lnTo>
                    <a:pt x="145" y="291"/>
                  </a:lnTo>
                  <a:lnTo>
                    <a:pt x="149" y="291"/>
                  </a:lnTo>
                  <a:lnTo>
                    <a:pt x="149" y="291"/>
                  </a:lnTo>
                  <a:lnTo>
                    <a:pt x="147" y="287"/>
                  </a:lnTo>
                  <a:lnTo>
                    <a:pt x="145" y="287"/>
                  </a:lnTo>
                  <a:lnTo>
                    <a:pt x="140" y="282"/>
                  </a:lnTo>
                  <a:lnTo>
                    <a:pt x="137" y="282"/>
                  </a:lnTo>
                  <a:lnTo>
                    <a:pt x="137" y="280"/>
                  </a:lnTo>
                  <a:lnTo>
                    <a:pt x="137" y="280"/>
                  </a:lnTo>
                  <a:lnTo>
                    <a:pt x="135" y="277"/>
                  </a:lnTo>
                  <a:lnTo>
                    <a:pt x="135" y="275"/>
                  </a:lnTo>
                  <a:lnTo>
                    <a:pt x="135" y="275"/>
                  </a:lnTo>
                  <a:lnTo>
                    <a:pt x="135" y="273"/>
                  </a:lnTo>
                  <a:lnTo>
                    <a:pt x="137" y="270"/>
                  </a:lnTo>
                  <a:lnTo>
                    <a:pt x="135" y="265"/>
                  </a:lnTo>
                  <a:lnTo>
                    <a:pt x="135" y="263"/>
                  </a:lnTo>
                  <a:lnTo>
                    <a:pt x="137" y="263"/>
                  </a:lnTo>
                  <a:lnTo>
                    <a:pt x="140" y="261"/>
                  </a:lnTo>
                  <a:lnTo>
                    <a:pt x="140" y="258"/>
                  </a:lnTo>
                  <a:lnTo>
                    <a:pt x="137" y="254"/>
                  </a:lnTo>
                  <a:lnTo>
                    <a:pt x="137" y="246"/>
                  </a:lnTo>
                  <a:lnTo>
                    <a:pt x="137" y="244"/>
                  </a:lnTo>
                  <a:lnTo>
                    <a:pt x="137" y="239"/>
                  </a:lnTo>
                  <a:lnTo>
                    <a:pt x="135" y="239"/>
                  </a:lnTo>
                  <a:lnTo>
                    <a:pt x="135" y="235"/>
                  </a:lnTo>
                  <a:lnTo>
                    <a:pt x="135" y="232"/>
                  </a:lnTo>
                  <a:lnTo>
                    <a:pt x="135" y="232"/>
                  </a:lnTo>
                  <a:lnTo>
                    <a:pt x="135" y="232"/>
                  </a:lnTo>
                  <a:lnTo>
                    <a:pt x="135" y="230"/>
                  </a:lnTo>
                  <a:lnTo>
                    <a:pt x="135" y="230"/>
                  </a:lnTo>
                  <a:lnTo>
                    <a:pt x="135" y="230"/>
                  </a:lnTo>
                  <a:lnTo>
                    <a:pt x="135" y="230"/>
                  </a:lnTo>
                  <a:lnTo>
                    <a:pt x="135" y="228"/>
                  </a:lnTo>
                  <a:lnTo>
                    <a:pt x="135" y="228"/>
                  </a:lnTo>
                  <a:lnTo>
                    <a:pt x="135" y="225"/>
                  </a:lnTo>
                  <a:lnTo>
                    <a:pt x="135" y="225"/>
                  </a:lnTo>
                  <a:lnTo>
                    <a:pt x="137" y="223"/>
                  </a:lnTo>
                  <a:lnTo>
                    <a:pt x="135" y="220"/>
                  </a:lnTo>
                  <a:lnTo>
                    <a:pt x="135" y="216"/>
                  </a:lnTo>
                  <a:lnTo>
                    <a:pt x="130" y="194"/>
                  </a:lnTo>
                  <a:lnTo>
                    <a:pt x="130" y="192"/>
                  </a:lnTo>
                  <a:lnTo>
                    <a:pt x="130" y="190"/>
                  </a:lnTo>
                  <a:lnTo>
                    <a:pt x="133" y="185"/>
                  </a:lnTo>
                  <a:lnTo>
                    <a:pt x="133" y="183"/>
                  </a:lnTo>
                  <a:lnTo>
                    <a:pt x="133" y="180"/>
                  </a:lnTo>
                  <a:lnTo>
                    <a:pt x="133" y="175"/>
                  </a:lnTo>
                  <a:lnTo>
                    <a:pt x="133" y="171"/>
                  </a:lnTo>
                  <a:lnTo>
                    <a:pt x="133" y="171"/>
                  </a:lnTo>
                  <a:lnTo>
                    <a:pt x="135" y="168"/>
                  </a:lnTo>
                  <a:lnTo>
                    <a:pt x="135" y="166"/>
                  </a:lnTo>
                  <a:lnTo>
                    <a:pt x="140" y="161"/>
                  </a:lnTo>
                  <a:lnTo>
                    <a:pt x="140" y="159"/>
                  </a:lnTo>
                  <a:lnTo>
                    <a:pt x="140" y="157"/>
                  </a:lnTo>
                  <a:lnTo>
                    <a:pt x="140" y="154"/>
                  </a:lnTo>
                  <a:lnTo>
                    <a:pt x="140" y="152"/>
                  </a:lnTo>
                  <a:lnTo>
                    <a:pt x="140" y="147"/>
                  </a:lnTo>
                  <a:lnTo>
                    <a:pt x="140" y="145"/>
                  </a:lnTo>
                  <a:lnTo>
                    <a:pt x="145" y="135"/>
                  </a:lnTo>
                  <a:lnTo>
                    <a:pt x="145" y="135"/>
                  </a:lnTo>
                  <a:lnTo>
                    <a:pt x="142" y="135"/>
                  </a:lnTo>
                  <a:lnTo>
                    <a:pt x="142" y="133"/>
                  </a:lnTo>
                  <a:lnTo>
                    <a:pt x="142" y="133"/>
                  </a:lnTo>
                  <a:lnTo>
                    <a:pt x="142" y="130"/>
                  </a:lnTo>
                  <a:lnTo>
                    <a:pt x="145" y="123"/>
                  </a:lnTo>
                  <a:lnTo>
                    <a:pt x="145" y="119"/>
                  </a:lnTo>
                  <a:lnTo>
                    <a:pt x="142" y="114"/>
                  </a:lnTo>
                  <a:lnTo>
                    <a:pt x="140" y="104"/>
                  </a:lnTo>
                  <a:lnTo>
                    <a:pt x="140" y="97"/>
                  </a:lnTo>
                  <a:lnTo>
                    <a:pt x="140" y="93"/>
                  </a:lnTo>
                  <a:lnTo>
                    <a:pt x="142" y="90"/>
                  </a:lnTo>
                  <a:lnTo>
                    <a:pt x="147" y="88"/>
                  </a:lnTo>
                  <a:lnTo>
                    <a:pt x="152" y="88"/>
                  </a:lnTo>
                  <a:lnTo>
                    <a:pt x="154" y="86"/>
                  </a:lnTo>
                  <a:lnTo>
                    <a:pt x="156" y="86"/>
                  </a:lnTo>
                  <a:lnTo>
                    <a:pt x="156" y="81"/>
                  </a:lnTo>
                  <a:lnTo>
                    <a:pt x="159" y="78"/>
                  </a:lnTo>
                  <a:lnTo>
                    <a:pt x="166" y="71"/>
                  </a:lnTo>
                  <a:lnTo>
                    <a:pt x="166" y="71"/>
                  </a:lnTo>
                  <a:lnTo>
                    <a:pt x="168" y="69"/>
                  </a:lnTo>
                  <a:lnTo>
                    <a:pt x="168" y="67"/>
                  </a:lnTo>
                  <a:lnTo>
                    <a:pt x="171" y="64"/>
                  </a:lnTo>
                  <a:lnTo>
                    <a:pt x="173" y="59"/>
                  </a:lnTo>
                  <a:lnTo>
                    <a:pt x="171" y="59"/>
                  </a:lnTo>
                  <a:lnTo>
                    <a:pt x="171" y="57"/>
                  </a:lnTo>
                  <a:lnTo>
                    <a:pt x="171" y="55"/>
                  </a:lnTo>
                  <a:lnTo>
                    <a:pt x="171" y="52"/>
                  </a:lnTo>
                  <a:lnTo>
                    <a:pt x="173" y="52"/>
                  </a:lnTo>
                  <a:lnTo>
                    <a:pt x="173" y="52"/>
                  </a:lnTo>
                  <a:lnTo>
                    <a:pt x="173" y="50"/>
                  </a:lnTo>
                  <a:lnTo>
                    <a:pt x="173" y="50"/>
                  </a:lnTo>
                  <a:lnTo>
                    <a:pt x="173" y="48"/>
                  </a:lnTo>
                  <a:lnTo>
                    <a:pt x="171" y="48"/>
                  </a:lnTo>
                  <a:lnTo>
                    <a:pt x="166" y="41"/>
                  </a:lnTo>
                  <a:lnTo>
                    <a:pt x="166" y="41"/>
                  </a:lnTo>
                  <a:lnTo>
                    <a:pt x="166" y="38"/>
                  </a:lnTo>
                  <a:lnTo>
                    <a:pt x="163" y="36"/>
                  </a:lnTo>
                  <a:lnTo>
                    <a:pt x="161" y="36"/>
                  </a:lnTo>
                  <a:lnTo>
                    <a:pt x="161" y="31"/>
                  </a:lnTo>
                  <a:lnTo>
                    <a:pt x="163" y="26"/>
                  </a:lnTo>
                  <a:lnTo>
                    <a:pt x="166" y="22"/>
                  </a:lnTo>
                  <a:lnTo>
                    <a:pt x="168" y="15"/>
                  </a:lnTo>
                  <a:lnTo>
                    <a:pt x="168" y="12"/>
                  </a:lnTo>
                  <a:lnTo>
                    <a:pt x="166" y="10"/>
                  </a:lnTo>
                  <a:lnTo>
                    <a:pt x="166" y="7"/>
                  </a:lnTo>
                  <a:lnTo>
                    <a:pt x="163" y="5"/>
                  </a:lnTo>
                  <a:lnTo>
                    <a:pt x="163" y="3"/>
                  </a:lnTo>
                  <a:lnTo>
                    <a:pt x="163" y="0"/>
                  </a:lnTo>
                  <a:lnTo>
                    <a:pt x="166" y="0"/>
                  </a:lnTo>
                  <a:lnTo>
                    <a:pt x="156" y="3"/>
                  </a:lnTo>
                  <a:lnTo>
                    <a:pt x="147" y="5"/>
                  </a:lnTo>
                  <a:lnTo>
                    <a:pt x="137" y="7"/>
                  </a:lnTo>
                  <a:lnTo>
                    <a:pt x="130" y="10"/>
                  </a:lnTo>
                  <a:lnTo>
                    <a:pt x="121" y="12"/>
                  </a:lnTo>
                  <a:lnTo>
                    <a:pt x="111" y="15"/>
                  </a:lnTo>
                  <a:lnTo>
                    <a:pt x="104" y="17"/>
                  </a:lnTo>
                  <a:lnTo>
                    <a:pt x="95" y="19"/>
                  </a:lnTo>
                  <a:lnTo>
                    <a:pt x="85" y="22"/>
                  </a:lnTo>
                  <a:lnTo>
                    <a:pt x="76" y="24"/>
                  </a:lnTo>
                  <a:lnTo>
                    <a:pt x="69" y="26"/>
                  </a:lnTo>
                  <a:lnTo>
                    <a:pt x="59" y="29"/>
                  </a:lnTo>
                  <a:lnTo>
                    <a:pt x="40" y="33"/>
                  </a:lnTo>
                  <a:lnTo>
                    <a:pt x="33" y="36"/>
                  </a:lnTo>
                  <a:lnTo>
                    <a:pt x="24" y="36"/>
                  </a:lnTo>
                  <a:lnTo>
                    <a:pt x="24" y="36"/>
                  </a:lnTo>
                  <a:lnTo>
                    <a:pt x="22" y="38"/>
                  </a:lnTo>
                  <a:lnTo>
                    <a:pt x="19" y="38"/>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086" name="Google Shape;1086;p57"/>
            <p:cNvSpPr/>
            <p:nvPr/>
          </p:nvSpPr>
          <p:spPr>
            <a:xfrm>
              <a:off x="5121006" y="2723906"/>
              <a:ext cx="786186" cy="433144"/>
            </a:xfrm>
            <a:custGeom>
              <a:avLst/>
              <a:gdLst/>
              <a:ahLst/>
              <a:cxnLst/>
              <a:rect l="l" t="t" r="r" b="b"/>
              <a:pathLst>
                <a:path w="795" h="438" extrusionOk="0">
                  <a:moveTo>
                    <a:pt x="767" y="301"/>
                  </a:moveTo>
                  <a:lnTo>
                    <a:pt x="767" y="303"/>
                  </a:lnTo>
                  <a:lnTo>
                    <a:pt x="767" y="303"/>
                  </a:lnTo>
                  <a:lnTo>
                    <a:pt x="767" y="303"/>
                  </a:lnTo>
                  <a:lnTo>
                    <a:pt x="769" y="303"/>
                  </a:lnTo>
                  <a:lnTo>
                    <a:pt x="769" y="303"/>
                  </a:lnTo>
                  <a:lnTo>
                    <a:pt x="769" y="301"/>
                  </a:lnTo>
                  <a:lnTo>
                    <a:pt x="767" y="301"/>
                  </a:lnTo>
                  <a:close/>
                  <a:moveTo>
                    <a:pt x="759" y="218"/>
                  </a:moveTo>
                  <a:lnTo>
                    <a:pt x="757" y="218"/>
                  </a:lnTo>
                  <a:lnTo>
                    <a:pt x="759" y="221"/>
                  </a:lnTo>
                  <a:lnTo>
                    <a:pt x="762" y="218"/>
                  </a:lnTo>
                  <a:lnTo>
                    <a:pt x="762" y="216"/>
                  </a:lnTo>
                  <a:lnTo>
                    <a:pt x="762" y="213"/>
                  </a:lnTo>
                  <a:lnTo>
                    <a:pt x="762" y="209"/>
                  </a:lnTo>
                  <a:lnTo>
                    <a:pt x="762" y="209"/>
                  </a:lnTo>
                  <a:lnTo>
                    <a:pt x="762" y="211"/>
                  </a:lnTo>
                  <a:lnTo>
                    <a:pt x="762" y="213"/>
                  </a:lnTo>
                  <a:lnTo>
                    <a:pt x="759" y="216"/>
                  </a:lnTo>
                  <a:lnTo>
                    <a:pt x="759" y="218"/>
                  </a:lnTo>
                  <a:close/>
                  <a:moveTo>
                    <a:pt x="769" y="192"/>
                  </a:moveTo>
                  <a:lnTo>
                    <a:pt x="769" y="190"/>
                  </a:lnTo>
                  <a:lnTo>
                    <a:pt x="769" y="187"/>
                  </a:lnTo>
                  <a:lnTo>
                    <a:pt x="769" y="187"/>
                  </a:lnTo>
                  <a:lnTo>
                    <a:pt x="767" y="187"/>
                  </a:lnTo>
                  <a:lnTo>
                    <a:pt x="767" y="194"/>
                  </a:lnTo>
                  <a:lnTo>
                    <a:pt x="767" y="197"/>
                  </a:lnTo>
                  <a:lnTo>
                    <a:pt x="767" y="197"/>
                  </a:lnTo>
                  <a:lnTo>
                    <a:pt x="767" y="197"/>
                  </a:lnTo>
                  <a:lnTo>
                    <a:pt x="769" y="192"/>
                  </a:lnTo>
                  <a:close/>
                  <a:moveTo>
                    <a:pt x="781" y="114"/>
                  </a:moveTo>
                  <a:lnTo>
                    <a:pt x="778" y="114"/>
                  </a:lnTo>
                  <a:lnTo>
                    <a:pt x="774" y="116"/>
                  </a:lnTo>
                  <a:lnTo>
                    <a:pt x="769" y="119"/>
                  </a:lnTo>
                  <a:lnTo>
                    <a:pt x="764" y="119"/>
                  </a:lnTo>
                  <a:lnTo>
                    <a:pt x="762" y="121"/>
                  </a:lnTo>
                  <a:lnTo>
                    <a:pt x="759" y="121"/>
                  </a:lnTo>
                  <a:lnTo>
                    <a:pt x="759" y="121"/>
                  </a:lnTo>
                  <a:lnTo>
                    <a:pt x="757" y="123"/>
                  </a:lnTo>
                  <a:lnTo>
                    <a:pt x="757" y="126"/>
                  </a:lnTo>
                  <a:lnTo>
                    <a:pt x="759" y="126"/>
                  </a:lnTo>
                  <a:lnTo>
                    <a:pt x="757" y="128"/>
                  </a:lnTo>
                  <a:lnTo>
                    <a:pt x="757" y="128"/>
                  </a:lnTo>
                  <a:lnTo>
                    <a:pt x="752" y="131"/>
                  </a:lnTo>
                  <a:lnTo>
                    <a:pt x="752" y="133"/>
                  </a:lnTo>
                  <a:lnTo>
                    <a:pt x="750" y="135"/>
                  </a:lnTo>
                  <a:lnTo>
                    <a:pt x="750" y="135"/>
                  </a:lnTo>
                  <a:lnTo>
                    <a:pt x="752" y="135"/>
                  </a:lnTo>
                  <a:lnTo>
                    <a:pt x="755" y="135"/>
                  </a:lnTo>
                  <a:lnTo>
                    <a:pt x="757" y="135"/>
                  </a:lnTo>
                  <a:lnTo>
                    <a:pt x="757" y="138"/>
                  </a:lnTo>
                  <a:lnTo>
                    <a:pt x="757" y="138"/>
                  </a:lnTo>
                  <a:lnTo>
                    <a:pt x="757" y="140"/>
                  </a:lnTo>
                  <a:lnTo>
                    <a:pt x="757" y="140"/>
                  </a:lnTo>
                  <a:lnTo>
                    <a:pt x="759" y="140"/>
                  </a:lnTo>
                  <a:lnTo>
                    <a:pt x="757" y="142"/>
                  </a:lnTo>
                  <a:lnTo>
                    <a:pt x="755" y="142"/>
                  </a:lnTo>
                  <a:lnTo>
                    <a:pt x="755" y="142"/>
                  </a:lnTo>
                  <a:lnTo>
                    <a:pt x="755" y="142"/>
                  </a:lnTo>
                  <a:lnTo>
                    <a:pt x="755" y="145"/>
                  </a:lnTo>
                  <a:lnTo>
                    <a:pt x="755" y="145"/>
                  </a:lnTo>
                  <a:lnTo>
                    <a:pt x="757" y="147"/>
                  </a:lnTo>
                  <a:lnTo>
                    <a:pt x="752" y="150"/>
                  </a:lnTo>
                  <a:lnTo>
                    <a:pt x="750" y="150"/>
                  </a:lnTo>
                  <a:lnTo>
                    <a:pt x="750" y="147"/>
                  </a:lnTo>
                  <a:lnTo>
                    <a:pt x="748" y="147"/>
                  </a:lnTo>
                  <a:lnTo>
                    <a:pt x="748" y="150"/>
                  </a:lnTo>
                  <a:lnTo>
                    <a:pt x="750" y="152"/>
                  </a:lnTo>
                  <a:lnTo>
                    <a:pt x="750" y="152"/>
                  </a:lnTo>
                  <a:lnTo>
                    <a:pt x="750" y="154"/>
                  </a:lnTo>
                  <a:lnTo>
                    <a:pt x="748" y="157"/>
                  </a:lnTo>
                  <a:lnTo>
                    <a:pt x="748" y="157"/>
                  </a:lnTo>
                  <a:lnTo>
                    <a:pt x="750" y="157"/>
                  </a:lnTo>
                  <a:lnTo>
                    <a:pt x="750" y="157"/>
                  </a:lnTo>
                  <a:lnTo>
                    <a:pt x="748" y="161"/>
                  </a:lnTo>
                  <a:lnTo>
                    <a:pt x="748" y="164"/>
                  </a:lnTo>
                  <a:lnTo>
                    <a:pt x="748" y="166"/>
                  </a:lnTo>
                  <a:lnTo>
                    <a:pt x="745" y="166"/>
                  </a:lnTo>
                  <a:lnTo>
                    <a:pt x="745" y="166"/>
                  </a:lnTo>
                  <a:lnTo>
                    <a:pt x="743" y="168"/>
                  </a:lnTo>
                  <a:lnTo>
                    <a:pt x="743" y="171"/>
                  </a:lnTo>
                  <a:lnTo>
                    <a:pt x="745" y="171"/>
                  </a:lnTo>
                  <a:lnTo>
                    <a:pt x="743" y="173"/>
                  </a:lnTo>
                  <a:lnTo>
                    <a:pt x="740" y="173"/>
                  </a:lnTo>
                  <a:lnTo>
                    <a:pt x="740" y="176"/>
                  </a:lnTo>
                  <a:lnTo>
                    <a:pt x="740" y="176"/>
                  </a:lnTo>
                  <a:lnTo>
                    <a:pt x="740" y="176"/>
                  </a:lnTo>
                  <a:lnTo>
                    <a:pt x="740" y="178"/>
                  </a:lnTo>
                  <a:lnTo>
                    <a:pt x="740" y="180"/>
                  </a:lnTo>
                  <a:lnTo>
                    <a:pt x="743" y="180"/>
                  </a:lnTo>
                  <a:lnTo>
                    <a:pt x="743" y="183"/>
                  </a:lnTo>
                  <a:lnTo>
                    <a:pt x="740" y="185"/>
                  </a:lnTo>
                  <a:lnTo>
                    <a:pt x="740" y="187"/>
                  </a:lnTo>
                  <a:lnTo>
                    <a:pt x="740" y="190"/>
                  </a:lnTo>
                  <a:lnTo>
                    <a:pt x="743" y="190"/>
                  </a:lnTo>
                  <a:lnTo>
                    <a:pt x="743" y="190"/>
                  </a:lnTo>
                  <a:lnTo>
                    <a:pt x="743" y="190"/>
                  </a:lnTo>
                  <a:lnTo>
                    <a:pt x="740" y="192"/>
                  </a:lnTo>
                  <a:lnTo>
                    <a:pt x="740" y="194"/>
                  </a:lnTo>
                  <a:lnTo>
                    <a:pt x="740" y="197"/>
                  </a:lnTo>
                  <a:lnTo>
                    <a:pt x="740" y="199"/>
                  </a:lnTo>
                  <a:lnTo>
                    <a:pt x="740" y="199"/>
                  </a:lnTo>
                  <a:lnTo>
                    <a:pt x="740" y="199"/>
                  </a:lnTo>
                  <a:lnTo>
                    <a:pt x="740" y="197"/>
                  </a:lnTo>
                  <a:lnTo>
                    <a:pt x="740" y="197"/>
                  </a:lnTo>
                  <a:lnTo>
                    <a:pt x="743" y="197"/>
                  </a:lnTo>
                  <a:lnTo>
                    <a:pt x="743" y="199"/>
                  </a:lnTo>
                  <a:lnTo>
                    <a:pt x="740" y="202"/>
                  </a:lnTo>
                  <a:lnTo>
                    <a:pt x="740" y="202"/>
                  </a:lnTo>
                  <a:lnTo>
                    <a:pt x="740" y="204"/>
                  </a:lnTo>
                  <a:lnTo>
                    <a:pt x="740" y="204"/>
                  </a:lnTo>
                  <a:lnTo>
                    <a:pt x="740" y="206"/>
                  </a:lnTo>
                  <a:lnTo>
                    <a:pt x="738" y="213"/>
                  </a:lnTo>
                  <a:lnTo>
                    <a:pt x="740" y="211"/>
                  </a:lnTo>
                  <a:lnTo>
                    <a:pt x="740" y="211"/>
                  </a:lnTo>
                  <a:lnTo>
                    <a:pt x="743" y="211"/>
                  </a:lnTo>
                  <a:lnTo>
                    <a:pt x="740" y="213"/>
                  </a:lnTo>
                  <a:lnTo>
                    <a:pt x="740" y="216"/>
                  </a:lnTo>
                  <a:lnTo>
                    <a:pt x="740" y="221"/>
                  </a:lnTo>
                  <a:lnTo>
                    <a:pt x="743" y="221"/>
                  </a:lnTo>
                  <a:lnTo>
                    <a:pt x="743" y="223"/>
                  </a:lnTo>
                  <a:lnTo>
                    <a:pt x="743" y="223"/>
                  </a:lnTo>
                  <a:lnTo>
                    <a:pt x="745" y="228"/>
                  </a:lnTo>
                  <a:lnTo>
                    <a:pt x="748" y="230"/>
                  </a:lnTo>
                  <a:lnTo>
                    <a:pt x="748" y="232"/>
                  </a:lnTo>
                  <a:lnTo>
                    <a:pt x="750" y="232"/>
                  </a:lnTo>
                  <a:lnTo>
                    <a:pt x="752" y="232"/>
                  </a:lnTo>
                  <a:lnTo>
                    <a:pt x="752" y="230"/>
                  </a:lnTo>
                  <a:lnTo>
                    <a:pt x="752" y="228"/>
                  </a:lnTo>
                  <a:lnTo>
                    <a:pt x="752" y="223"/>
                  </a:lnTo>
                  <a:lnTo>
                    <a:pt x="752" y="223"/>
                  </a:lnTo>
                  <a:lnTo>
                    <a:pt x="752" y="221"/>
                  </a:lnTo>
                  <a:lnTo>
                    <a:pt x="752" y="221"/>
                  </a:lnTo>
                  <a:lnTo>
                    <a:pt x="755" y="221"/>
                  </a:lnTo>
                  <a:lnTo>
                    <a:pt x="755" y="225"/>
                  </a:lnTo>
                  <a:lnTo>
                    <a:pt x="755" y="228"/>
                  </a:lnTo>
                  <a:lnTo>
                    <a:pt x="757" y="225"/>
                  </a:lnTo>
                  <a:lnTo>
                    <a:pt x="757" y="225"/>
                  </a:lnTo>
                  <a:lnTo>
                    <a:pt x="755" y="223"/>
                  </a:lnTo>
                  <a:lnTo>
                    <a:pt x="755" y="221"/>
                  </a:lnTo>
                  <a:lnTo>
                    <a:pt x="755" y="218"/>
                  </a:lnTo>
                  <a:lnTo>
                    <a:pt x="755" y="216"/>
                  </a:lnTo>
                  <a:lnTo>
                    <a:pt x="755" y="204"/>
                  </a:lnTo>
                  <a:lnTo>
                    <a:pt x="755" y="204"/>
                  </a:lnTo>
                  <a:lnTo>
                    <a:pt x="755" y="202"/>
                  </a:lnTo>
                  <a:lnTo>
                    <a:pt x="755" y="199"/>
                  </a:lnTo>
                  <a:lnTo>
                    <a:pt x="757" y="197"/>
                  </a:lnTo>
                  <a:lnTo>
                    <a:pt x="757" y="194"/>
                  </a:lnTo>
                  <a:lnTo>
                    <a:pt x="755" y="194"/>
                  </a:lnTo>
                  <a:lnTo>
                    <a:pt x="755" y="192"/>
                  </a:lnTo>
                  <a:lnTo>
                    <a:pt x="755" y="192"/>
                  </a:lnTo>
                  <a:lnTo>
                    <a:pt x="757" y="187"/>
                  </a:lnTo>
                  <a:lnTo>
                    <a:pt x="757" y="187"/>
                  </a:lnTo>
                  <a:lnTo>
                    <a:pt x="757" y="185"/>
                  </a:lnTo>
                  <a:lnTo>
                    <a:pt x="764" y="183"/>
                  </a:lnTo>
                  <a:lnTo>
                    <a:pt x="764" y="183"/>
                  </a:lnTo>
                  <a:lnTo>
                    <a:pt x="762" y="183"/>
                  </a:lnTo>
                  <a:lnTo>
                    <a:pt x="762" y="183"/>
                  </a:lnTo>
                  <a:lnTo>
                    <a:pt x="759" y="183"/>
                  </a:lnTo>
                  <a:lnTo>
                    <a:pt x="759" y="180"/>
                  </a:lnTo>
                  <a:lnTo>
                    <a:pt x="762" y="178"/>
                  </a:lnTo>
                  <a:lnTo>
                    <a:pt x="762" y="176"/>
                  </a:lnTo>
                  <a:lnTo>
                    <a:pt x="764" y="178"/>
                  </a:lnTo>
                  <a:lnTo>
                    <a:pt x="764" y="180"/>
                  </a:lnTo>
                  <a:lnTo>
                    <a:pt x="767" y="180"/>
                  </a:lnTo>
                  <a:lnTo>
                    <a:pt x="767" y="183"/>
                  </a:lnTo>
                  <a:lnTo>
                    <a:pt x="769" y="183"/>
                  </a:lnTo>
                  <a:lnTo>
                    <a:pt x="769" y="180"/>
                  </a:lnTo>
                  <a:lnTo>
                    <a:pt x="771" y="178"/>
                  </a:lnTo>
                  <a:lnTo>
                    <a:pt x="774" y="176"/>
                  </a:lnTo>
                  <a:lnTo>
                    <a:pt x="774" y="171"/>
                  </a:lnTo>
                  <a:lnTo>
                    <a:pt x="771" y="171"/>
                  </a:lnTo>
                  <a:lnTo>
                    <a:pt x="771" y="168"/>
                  </a:lnTo>
                  <a:lnTo>
                    <a:pt x="771" y="164"/>
                  </a:lnTo>
                  <a:lnTo>
                    <a:pt x="774" y="159"/>
                  </a:lnTo>
                  <a:lnTo>
                    <a:pt x="774" y="154"/>
                  </a:lnTo>
                  <a:lnTo>
                    <a:pt x="776" y="138"/>
                  </a:lnTo>
                  <a:lnTo>
                    <a:pt x="781" y="133"/>
                  </a:lnTo>
                  <a:lnTo>
                    <a:pt x="781" y="131"/>
                  </a:lnTo>
                  <a:lnTo>
                    <a:pt x="778" y="128"/>
                  </a:lnTo>
                  <a:lnTo>
                    <a:pt x="781" y="128"/>
                  </a:lnTo>
                  <a:lnTo>
                    <a:pt x="781" y="126"/>
                  </a:lnTo>
                  <a:lnTo>
                    <a:pt x="781" y="126"/>
                  </a:lnTo>
                  <a:lnTo>
                    <a:pt x="778" y="126"/>
                  </a:lnTo>
                  <a:lnTo>
                    <a:pt x="778" y="121"/>
                  </a:lnTo>
                  <a:lnTo>
                    <a:pt x="778" y="119"/>
                  </a:lnTo>
                  <a:lnTo>
                    <a:pt x="778" y="119"/>
                  </a:lnTo>
                  <a:lnTo>
                    <a:pt x="778" y="116"/>
                  </a:lnTo>
                  <a:lnTo>
                    <a:pt x="781" y="116"/>
                  </a:lnTo>
                  <a:lnTo>
                    <a:pt x="781" y="114"/>
                  </a:lnTo>
                  <a:lnTo>
                    <a:pt x="781" y="114"/>
                  </a:lnTo>
                  <a:lnTo>
                    <a:pt x="781" y="114"/>
                  </a:lnTo>
                  <a:close/>
                  <a:moveTo>
                    <a:pt x="795" y="109"/>
                  </a:moveTo>
                  <a:lnTo>
                    <a:pt x="793" y="109"/>
                  </a:lnTo>
                  <a:lnTo>
                    <a:pt x="793" y="109"/>
                  </a:lnTo>
                  <a:lnTo>
                    <a:pt x="793" y="112"/>
                  </a:lnTo>
                  <a:lnTo>
                    <a:pt x="790" y="116"/>
                  </a:lnTo>
                  <a:lnTo>
                    <a:pt x="790" y="116"/>
                  </a:lnTo>
                  <a:lnTo>
                    <a:pt x="790" y="121"/>
                  </a:lnTo>
                  <a:lnTo>
                    <a:pt x="790" y="123"/>
                  </a:lnTo>
                  <a:lnTo>
                    <a:pt x="788" y="123"/>
                  </a:lnTo>
                  <a:lnTo>
                    <a:pt x="788" y="126"/>
                  </a:lnTo>
                  <a:lnTo>
                    <a:pt x="788" y="126"/>
                  </a:lnTo>
                  <a:lnTo>
                    <a:pt x="785" y="126"/>
                  </a:lnTo>
                  <a:lnTo>
                    <a:pt x="785" y="126"/>
                  </a:lnTo>
                  <a:lnTo>
                    <a:pt x="788" y="128"/>
                  </a:lnTo>
                  <a:lnTo>
                    <a:pt x="788" y="128"/>
                  </a:lnTo>
                  <a:lnTo>
                    <a:pt x="788" y="131"/>
                  </a:lnTo>
                  <a:lnTo>
                    <a:pt x="788" y="131"/>
                  </a:lnTo>
                  <a:lnTo>
                    <a:pt x="785" y="131"/>
                  </a:lnTo>
                  <a:lnTo>
                    <a:pt x="785" y="131"/>
                  </a:lnTo>
                  <a:lnTo>
                    <a:pt x="785" y="131"/>
                  </a:lnTo>
                  <a:lnTo>
                    <a:pt x="788" y="131"/>
                  </a:lnTo>
                  <a:lnTo>
                    <a:pt x="790" y="128"/>
                  </a:lnTo>
                  <a:lnTo>
                    <a:pt x="793" y="123"/>
                  </a:lnTo>
                  <a:lnTo>
                    <a:pt x="795" y="107"/>
                  </a:lnTo>
                  <a:lnTo>
                    <a:pt x="795" y="109"/>
                  </a:lnTo>
                  <a:close/>
                  <a:moveTo>
                    <a:pt x="757" y="273"/>
                  </a:moveTo>
                  <a:lnTo>
                    <a:pt x="755" y="263"/>
                  </a:lnTo>
                  <a:lnTo>
                    <a:pt x="752" y="261"/>
                  </a:lnTo>
                  <a:lnTo>
                    <a:pt x="750" y="261"/>
                  </a:lnTo>
                  <a:lnTo>
                    <a:pt x="748" y="263"/>
                  </a:lnTo>
                  <a:lnTo>
                    <a:pt x="743" y="263"/>
                  </a:lnTo>
                  <a:lnTo>
                    <a:pt x="738" y="263"/>
                  </a:lnTo>
                  <a:lnTo>
                    <a:pt x="733" y="263"/>
                  </a:lnTo>
                  <a:lnTo>
                    <a:pt x="724" y="261"/>
                  </a:lnTo>
                  <a:lnTo>
                    <a:pt x="722" y="261"/>
                  </a:lnTo>
                  <a:lnTo>
                    <a:pt x="719" y="265"/>
                  </a:lnTo>
                  <a:lnTo>
                    <a:pt x="719" y="265"/>
                  </a:lnTo>
                  <a:lnTo>
                    <a:pt x="722" y="268"/>
                  </a:lnTo>
                  <a:lnTo>
                    <a:pt x="722" y="268"/>
                  </a:lnTo>
                  <a:lnTo>
                    <a:pt x="722" y="270"/>
                  </a:lnTo>
                  <a:lnTo>
                    <a:pt x="722" y="270"/>
                  </a:lnTo>
                  <a:lnTo>
                    <a:pt x="722" y="273"/>
                  </a:lnTo>
                  <a:lnTo>
                    <a:pt x="724" y="275"/>
                  </a:lnTo>
                  <a:lnTo>
                    <a:pt x="722" y="275"/>
                  </a:lnTo>
                  <a:lnTo>
                    <a:pt x="722" y="275"/>
                  </a:lnTo>
                  <a:lnTo>
                    <a:pt x="719" y="273"/>
                  </a:lnTo>
                  <a:lnTo>
                    <a:pt x="719" y="273"/>
                  </a:lnTo>
                  <a:lnTo>
                    <a:pt x="717" y="270"/>
                  </a:lnTo>
                  <a:lnTo>
                    <a:pt x="714" y="270"/>
                  </a:lnTo>
                  <a:lnTo>
                    <a:pt x="712" y="270"/>
                  </a:lnTo>
                  <a:lnTo>
                    <a:pt x="710" y="273"/>
                  </a:lnTo>
                  <a:lnTo>
                    <a:pt x="707" y="275"/>
                  </a:lnTo>
                  <a:lnTo>
                    <a:pt x="705" y="275"/>
                  </a:lnTo>
                  <a:lnTo>
                    <a:pt x="703" y="277"/>
                  </a:lnTo>
                  <a:lnTo>
                    <a:pt x="700" y="277"/>
                  </a:lnTo>
                  <a:lnTo>
                    <a:pt x="700" y="277"/>
                  </a:lnTo>
                  <a:lnTo>
                    <a:pt x="703" y="275"/>
                  </a:lnTo>
                  <a:lnTo>
                    <a:pt x="705" y="273"/>
                  </a:lnTo>
                  <a:lnTo>
                    <a:pt x="705" y="273"/>
                  </a:lnTo>
                  <a:lnTo>
                    <a:pt x="703" y="270"/>
                  </a:lnTo>
                  <a:lnTo>
                    <a:pt x="703" y="270"/>
                  </a:lnTo>
                  <a:lnTo>
                    <a:pt x="703" y="268"/>
                  </a:lnTo>
                  <a:lnTo>
                    <a:pt x="703" y="265"/>
                  </a:lnTo>
                  <a:lnTo>
                    <a:pt x="703" y="265"/>
                  </a:lnTo>
                  <a:lnTo>
                    <a:pt x="696" y="263"/>
                  </a:lnTo>
                  <a:lnTo>
                    <a:pt x="696" y="263"/>
                  </a:lnTo>
                  <a:lnTo>
                    <a:pt x="693" y="263"/>
                  </a:lnTo>
                  <a:lnTo>
                    <a:pt x="693" y="263"/>
                  </a:lnTo>
                  <a:lnTo>
                    <a:pt x="691" y="263"/>
                  </a:lnTo>
                  <a:lnTo>
                    <a:pt x="691" y="261"/>
                  </a:lnTo>
                  <a:lnTo>
                    <a:pt x="691" y="261"/>
                  </a:lnTo>
                  <a:lnTo>
                    <a:pt x="691" y="261"/>
                  </a:lnTo>
                  <a:lnTo>
                    <a:pt x="693" y="261"/>
                  </a:lnTo>
                  <a:lnTo>
                    <a:pt x="693" y="258"/>
                  </a:lnTo>
                  <a:lnTo>
                    <a:pt x="686" y="258"/>
                  </a:lnTo>
                  <a:lnTo>
                    <a:pt x="684" y="258"/>
                  </a:lnTo>
                  <a:lnTo>
                    <a:pt x="684" y="256"/>
                  </a:lnTo>
                  <a:lnTo>
                    <a:pt x="681" y="249"/>
                  </a:lnTo>
                  <a:lnTo>
                    <a:pt x="679" y="242"/>
                  </a:lnTo>
                  <a:lnTo>
                    <a:pt x="677" y="242"/>
                  </a:lnTo>
                  <a:lnTo>
                    <a:pt x="677" y="242"/>
                  </a:lnTo>
                  <a:lnTo>
                    <a:pt x="674" y="247"/>
                  </a:lnTo>
                  <a:lnTo>
                    <a:pt x="672" y="247"/>
                  </a:lnTo>
                  <a:lnTo>
                    <a:pt x="670" y="247"/>
                  </a:lnTo>
                  <a:lnTo>
                    <a:pt x="667" y="242"/>
                  </a:lnTo>
                  <a:lnTo>
                    <a:pt x="665" y="242"/>
                  </a:lnTo>
                  <a:lnTo>
                    <a:pt x="655" y="244"/>
                  </a:lnTo>
                  <a:lnTo>
                    <a:pt x="653" y="244"/>
                  </a:lnTo>
                  <a:lnTo>
                    <a:pt x="651" y="242"/>
                  </a:lnTo>
                  <a:lnTo>
                    <a:pt x="648" y="242"/>
                  </a:lnTo>
                  <a:lnTo>
                    <a:pt x="646" y="242"/>
                  </a:lnTo>
                  <a:lnTo>
                    <a:pt x="646" y="239"/>
                  </a:lnTo>
                  <a:lnTo>
                    <a:pt x="644" y="237"/>
                  </a:lnTo>
                  <a:lnTo>
                    <a:pt x="641" y="237"/>
                  </a:lnTo>
                  <a:lnTo>
                    <a:pt x="641" y="237"/>
                  </a:lnTo>
                  <a:lnTo>
                    <a:pt x="639" y="239"/>
                  </a:lnTo>
                  <a:lnTo>
                    <a:pt x="636" y="239"/>
                  </a:lnTo>
                  <a:lnTo>
                    <a:pt x="636" y="239"/>
                  </a:lnTo>
                  <a:lnTo>
                    <a:pt x="636" y="239"/>
                  </a:lnTo>
                  <a:lnTo>
                    <a:pt x="634" y="239"/>
                  </a:lnTo>
                  <a:lnTo>
                    <a:pt x="627" y="239"/>
                  </a:lnTo>
                  <a:lnTo>
                    <a:pt x="620" y="239"/>
                  </a:lnTo>
                  <a:lnTo>
                    <a:pt x="617" y="239"/>
                  </a:lnTo>
                  <a:lnTo>
                    <a:pt x="617" y="239"/>
                  </a:lnTo>
                  <a:lnTo>
                    <a:pt x="617" y="239"/>
                  </a:lnTo>
                  <a:lnTo>
                    <a:pt x="615" y="239"/>
                  </a:lnTo>
                  <a:lnTo>
                    <a:pt x="615" y="237"/>
                  </a:lnTo>
                  <a:lnTo>
                    <a:pt x="617" y="235"/>
                  </a:lnTo>
                  <a:lnTo>
                    <a:pt x="620" y="235"/>
                  </a:lnTo>
                  <a:lnTo>
                    <a:pt x="620" y="237"/>
                  </a:lnTo>
                  <a:lnTo>
                    <a:pt x="625" y="235"/>
                  </a:lnTo>
                  <a:lnTo>
                    <a:pt x="625" y="235"/>
                  </a:lnTo>
                  <a:lnTo>
                    <a:pt x="627" y="237"/>
                  </a:lnTo>
                  <a:lnTo>
                    <a:pt x="629" y="237"/>
                  </a:lnTo>
                  <a:lnTo>
                    <a:pt x="629" y="235"/>
                  </a:lnTo>
                  <a:lnTo>
                    <a:pt x="632" y="235"/>
                  </a:lnTo>
                  <a:lnTo>
                    <a:pt x="632" y="235"/>
                  </a:lnTo>
                  <a:lnTo>
                    <a:pt x="634" y="235"/>
                  </a:lnTo>
                  <a:lnTo>
                    <a:pt x="634" y="235"/>
                  </a:lnTo>
                  <a:lnTo>
                    <a:pt x="636" y="235"/>
                  </a:lnTo>
                  <a:lnTo>
                    <a:pt x="636" y="235"/>
                  </a:lnTo>
                  <a:lnTo>
                    <a:pt x="636" y="237"/>
                  </a:lnTo>
                  <a:lnTo>
                    <a:pt x="639" y="237"/>
                  </a:lnTo>
                  <a:lnTo>
                    <a:pt x="639" y="237"/>
                  </a:lnTo>
                  <a:lnTo>
                    <a:pt x="639" y="237"/>
                  </a:lnTo>
                  <a:lnTo>
                    <a:pt x="641" y="232"/>
                  </a:lnTo>
                  <a:lnTo>
                    <a:pt x="641" y="232"/>
                  </a:lnTo>
                  <a:lnTo>
                    <a:pt x="644" y="232"/>
                  </a:lnTo>
                  <a:lnTo>
                    <a:pt x="644" y="232"/>
                  </a:lnTo>
                  <a:lnTo>
                    <a:pt x="648" y="237"/>
                  </a:lnTo>
                  <a:lnTo>
                    <a:pt x="651" y="239"/>
                  </a:lnTo>
                  <a:lnTo>
                    <a:pt x="651" y="239"/>
                  </a:lnTo>
                  <a:lnTo>
                    <a:pt x="653" y="239"/>
                  </a:lnTo>
                  <a:lnTo>
                    <a:pt x="655" y="237"/>
                  </a:lnTo>
                  <a:lnTo>
                    <a:pt x="655" y="237"/>
                  </a:lnTo>
                  <a:lnTo>
                    <a:pt x="655" y="235"/>
                  </a:lnTo>
                  <a:lnTo>
                    <a:pt x="655" y="232"/>
                  </a:lnTo>
                  <a:lnTo>
                    <a:pt x="655" y="230"/>
                  </a:lnTo>
                  <a:lnTo>
                    <a:pt x="655" y="230"/>
                  </a:lnTo>
                  <a:lnTo>
                    <a:pt x="658" y="232"/>
                  </a:lnTo>
                  <a:lnTo>
                    <a:pt x="658" y="235"/>
                  </a:lnTo>
                  <a:lnTo>
                    <a:pt x="658" y="237"/>
                  </a:lnTo>
                  <a:lnTo>
                    <a:pt x="660" y="237"/>
                  </a:lnTo>
                  <a:lnTo>
                    <a:pt x="660" y="237"/>
                  </a:lnTo>
                  <a:lnTo>
                    <a:pt x="665" y="239"/>
                  </a:lnTo>
                  <a:lnTo>
                    <a:pt x="667" y="239"/>
                  </a:lnTo>
                  <a:lnTo>
                    <a:pt x="667" y="239"/>
                  </a:lnTo>
                  <a:lnTo>
                    <a:pt x="670" y="239"/>
                  </a:lnTo>
                  <a:lnTo>
                    <a:pt x="670" y="242"/>
                  </a:lnTo>
                  <a:lnTo>
                    <a:pt x="670" y="242"/>
                  </a:lnTo>
                  <a:lnTo>
                    <a:pt x="672" y="242"/>
                  </a:lnTo>
                  <a:lnTo>
                    <a:pt x="672" y="242"/>
                  </a:lnTo>
                  <a:lnTo>
                    <a:pt x="672" y="239"/>
                  </a:lnTo>
                  <a:lnTo>
                    <a:pt x="672" y="239"/>
                  </a:lnTo>
                  <a:lnTo>
                    <a:pt x="674" y="239"/>
                  </a:lnTo>
                  <a:lnTo>
                    <a:pt x="677" y="237"/>
                  </a:lnTo>
                  <a:lnTo>
                    <a:pt x="679" y="237"/>
                  </a:lnTo>
                  <a:lnTo>
                    <a:pt x="681" y="237"/>
                  </a:lnTo>
                  <a:lnTo>
                    <a:pt x="684" y="239"/>
                  </a:lnTo>
                  <a:lnTo>
                    <a:pt x="684" y="242"/>
                  </a:lnTo>
                  <a:lnTo>
                    <a:pt x="684" y="247"/>
                  </a:lnTo>
                  <a:lnTo>
                    <a:pt x="686" y="247"/>
                  </a:lnTo>
                  <a:lnTo>
                    <a:pt x="686" y="249"/>
                  </a:lnTo>
                  <a:lnTo>
                    <a:pt x="688" y="249"/>
                  </a:lnTo>
                  <a:lnTo>
                    <a:pt x="691" y="251"/>
                  </a:lnTo>
                  <a:lnTo>
                    <a:pt x="693" y="251"/>
                  </a:lnTo>
                  <a:lnTo>
                    <a:pt x="703" y="256"/>
                  </a:lnTo>
                  <a:lnTo>
                    <a:pt x="705" y="258"/>
                  </a:lnTo>
                  <a:lnTo>
                    <a:pt x="707" y="263"/>
                  </a:lnTo>
                  <a:lnTo>
                    <a:pt x="710" y="263"/>
                  </a:lnTo>
                  <a:lnTo>
                    <a:pt x="710" y="261"/>
                  </a:lnTo>
                  <a:lnTo>
                    <a:pt x="712" y="258"/>
                  </a:lnTo>
                  <a:lnTo>
                    <a:pt x="714" y="258"/>
                  </a:lnTo>
                  <a:lnTo>
                    <a:pt x="714" y="256"/>
                  </a:lnTo>
                  <a:lnTo>
                    <a:pt x="717" y="256"/>
                  </a:lnTo>
                  <a:lnTo>
                    <a:pt x="719" y="256"/>
                  </a:lnTo>
                  <a:lnTo>
                    <a:pt x="719" y="254"/>
                  </a:lnTo>
                  <a:lnTo>
                    <a:pt x="722" y="251"/>
                  </a:lnTo>
                  <a:lnTo>
                    <a:pt x="722" y="249"/>
                  </a:lnTo>
                  <a:lnTo>
                    <a:pt x="719" y="244"/>
                  </a:lnTo>
                  <a:lnTo>
                    <a:pt x="719" y="244"/>
                  </a:lnTo>
                  <a:lnTo>
                    <a:pt x="714" y="247"/>
                  </a:lnTo>
                  <a:lnTo>
                    <a:pt x="712" y="244"/>
                  </a:lnTo>
                  <a:lnTo>
                    <a:pt x="714" y="244"/>
                  </a:lnTo>
                  <a:lnTo>
                    <a:pt x="717" y="242"/>
                  </a:lnTo>
                  <a:lnTo>
                    <a:pt x="717" y="242"/>
                  </a:lnTo>
                  <a:lnTo>
                    <a:pt x="717" y="239"/>
                  </a:lnTo>
                  <a:lnTo>
                    <a:pt x="714" y="237"/>
                  </a:lnTo>
                  <a:lnTo>
                    <a:pt x="710" y="237"/>
                  </a:lnTo>
                  <a:lnTo>
                    <a:pt x="710" y="237"/>
                  </a:lnTo>
                  <a:lnTo>
                    <a:pt x="710" y="237"/>
                  </a:lnTo>
                  <a:lnTo>
                    <a:pt x="707" y="237"/>
                  </a:lnTo>
                  <a:lnTo>
                    <a:pt x="707" y="237"/>
                  </a:lnTo>
                  <a:lnTo>
                    <a:pt x="707" y="235"/>
                  </a:lnTo>
                  <a:lnTo>
                    <a:pt x="705" y="232"/>
                  </a:lnTo>
                  <a:lnTo>
                    <a:pt x="705" y="232"/>
                  </a:lnTo>
                  <a:lnTo>
                    <a:pt x="707" y="232"/>
                  </a:lnTo>
                  <a:lnTo>
                    <a:pt x="705" y="230"/>
                  </a:lnTo>
                  <a:lnTo>
                    <a:pt x="703" y="230"/>
                  </a:lnTo>
                  <a:lnTo>
                    <a:pt x="700" y="232"/>
                  </a:lnTo>
                  <a:lnTo>
                    <a:pt x="698" y="232"/>
                  </a:lnTo>
                  <a:lnTo>
                    <a:pt x="696" y="232"/>
                  </a:lnTo>
                  <a:lnTo>
                    <a:pt x="691" y="230"/>
                  </a:lnTo>
                  <a:lnTo>
                    <a:pt x="681" y="225"/>
                  </a:lnTo>
                  <a:lnTo>
                    <a:pt x="674" y="221"/>
                  </a:lnTo>
                  <a:lnTo>
                    <a:pt x="672" y="216"/>
                  </a:lnTo>
                  <a:lnTo>
                    <a:pt x="670" y="216"/>
                  </a:lnTo>
                  <a:lnTo>
                    <a:pt x="667" y="213"/>
                  </a:lnTo>
                  <a:lnTo>
                    <a:pt x="662" y="209"/>
                  </a:lnTo>
                  <a:lnTo>
                    <a:pt x="660" y="206"/>
                  </a:lnTo>
                  <a:lnTo>
                    <a:pt x="660" y="206"/>
                  </a:lnTo>
                  <a:lnTo>
                    <a:pt x="658" y="206"/>
                  </a:lnTo>
                  <a:lnTo>
                    <a:pt x="658" y="206"/>
                  </a:lnTo>
                  <a:lnTo>
                    <a:pt x="658" y="204"/>
                  </a:lnTo>
                  <a:lnTo>
                    <a:pt x="658" y="204"/>
                  </a:lnTo>
                  <a:lnTo>
                    <a:pt x="658" y="202"/>
                  </a:lnTo>
                  <a:lnTo>
                    <a:pt x="658" y="202"/>
                  </a:lnTo>
                  <a:lnTo>
                    <a:pt x="665" y="206"/>
                  </a:lnTo>
                  <a:lnTo>
                    <a:pt x="670" y="211"/>
                  </a:lnTo>
                  <a:lnTo>
                    <a:pt x="672" y="213"/>
                  </a:lnTo>
                  <a:lnTo>
                    <a:pt x="674" y="213"/>
                  </a:lnTo>
                  <a:lnTo>
                    <a:pt x="674" y="213"/>
                  </a:lnTo>
                  <a:lnTo>
                    <a:pt x="684" y="223"/>
                  </a:lnTo>
                  <a:lnTo>
                    <a:pt x="684" y="223"/>
                  </a:lnTo>
                  <a:lnTo>
                    <a:pt x="686" y="223"/>
                  </a:lnTo>
                  <a:lnTo>
                    <a:pt x="686" y="223"/>
                  </a:lnTo>
                  <a:lnTo>
                    <a:pt x="688" y="225"/>
                  </a:lnTo>
                  <a:lnTo>
                    <a:pt x="691" y="225"/>
                  </a:lnTo>
                  <a:lnTo>
                    <a:pt x="696" y="228"/>
                  </a:lnTo>
                  <a:lnTo>
                    <a:pt x="698" y="228"/>
                  </a:lnTo>
                  <a:lnTo>
                    <a:pt x="705" y="225"/>
                  </a:lnTo>
                  <a:lnTo>
                    <a:pt x="705" y="223"/>
                  </a:lnTo>
                  <a:lnTo>
                    <a:pt x="705" y="223"/>
                  </a:lnTo>
                  <a:lnTo>
                    <a:pt x="703" y="221"/>
                  </a:lnTo>
                  <a:lnTo>
                    <a:pt x="703" y="221"/>
                  </a:lnTo>
                  <a:lnTo>
                    <a:pt x="700" y="221"/>
                  </a:lnTo>
                  <a:lnTo>
                    <a:pt x="698" y="221"/>
                  </a:lnTo>
                  <a:lnTo>
                    <a:pt x="698" y="221"/>
                  </a:lnTo>
                  <a:lnTo>
                    <a:pt x="700" y="218"/>
                  </a:lnTo>
                  <a:lnTo>
                    <a:pt x="700" y="218"/>
                  </a:lnTo>
                  <a:lnTo>
                    <a:pt x="700" y="216"/>
                  </a:lnTo>
                  <a:lnTo>
                    <a:pt x="700" y="216"/>
                  </a:lnTo>
                  <a:lnTo>
                    <a:pt x="698" y="216"/>
                  </a:lnTo>
                  <a:lnTo>
                    <a:pt x="696" y="216"/>
                  </a:lnTo>
                  <a:lnTo>
                    <a:pt x="696" y="213"/>
                  </a:lnTo>
                  <a:lnTo>
                    <a:pt x="696" y="213"/>
                  </a:lnTo>
                  <a:lnTo>
                    <a:pt x="696" y="211"/>
                  </a:lnTo>
                  <a:lnTo>
                    <a:pt x="698" y="211"/>
                  </a:lnTo>
                  <a:lnTo>
                    <a:pt x="698" y="211"/>
                  </a:lnTo>
                  <a:lnTo>
                    <a:pt x="700" y="211"/>
                  </a:lnTo>
                  <a:lnTo>
                    <a:pt x="698" y="211"/>
                  </a:lnTo>
                  <a:lnTo>
                    <a:pt x="698" y="209"/>
                  </a:lnTo>
                  <a:lnTo>
                    <a:pt x="698" y="209"/>
                  </a:lnTo>
                  <a:lnTo>
                    <a:pt x="696" y="209"/>
                  </a:lnTo>
                  <a:lnTo>
                    <a:pt x="696" y="206"/>
                  </a:lnTo>
                  <a:lnTo>
                    <a:pt x="698" y="206"/>
                  </a:lnTo>
                  <a:lnTo>
                    <a:pt x="703" y="211"/>
                  </a:lnTo>
                  <a:lnTo>
                    <a:pt x="705" y="211"/>
                  </a:lnTo>
                  <a:lnTo>
                    <a:pt x="705" y="211"/>
                  </a:lnTo>
                  <a:lnTo>
                    <a:pt x="707" y="211"/>
                  </a:lnTo>
                  <a:lnTo>
                    <a:pt x="707" y="213"/>
                  </a:lnTo>
                  <a:lnTo>
                    <a:pt x="712" y="216"/>
                  </a:lnTo>
                  <a:lnTo>
                    <a:pt x="714" y="218"/>
                  </a:lnTo>
                  <a:lnTo>
                    <a:pt x="714" y="218"/>
                  </a:lnTo>
                  <a:lnTo>
                    <a:pt x="714" y="213"/>
                  </a:lnTo>
                  <a:lnTo>
                    <a:pt x="714" y="206"/>
                  </a:lnTo>
                  <a:lnTo>
                    <a:pt x="714" y="204"/>
                  </a:lnTo>
                  <a:lnTo>
                    <a:pt x="712" y="202"/>
                  </a:lnTo>
                  <a:lnTo>
                    <a:pt x="712" y="202"/>
                  </a:lnTo>
                  <a:lnTo>
                    <a:pt x="710" y="202"/>
                  </a:lnTo>
                  <a:lnTo>
                    <a:pt x="710" y="202"/>
                  </a:lnTo>
                  <a:lnTo>
                    <a:pt x="710" y="199"/>
                  </a:lnTo>
                  <a:lnTo>
                    <a:pt x="710" y="197"/>
                  </a:lnTo>
                  <a:lnTo>
                    <a:pt x="710" y="197"/>
                  </a:lnTo>
                  <a:lnTo>
                    <a:pt x="712" y="197"/>
                  </a:lnTo>
                  <a:lnTo>
                    <a:pt x="712" y="194"/>
                  </a:lnTo>
                  <a:lnTo>
                    <a:pt x="707" y="192"/>
                  </a:lnTo>
                  <a:lnTo>
                    <a:pt x="707" y="192"/>
                  </a:lnTo>
                  <a:lnTo>
                    <a:pt x="707" y="194"/>
                  </a:lnTo>
                  <a:lnTo>
                    <a:pt x="705" y="197"/>
                  </a:lnTo>
                  <a:lnTo>
                    <a:pt x="705" y="197"/>
                  </a:lnTo>
                  <a:lnTo>
                    <a:pt x="700" y="194"/>
                  </a:lnTo>
                  <a:lnTo>
                    <a:pt x="698" y="194"/>
                  </a:lnTo>
                  <a:lnTo>
                    <a:pt x="696" y="194"/>
                  </a:lnTo>
                  <a:lnTo>
                    <a:pt x="696" y="192"/>
                  </a:lnTo>
                  <a:lnTo>
                    <a:pt x="698" y="192"/>
                  </a:lnTo>
                  <a:lnTo>
                    <a:pt x="703" y="190"/>
                  </a:lnTo>
                  <a:lnTo>
                    <a:pt x="705" y="190"/>
                  </a:lnTo>
                  <a:lnTo>
                    <a:pt x="705" y="187"/>
                  </a:lnTo>
                  <a:lnTo>
                    <a:pt x="703" y="187"/>
                  </a:lnTo>
                  <a:lnTo>
                    <a:pt x="698" y="187"/>
                  </a:lnTo>
                  <a:lnTo>
                    <a:pt x="693" y="187"/>
                  </a:lnTo>
                  <a:lnTo>
                    <a:pt x="691" y="185"/>
                  </a:lnTo>
                  <a:lnTo>
                    <a:pt x="688" y="185"/>
                  </a:lnTo>
                  <a:lnTo>
                    <a:pt x="686" y="185"/>
                  </a:lnTo>
                  <a:lnTo>
                    <a:pt x="681" y="185"/>
                  </a:lnTo>
                  <a:lnTo>
                    <a:pt x="679" y="185"/>
                  </a:lnTo>
                  <a:lnTo>
                    <a:pt x="677" y="183"/>
                  </a:lnTo>
                  <a:lnTo>
                    <a:pt x="677" y="180"/>
                  </a:lnTo>
                  <a:lnTo>
                    <a:pt x="674" y="180"/>
                  </a:lnTo>
                  <a:lnTo>
                    <a:pt x="674" y="178"/>
                  </a:lnTo>
                  <a:lnTo>
                    <a:pt x="674" y="178"/>
                  </a:lnTo>
                  <a:lnTo>
                    <a:pt x="672" y="176"/>
                  </a:lnTo>
                  <a:lnTo>
                    <a:pt x="672" y="173"/>
                  </a:lnTo>
                  <a:lnTo>
                    <a:pt x="667" y="171"/>
                  </a:lnTo>
                  <a:lnTo>
                    <a:pt x="667" y="171"/>
                  </a:lnTo>
                  <a:lnTo>
                    <a:pt x="662" y="171"/>
                  </a:lnTo>
                  <a:lnTo>
                    <a:pt x="662" y="171"/>
                  </a:lnTo>
                  <a:lnTo>
                    <a:pt x="662" y="168"/>
                  </a:lnTo>
                  <a:lnTo>
                    <a:pt x="662" y="168"/>
                  </a:lnTo>
                  <a:lnTo>
                    <a:pt x="662" y="168"/>
                  </a:lnTo>
                  <a:lnTo>
                    <a:pt x="662" y="168"/>
                  </a:lnTo>
                  <a:lnTo>
                    <a:pt x="660" y="168"/>
                  </a:lnTo>
                  <a:lnTo>
                    <a:pt x="660" y="168"/>
                  </a:lnTo>
                  <a:lnTo>
                    <a:pt x="658" y="168"/>
                  </a:lnTo>
                  <a:lnTo>
                    <a:pt x="658" y="168"/>
                  </a:lnTo>
                  <a:lnTo>
                    <a:pt x="655" y="166"/>
                  </a:lnTo>
                  <a:lnTo>
                    <a:pt x="655" y="166"/>
                  </a:lnTo>
                  <a:lnTo>
                    <a:pt x="653" y="166"/>
                  </a:lnTo>
                  <a:lnTo>
                    <a:pt x="651" y="161"/>
                  </a:lnTo>
                  <a:lnTo>
                    <a:pt x="651" y="161"/>
                  </a:lnTo>
                  <a:lnTo>
                    <a:pt x="648" y="159"/>
                  </a:lnTo>
                  <a:lnTo>
                    <a:pt x="648" y="157"/>
                  </a:lnTo>
                  <a:lnTo>
                    <a:pt x="646" y="157"/>
                  </a:lnTo>
                  <a:lnTo>
                    <a:pt x="644" y="157"/>
                  </a:lnTo>
                  <a:lnTo>
                    <a:pt x="641" y="157"/>
                  </a:lnTo>
                  <a:lnTo>
                    <a:pt x="641" y="154"/>
                  </a:lnTo>
                  <a:lnTo>
                    <a:pt x="639" y="152"/>
                  </a:lnTo>
                  <a:lnTo>
                    <a:pt x="639" y="152"/>
                  </a:lnTo>
                  <a:lnTo>
                    <a:pt x="636" y="152"/>
                  </a:lnTo>
                  <a:lnTo>
                    <a:pt x="636" y="150"/>
                  </a:lnTo>
                  <a:lnTo>
                    <a:pt x="634" y="150"/>
                  </a:lnTo>
                  <a:lnTo>
                    <a:pt x="634" y="150"/>
                  </a:lnTo>
                  <a:lnTo>
                    <a:pt x="632" y="142"/>
                  </a:lnTo>
                  <a:lnTo>
                    <a:pt x="632" y="142"/>
                  </a:lnTo>
                  <a:lnTo>
                    <a:pt x="629" y="140"/>
                  </a:lnTo>
                  <a:lnTo>
                    <a:pt x="627" y="140"/>
                  </a:lnTo>
                  <a:lnTo>
                    <a:pt x="627" y="138"/>
                  </a:lnTo>
                  <a:lnTo>
                    <a:pt x="620" y="138"/>
                  </a:lnTo>
                  <a:lnTo>
                    <a:pt x="617" y="138"/>
                  </a:lnTo>
                  <a:lnTo>
                    <a:pt x="617" y="138"/>
                  </a:lnTo>
                  <a:lnTo>
                    <a:pt x="617" y="135"/>
                  </a:lnTo>
                  <a:lnTo>
                    <a:pt x="617" y="133"/>
                  </a:lnTo>
                  <a:lnTo>
                    <a:pt x="615" y="133"/>
                  </a:lnTo>
                  <a:lnTo>
                    <a:pt x="615" y="133"/>
                  </a:lnTo>
                  <a:lnTo>
                    <a:pt x="615" y="133"/>
                  </a:lnTo>
                  <a:lnTo>
                    <a:pt x="610" y="135"/>
                  </a:lnTo>
                  <a:lnTo>
                    <a:pt x="608" y="133"/>
                  </a:lnTo>
                  <a:lnTo>
                    <a:pt x="608" y="133"/>
                  </a:lnTo>
                  <a:lnTo>
                    <a:pt x="608" y="131"/>
                  </a:lnTo>
                  <a:lnTo>
                    <a:pt x="610" y="131"/>
                  </a:lnTo>
                  <a:lnTo>
                    <a:pt x="615" y="131"/>
                  </a:lnTo>
                  <a:lnTo>
                    <a:pt x="617" y="133"/>
                  </a:lnTo>
                  <a:lnTo>
                    <a:pt x="617" y="133"/>
                  </a:lnTo>
                  <a:lnTo>
                    <a:pt x="620" y="135"/>
                  </a:lnTo>
                  <a:lnTo>
                    <a:pt x="620" y="135"/>
                  </a:lnTo>
                  <a:lnTo>
                    <a:pt x="622" y="135"/>
                  </a:lnTo>
                  <a:lnTo>
                    <a:pt x="627" y="135"/>
                  </a:lnTo>
                  <a:lnTo>
                    <a:pt x="627" y="138"/>
                  </a:lnTo>
                  <a:lnTo>
                    <a:pt x="629" y="138"/>
                  </a:lnTo>
                  <a:lnTo>
                    <a:pt x="632" y="140"/>
                  </a:lnTo>
                  <a:lnTo>
                    <a:pt x="636" y="147"/>
                  </a:lnTo>
                  <a:lnTo>
                    <a:pt x="636" y="147"/>
                  </a:lnTo>
                  <a:lnTo>
                    <a:pt x="641" y="150"/>
                  </a:lnTo>
                  <a:lnTo>
                    <a:pt x="644" y="152"/>
                  </a:lnTo>
                  <a:lnTo>
                    <a:pt x="651" y="154"/>
                  </a:lnTo>
                  <a:lnTo>
                    <a:pt x="653" y="157"/>
                  </a:lnTo>
                  <a:lnTo>
                    <a:pt x="658" y="164"/>
                  </a:lnTo>
                  <a:lnTo>
                    <a:pt x="658" y="164"/>
                  </a:lnTo>
                  <a:lnTo>
                    <a:pt x="660" y="164"/>
                  </a:lnTo>
                  <a:lnTo>
                    <a:pt x="660" y="164"/>
                  </a:lnTo>
                  <a:lnTo>
                    <a:pt x="662" y="161"/>
                  </a:lnTo>
                  <a:lnTo>
                    <a:pt x="662" y="164"/>
                  </a:lnTo>
                  <a:lnTo>
                    <a:pt x="662" y="166"/>
                  </a:lnTo>
                  <a:lnTo>
                    <a:pt x="665" y="166"/>
                  </a:lnTo>
                  <a:lnTo>
                    <a:pt x="665" y="166"/>
                  </a:lnTo>
                  <a:lnTo>
                    <a:pt x="665" y="164"/>
                  </a:lnTo>
                  <a:lnTo>
                    <a:pt x="667" y="166"/>
                  </a:lnTo>
                  <a:lnTo>
                    <a:pt x="667" y="166"/>
                  </a:lnTo>
                  <a:lnTo>
                    <a:pt x="667" y="166"/>
                  </a:lnTo>
                  <a:lnTo>
                    <a:pt x="672" y="168"/>
                  </a:lnTo>
                  <a:lnTo>
                    <a:pt x="672" y="168"/>
                  </a:lnTo>
                  <a:lnTo>
                    <a:pt x="674" y="171"/>
                  </a:lnTo>
                  <a:lnTo>
                    <a:pt x="677" y="176"/>
                  </a:lnTo>
                  <a:lnTo>
                    <a:pt x="679" y="178"/>
                  </a:lnTo>
                  <a:lnTo>
                    <a:pt x="679" y="178"/>
                  </a:lnTo>
                  <a:lnTo>
                    <a:pt x="681" y="180"/>
                  </a:lnTo>
                  <a:lnTo>
                    <a:pt x="681" y="183"/>
                  </a:lnTo>
                  <a:lnTo>
                    <a:pt x="684" y="180"/>
                  </a:lnTo>
                  <a:lnTo>
                    <a:pt x="684" y="176"/>
                  </a:lnTo>
                  <a:lnTo>
                    <a:pt x="684" y="176"/>
                  </a:lnTo>
                  <a:lnTo>
                    <a:pt x="686" y="176"/>
                  </a:lnTo>
                  <a:lnTo>
                    <a:pt x="686" y="178"/>
                  </a:lnTo>
                  <a:lnTo>
                    <a:pt x="688" y="178"/>
                  </a:lnTo>
                  <a:lnTo>
                    <a:pt x="688" y="180"/>
                  </a:lnTo>
                  <a:lnTo>
                    <a:pt x="688" y="180"/>
                  </a:lnTo>
                  <a:lnTo>
                    <a:pt x="688" y="178"/>
                  </a:lnTo>
                  <a:lnTo>
                    <a:pt x="691" y="180"/>
                  </a:lnTo>
                  <a:lnTo>
                    <a:pt x="691" y="180"/>
                  </a:lnTo>
                  <a:lnTo>
                    <a:pt x="693" y="180"/>
                  </a:lnTo>
                  <a:lnTo>
                    <a:pt x="698" y="183"/>
                  </a:lnTo>
                  <a:lnTo>
                    <a:pt x="700" y="183"/>
                  </a:lnTo>
                  <a:lnTo>
                    <a:pt x="703" y="180"/>
                  </a:lnTo>
                  <a:lnTo>
                    <a:pt x="700" y="180"/>
                  </a:lnTo>
                  <a:lnTo>
                    <a:pt x="700" y="180"/>
                  </a:lnTo>
                  <a:lnTo>
                    <a:pt x="698" y="178"/>
                  </a:lnTo>
                  <a:lnTo>
                    <a:pt x="698" y="176"/>
                  </a:lnTo>
                  <a:lnTo>
                    <a:pt x="698" y="176"/>
                  </a:lnTo>
                  <a:lnTo>
                    <a:pt x="698" y="176"/>
                  </a:lnTo>
                  <a:lnTo>
                    <a:pt x="700" y="173"/>
                  </a:lnTo>
                  <a:lnTo>
                    <a:pt x="698" y="173"/>
                  </a:lnTo>
                  <a:lnTo>
                    <a:pt x="700" y="173"/>
                  </a:lnTo>
                  <a:lnTo>
                    <a:pt x="700" y="173"/>
                  </a:lnTo>
                  <a:lnTo>
                    <a:pt x="703" y="173"/>
                  </a:lnTo>
                  <a:lnTo>
                    <a:pt x="703" y="171"/>
                  </a:lnTo>
                  <a:lnTo>
                    <a:pt x="703" y="171"/>
                  </a:lnTo>
                  <a:lnTo>
                    <a:pt x="698" y="168"/>
                  </a:lnTo>
                  <a:lnTo>
                    <a:pt x="698" y="166"/>
                  </a:lnTo>
                  <a:lnTo>
                    <a:pt x="698" y="166"/>
                  </a:lnTo>
                  <a:lnTo>
                    <a:pt x="698" y="166"/>
                  </a:lnTo>
                  <a:lnTo>
                    <a:pt x="698" y="166"/>
                  </a:lnTo>
                  <a:lnTo>
                    <a:pt x="700" y="166"/>
                  </a:lnTo>
                  <a:lnTo>
                    <a:pt x="700" y="164"/>
                  </a:lnTo>
                  <a:lnTo>
                    <a:pt x="700" y="164"/>
                  </a:lnTo>
                  <a:lnTo>
                    <a:pt x="700" y="161"/>
                  </a:lnTo>
                  <a:lnTo>
                    <a:pt x="698" y="161"/>
                  </a:lnTo>
                  <a:lnTo>
                    <a:pt x="696" y="157"/>
                  </a:lnTo>
                  <a:lnTo>
                    <a:pt x="696" y="154"/>
                  </a:lnTo>
                  <a:lnTo>
                    <a:pt x="696" y="154"/>
                  </a:lnTo>
                  <a:lnTo>
                    <a:pt x="698" y="154"/>
                  </a:lnTo>
                  <a:lnTo>
                    <a:pt x="700" y="157"/>
                  </a:lnTo>
                  <a:lnTo>
                    <a:pt x="703" y="157"/>
                  </a:lnTo>
                  <a:lnTo>
                    <a:pt x="703" y="154"/>
                  </a:lnTo>
                  <a:lnTo>
                    <a:pt x="703" y="152"/>
                  </a:lnTo>
                  <a:lnTo>
                    <a:pt x="703" y="147"/>
                  </a:lnTo>
                  <a:lnTo>
                    <a:pt x="700" y="145"/>
                  </a:lnTo>
                  <a:lnTo>
                    <a:pt x="698" y="145"/>
                  </a:lnTo>
                  <a:lnTo>
                    <a:pt x="696" y="142"/>
                  </a:lnTo>
                  <a:lnTo>
                    <a:pt x="686" y="142"/>
                  </a:lnTo>
                  <a:lnTo>
                    <a:pt x="684" y="140"/>
                  </a:lnTo>
                  <a:lnTo>
                    <a:pt x="677" y="140"/>
                  </a:lnTo>
                  <a:lnTo>
                    <a:pt x="677" y="140"/>
                  </a:lnTo>
                  <a:lnTo>
                    <a:pt x="677" y="138"/>
                  </a:lnTo>
                  <a:lnTo>
                    <a:pt x="679" y="138"/>
                  </a:lnTo>
                  <a:lnTo>
                    <a:pt x="679" y="138"/>
                  </a:lnTo>
                  <a:lnTo>
                    <a:pt x="677" y="138"/>
                  </a:lnTo>
                  <a:lnTo>
                    <a:pt x="677" y="138"/>
                  </a:lnTo>
                  <a:lnTo>
                    <a:pt x="674" y="135"/>
                  </a:lnTo>
                  <a:lnTo>
                    <a:pt x="674" y="135"/>
                  </a:lnTo>
                  <a:lnTo>
                    <a:pt x="670" y="138"/>
                  </a:lnTo>
                  <a:lnTo>
                    <a:pt x="670" y="138"/>
                  </a:lnTo>
                  <a:lnTo>
                    <a:pt x="670" y="135"/>
                  </a:lnTo>
                  <a:lnTo>
                    <a:pt x="670" y="135"/>
                  </a:lnTo>
                  <a:lnTo>
                    <a:pt x="670" y="133"/>
                  </a:lnTo>
                  <a:lnTo>
                    <a:pt x="670" y="133"/>
                  </a:lnTo>
                  <a:lnTo>
                    <a:pt x="670" y="131"/>
                  </a:lnTo>
                  <a:lnTo>
                    <a:pt x="665" y="128"/>
                  </a:lnTo>
                  <a:lnTo>
                    <a:pt x="662" y="128"/>
                  </a:lnTo>
                  <a:lnTo>
                    <a:pt x="662" y="128"/>
                  </a:lnTo>
                  <a:lnTo>
                    <a:pt x="660" y="123"/>
                  </a:lnTo>
                  <a:lnTo>
                    <a:pt x="660" y="123"/>
                  </a:lnTo>
                  <a:lnTo>
                    <a:pt x="660" y="123"/>
                  </a:lnTo>
                  <a:lnTo>
                    <a:pt x="658" y="123"/>
                  </a:lnTo>
                  <a:lnTo>
                    <a:pt x="658" y="126"/>
                  </a:lnTo>
                  <a:lnTo>
                    <a:pt x="655" y="126"/>
                  </a:lnTo>
                  <a:lnTo>
                    <a:pt x="655" y="126"/>
                  </a:lnTo>
                  <a:lnTo>
                    <a:pt x="653" y="126"/>
                  </a:lnTo>
                  <a:lnTo>
                    <a:pt x="653" y="123"/>
                  </a:lnTo>
                  <a:lnTo>
                    <a:pt x="653" y="123"/>
                  </a:lnTo>
                  <a:lnTo>
                    <a:pt x="651" y="126"/>
                  </a:lnTo>
                  <a:lnTo>
                    <a:pt x="648" y="128"/>
                  </a:lnTo>
                  <a:lnTo>
                    <a:pt x="646" y="128"/>
                  </a:lnTo>
                  <a:lnTo>
                    <a:pt x="646" y="128"/>
                  </a:lnTo>
                  <a:lnTo>
                    <a:pt x="644" y="126"/>
                  </a:lnTo>
                  <a:lnTo>
                    <a:pt x="644" y="126"/>
                  </a:lnTo>
                  <a:lnTo>
                    <a:pt x="641" y="126"/>
                  </a:lnTo>
                  <a:lnTo>
                    <a:pt x="639" y="126"/>
                  </a:lnTo>
                  <a:lnTo>
                    <a:pt x="634" y="126"/>
                  </a:lnTo>
                  <a:lnTo>
                    <a:pt x="629" y="126"/>
                  </a:lnTo>
                  <a:lnTo>
                    <a:pt x="625" y="123"/>
                  </a:lnTo>
                  <a:lnTo>
                    <a:pt x="625" y="121"/>
                  </a:lnTo>
                  <a:lnTo>
                    <a:pt x="625" y="121"/>
                  </a:lnTo>
                  <a:lnTo>
                    <a:pt x="625" y="119"/>
                  </a:lnTo>
                  <a:lnTo>
                    <a:pt x="625" y="119"/>
                  </a:lnTo>
                  <a:lnTo>
                    <a:pt x="622" y="116"/>
                  </a:lnTo>
                  <a:lnTo>
                    <a:pt x="622" y="116"/>
                  </a:lnTo>
                  <a:lnTo>
                    <a:pt x="620" y="116"/>
                  </a:lnTo>
                  <a:lnTo>
                    <a:pt x="620" y="116"/>
                  </a:lnTo>
                  <a:lnTo>
                    <a:pt x="615" y="112"/>
                  </a:lnTo>
                  <a:lnTo>
                    <a:pt x="615" y="112"/>
                  </a:lnTo>
                  <a:lnTo>
                    <a:pt x="613" y="112"/>
                  </a:lnTo>
                  <a:lnTo>
                    <a:pt x="613" y="112"/>
                  </a:lnTo>
                  <a:lnTo>
                    <a:pt x="613" y="112"/>
                  </a:lnTo>
                  <a:lnTo>
                    <a:pt x="615" y="112"/>
                  </a:lnTo>
                  <a:lnTo>
                    <a:pt x="615" y="109"/>
                  </a:lnTo>
                  <a:lnTo>
                    <a:pt x="615" y="109"/>
                  </a:lnTo>
                  <a:lnTo>
                    <a:pt x="617" y="107"/>
                  </a:lnTo>
                  <a:lnTo>
                    <a:pt x="615" y="107"/>
                  </a:lnTo>
                  <a:lnTo>
                    <a:pt x="615" y="105"/>
                  </a:lnTo>
                  <a:lnTo>
                    <a:pt x="615" y="102"/>
                  </a:lnTo>
                  <a:lnTo>
                    <a:pt x="613" y="102"/>
                  </a:lnTo>
                  <a:lnTo>
                    <a:pt x="610" y="105"/>
                  </a:lnTo>
                  <a:lnTo>
                    <a:pt x="608" y="107"/>
                  </a:lnTo>
                  <a:lnTo>
                    <a:pt x="603" y="109"/>
                  </a:lnTo>
                  <a:lnTo>
                    <a:pt x="601" y="112"/>
                  </a:lnTo>
                  <a:lnTo>
                    <a:pt x="599" y="112"/>
                  </a:lnTo>
                  <a:lnTo>
                    <a:pt x="591" y="114"/>
                  </a:lnTo>
                  <a:lnTo>
                    <a:pt x="589" y="114"/>
                  </a:lnTo>
                  <a:lnTo>
                    <a:pt x="584" y="114"/>
                  </a:lnTo>
                  <a:lnTo>
                    <a:pt x="584" y="114"/>
                  </a:lnTo>
                  <a:lnTo>
                    <a:pt x="584" y="114"/>
                  </a:lnTo>
                  <a:lnTo>
                    <a:pt x="587" y="112"/>
                  </a:lnTo>
                  <a:lnTo>
                    <a:pt x="589" y="112"/>
                  </a:lnTo>
                  <a:lnTo>
                    <a:pt x="589" y="112"/>
                  </a:lnTo>
                  <a:lnTo>
                    <a:pt x="587" y="109"/>
                  </a:lnTo>
                  <a:lnTo>
                    <a:pt x="587" y="109"/>
                  </a:lnTo>
                  <a:lnTo>
                    <a:pt x="582" y="107"/>
                  </a:lnTo>
                  <a:lnTo>
                    <a:pt x="580" y="105"/>
                  </a:lnTo>
                  <a:lnTo>
                    <a:pt x="582" y="105"/>
                  </a:lnTo>
                  <a:lnTo>
                    <a:pt x="582" y="105"/>
                  </a:lnTo>
                  <a:lnTo>
                    <a:pt x="584" y="107"/>
                  </a:lnTo>
                  <a:lnTo>
                    <a:pt x="584" y="102"/>
                  </a:lnTo>
                  <a:lnTo>
                    <a:pt x="584" y="97"/>
                  </a:lnTo>
                  <a:lnTo>
                    <a:pt x="584" y="93"/>
                  </a:lnTo>
                  <a:lnTo>
                    <a:pt x="584" y="90"/>
                  </a:lnTo>
                  <a:lnTo>
                    <a:pt x="584" y="88"/>
                  </a:lnTo>
                  <a:lnTo>
                    <a:pt x="584" y="88"/>
                  </a:lnTo>
                  <a:lnTo>
                    <a:pt x="587" y="86"/>
                  </a:lnTo>
                  <a:lnTo>
                    <a:pt x="584" y="86"/>
                  </a:lnTo>
                  <a:lnTo>
                    <a:pt x="584" y="86"/>
                  </a:lnTo>
                  <a:lnTo>
                    <a:pt x="584" y="86"/>
                  </a:lnTo>
                  <a:lnTo>
                    <a:pt x="584" y="83"/>
                  </a:lnTo>
                  <a:lnTo>
                    <a:pt x="587" y="81"/>
                  </a:lnTo>
                  <a:lnTo>
                    <a:pt x="587" y="79"/>
                  </a:lnTo>
                  <a:lnTo>
                    <a:pt x="587" y="76"/>
                  </a:lnTo>
                  <a:lnTo>
                    <a:pt x="587" y="76"/>
                  </a:lnTo>
                  <a:lnTo>
                    <a:pt x="587" y="74"/>
                  </a:lnTo>
                  <a:lnTo>
                    <a:pt x="589" y="74"/>
                  </a:lnTo>
                  <a:lnTo>
                    <a:pt x="589" y="74"/>
                  </a:lnTo>
                  <a:lnTo>
                    <a:pt x="589" y="76"/>
                  </a:lnTo>
                  <a:lnTo>
                    <a:pt x="591" y="79"/>
                  </a:lnTo>
                  <a:lnTo>
                    <a:pt x="591" y="76"/>
                  </a:lnTo>
                  <a:lnTo>
                    <a:pt x="594" y="76"/>
                  </a:lnTo>
                  <a:lnTo>
                    <a:pt x="594" y="74"/>
                  </a:lnTo>
                  <a:lnTo>
                    <a:pt x="596" y="74"/>
                  </a:lnTo>
                  <a:lnTo>
                    <a:pt x="594" y="71"/>
                  </a:lnTo>
                  <a:lnTo>
                    <a:pt x="594" y="71"/>
                  </a:lnTo>
                  <a:lnTo>
                    <a:pt x="591" y="71"/>
                  </a:lnTo>
                  <a:lnTo>
                    <a:pt x="591" y="69"/>
                  </a:lnTo>
                  <a:lnTo>
                    <a:pt x="594" y="67"/>
                  </a:lnTo>
                  <a:lnTo>
                    <a:pt x="594" y="67"/>
                  </a:lnTo>
                  <a:lnTo>
                    <a:pt x="594" y="69"/>
                  </a:lnTo>
                  <a:lnTo>
                    <a:pt x="594" y="69"/>
                  </a:lnTo>
                  <a:lnTo>
                    <a:pt x="596" y="69"/>
                  </a:lnTo>
                  <a:lnTo>
                    <a:pt x="596" y="67"/>
                  </a:lnTo>
                  <a:lnTo>
                    <a:pt x="596" y="67"/>
                  </a:lnTo>
                  <a:lnTo>
                    <a:pt x="599" y="67"/>
                  </a:lnTo>
                  <a:lnTo>
                    <a:pt x="599" y="67"/>
                  </a:lnTo>
                  <a:lnTo>
                    <a:pt x="601" y="64"/>
                  </a:lnTo>
                  <a:lnTo>
                    <a:pt x="601" y="64"/>
                  </a:lnTo>
                  <a:lnTo>
                    <a:pt x="603" y="62"/>
                  </a:lnTo>
                  <a:lnTo>
                    <a:pt x="603" y="60"/>
                  </a:lnTo>
                  <a:lnTo>
                    <a:pt x="599" y="45"/>
                  </a:lnTo>
                  <a:lnTo>
                    <a:pt x="599" y="45"/>
                  </a:lnTo>
                  <a:lnTo>
                    <a:pt x="599" y="45"/>
                  </a:lnTo>
                  <a:lnTo>
                    <a:pt x="599" y="43"/>
                  </a:lnTo>
                  <a:lnTo>
                    <a:pt x="596" y="41"/>
                  </a:lnTo>
                  <a:lnTo>
                    <a:pt x="596" y="41"/>
                  </a:lnTo>
                  <a:lnTo>
                    <a:pt x="596" y="41"/>
                  </a:lnTo>
                  <a:lnTo>
                    <a:pt x="594" y="41"/>
                  </a:lnTo>
                  <a:lnTo>
                    <a:pt x="591" y="38"/>
                  </a:lnTo>
                  <a:lnTo>
                    <a:pt x="589" y="38"/>
                  </a:lnTo>
                  <a:lnTo>
                    <a:pt x="589" y="36"/>
                  </a:lnTo>
                  <a:lnTo>
                    <a:pt x="587" y="36"/>
                  </a:lnTo>
                  <a:lnTo>
                    <a:pt x="584" y="36"/>
                  </a:lnTo>
                  <a:lnTo>
                    <a:pt x="580" y="36"/>
                  </a:lnTo>
                  <a:lnTo>
                    <a:pt x="580" y="36"/>
                  </a:lnTo>
                  <a:lnTo>
                    <a:pt x="577" y="36"/>
                  </a:lnTo>
                  <a:lnTo>
                    <a:pt x="577" y="34"/>
                  </a:lnTo>
                  <a:lnTo>
                    <a:pt x="575" y="31"/>
                  </a:lnTo>
                  <a:lnTo>
                    <a:pt x="575" y="31"/>
                  </a:lnTo>
                  <a:lnTo>
                    <a:pt x="573" y="29"/>
                  </a:lnTo>
                  <a:lnTo>
                    <a:pt x="570" y="29"/>
                  </a:lnTo>
                  <a:lnTo>
                    <a:pt x="565" y="26"/>
                  </a:lnTo>
                  <a:lnTo>
                    <a:pt x="558" y="29"/>
                  </a:lnTo>
                  <a:lnTo>
                    <a:pt x="556" y="29"/>
                  </a:lnTo>
                  <a:lnTo>
                    <a:pt x="551" y="24"/>
                  </a:lnTo>
                  <a:lnTo>
                    <a:pt x="549" y="24"/>
                  </a:lnTo>
                  <a:lnTo>
                    <a:pt x="547" y="22"/>
                  </a:lnTo>
                  <a:lnTo>
                    <a:pt x="547" y="22"/>
                  </a:lnTo>
                  <a:lnTo>
                    <a:pt x="547" y="19"/>
                  </a:lnTo>
                  <a:lnTo>
                    <a:pt x="549" y="15"/>
                  </a:lnTo>
                  <a:lnTo>
                    <a:pt x="551" y="12"/>
                  </a:lnTo>
                  <a:lnTo>
                    <a:pt x="551" y="10"/>
                  </a:lnTo>
                  <a:lnTo>
                    <a:pt x="549" y="10"/>
                  </a:lnTo>
                  <a:lnTo>
                    <a:pt x="547" y="8"/>
                  </a:lnTo>
                  <a:lnTo>
                    <a:pt x="544" y="8"/>
                  </a:lnTo>
                  <a:lnTo>
                    <a:pt x="542" y="8"/>
                  </a:lnTo>
                  <a:lnTo>
                    <a:pt x="539" y="5"/>
                  </a:lnTo>
                  <a:lnTo>
                    <a:pt x="539" y="5"/>
                  </a:lnTo>
                  <a:lnTo>
                    <a:pt x="535" y="3"/>
                  </a:lnTo>
                  <a:lnTo>
                    <a:pt x="530" y="3"/>
                  </a:lnTo>
                  <a:lnTo>
                    <a:pt x="528" y="3"/>
                  </a:lnTo>
                  <a:lnTo>
                    <a:pt x="523" y="5"/>
                  </a:lnTo>
                  <a:lnTo>
                    <a:pt x="521" y="3"/>
                  </a:lnTo>
                  <a:lnTo>
                    <a:pt x="521" y="5"/>
                  </a:lnTo>
                  <a:lnTo>
                    <a:pt x="521" y="5"/>
                  </a:lnTo>
                  <a:lnTo>
                    <a:pt x="521" y="10"/>
                  </a:lnTo>
                  <a:lnTo>
                    <a:pt x="518" y="15"/>
                  </a:lnTo>
                  <a:lnTo>
                    <a:pt x="518" y="22"/>
                  </a:lnTo>
                  <a:lnTo>
                    <a:pt x="516" y="24"/>
                  </a:lnTo>
                  <a:lnTo>
                    <a:pt x="516" y="26"/>
                  </a:lnTo>
                  <a:lnTo>
                    <a:pt x="516" y="29"/>
                  </a:lnTo>
                  <a:lnTo>
                    <a:pt x="516" y="26"/>
                  </a:lnTo>
                  <a:lnTo>
                    <a:pt x="513" y="26"/>
                  </a:lnTo>
                  <a:lnTo>
                    <a:pt x="509" y="24"/>
                  </a:lnTo>
                  <a:lnTo>
                    <a:pt x="502" y="22"/>
                  </a:lnTo>
                  <a:lnTo>
                    <a:pt x="494" y="17"/>
                  </a:lnTo>
                  <a:lnTo>
                    <a:pt x="490" y="15"/>
                  </a:lnTo>
                  <a:lnTo>
                    <a:pt x="483" y="10"/>
                  </a:lnTo>
                  <a:lnTo>
                    <a:pt x="476" y="8"/>
                  </a:lnTo>
                  <a:lnTo>
                    <a:pt x="471" y="5"/>
                  </a:lnTo>
                  <a:lnTo>
                    <a:pt x="464" y="0"/>
                  </a:lnTo>
                  <a:lnTo>
                    <a:pt x="461" y="0"/>
                  </a:lnTo>
                  <a:lnTo>
                    <a:pt x="461" y="0"/>
                  </a:lnTo>
                  <a:lnTo>
                    <a:pt x="459" y="3"/>
                  </a:lnTo>
                  <a:lnTo>
                    <a:pt x="459" y="5"/>
                  </a:lnTo>
                  <a:lnTo>
                    <a:pt x="459" y="5"/>
                  </a:lnTo>
                  <a:lnTo>
                    <a:pt x="459" y="8"/>
                  </a:lnTo>
                  <a:lnTo>
                    <a:pt x="461" y="10"/>
                  </a:lnTo>
                  <a:lnTo>
                    <a:pt x="461" y="12"/>
                  </a:lnTo>
                  <a:lnTo>
                    <a:pt x="461" y="15"/>
                  </a:lnTo>
                  <a:lnTo>
                    <a:pt x="461" y="15"/>
                  </a:lnTo>
                  <a:lnTo>
                    <a:pt x="461" y="15"/>
                  </a:lnTo>
                  <a:lnTo>
                    <a:pt x="461" y="19"/>
                  </a:lnTo>
                  <a:lnTo>
                    <a:pt x="459" y="22"/>
                  </a:lnTo>
                  <a:lnTo>
                    <a:pt x="459" y="24"/>
                  </a:lnTo>
                  <a:lnTo>
                    <a:pt x="459" y="24"/>
                  </a:lnTo>
                  <a:lnTo>
                    <a:pt x="459" y="24"/>
                  </a:lnTo>
                  <a:lnTo>
                    <a:pt x="459" y="24"/>
                  </a:lnTo>
                  <a:lnTo>
                    <a:pt x="459" y="26"/>
                  </a:lnTo>
                  <a:lnTo>
                    <a:pt x="459" y="26"/>
                  </a:lnTo>
                  <a:lnTo>
                    <a:pt x="459" y="26"/>
                  </a:lnTo>
                  <a:lnTo>
                    <a:pt x="459" y="29"/>
                  </a:lnTo>
                  <a:lnTo>
                    <a:pt x="459" y="29"/>
                  </a:lnTo>
                  <a:lnTo>
                    <a:pt x="459" y="31"/>
                  </a:lnTo>
                  <a:lnTo>
                    <a:pt x="459" y="31"/>
                  </a:lnTo>
                  <a:lnTo>
                    <a:pt x="459" y="34"/>
                  </a:lnTo>
                  <a:lnTo>
                    <a:pt x="459" y="34"/>
                  </a:lnTo>
                  <a:lnTo>
                    <a:pt x="459" y="34"/>
                  </a:lnTo>
                  <a:lnTo>
                    <a:pt x="459" y="36"/>
                  </a:lnTo>
                  <a:lnTo>
                    <a:pt x="459" y="36"/>
                  </a:lnTo>
                  <a:lnTo>
                    <a:pt x="459" y="36"/>
                  </a:lnTo>
                  <a:lnTo>
                    <a:pt x="459" y="36"/>
                  </a:lnTo>
                  <a:lnTo>
                    <a:pt x="459" y="38"/>
                  </a:lnTo>
                  <a:lnTo>
                    <a:pt x="457" y="43"/>
                  </a:lnTo>
                  <a:lnTo>
                    <a:pt x="454" y="45"/>
                  </a:lnTo>
                  <a:lnTo>
                    <a:pt x="452" y="50"/>
                  </a:lnTo>
                  <a:lnTo>
                    <a:pt x="450" y="55"/>
                  </a:lnTo>
                  <a:lnTo>
                    <a:pt x="450" y="55"/>
                  </a:lnTo>
                  <a:lnTo>
                    <a:pt x="450" y="55"/>
                  </a:lnTo>
                  <a:lnTo>
                    <a:pt x="450" y="55"/>
                  </a:lnTo>
                  <a:lnTo>
                    <a:pt x="450" y="55"/>
                  </a:lnTo>
                  <a:lnTo>
                    <a:pt x="450" y="57"/>
                  </a:lnTo>
                  <a:lnTo>
                    <a:pt x="450" y="57"/>
                  </a:lnTo>
                  <a:lnTo>
                    <a:pt x="447" y="62"/>
                  </a:lnTo>
                  <a:lnTo>
                    <a:pt x="447" y="62"/>
                  </a:lnTo>
                  <a:lnTo>
                    <a:pt x="447" y="62"/>
                  </a:lnTo>
                  <a:lnTo>
                    <a:pt x="445" y="64"/>
                  </a:lnTo>
                  <a:lnTo>
                    <a:pt x="445" y="64"/>
                  </a:lnTo>
                  <a:lnTo>
                    <a:pt x="445" y="64"/>
                  </a:lnTo>
                  <a:lnTo>
                    <a:pt x="442" y="64"/>
                  </a:lnTo>
                  <a:lnTo>
                    <a:pt x="442" y="67"/>
                  </a:lnTo>
                  <a:lnTo>
                    <a:pt x="442" y="69"/>
                  </a:lnTo>
                  <a:lnTo>
                    <a:pt x="442" y="69"/>
                  </a:lnTo>
                  <a:lnTo>
                    <a:pt x="442" y="69"/>
                  </a:lnTo>
                  <a:lnTo>
                    <a:pt x="440" y="71"/>
                  </a:lnTo>
                  <a:lnTo>
                    <a:pt x="438" y="71"/>
                  </a:lnTo>
                  <a:lnTo>
                    <a:pt x="438" y="71"/>
                  </a:lnTo>
                  <a:lnTo>
                    <a:pt x="438" y="74"/>
                  </a:lnTo>
                  <a:lnTo>
                    <a:pt x="438" y="71"/>
                  </a:lnTo>
                  <a:lnTo>
                    <a:pt x="435" y="71"/>
                  </a:lnTo>
                  <a:lnTo>
                    <a:pt x="435" y="71"/>
                  </a:lnTo>
                  <a:lnTo>
                    <a:pt x="435" y="71"/>
                  </a:lnTo>
                  <a:lnTo>
                    <a:pt x="435" y="71"/>
                  </a:lnTo>
                  <a:lnTo>
                    <a:pt x="435" y="71"/>
                  </a:lnTo>
                  <a:lnTo>
                    <a:pt x="435" y="71"/>
                  </a:lnTo>
                  <a:lnTo>
                    <a:pt x="433" y="71"/>
                  </a:lnTo>
                  <a:lnTo>
                    <a:pt x="433" y="76"/>
                  </a:lnTo>
                  <a:lnTo>
                    <a:pt x="431" y="81"/>
                  </a:lnTo>
                  <a:lnTo>
                    <a:pt x="428" y="86"/>
                  </a:lnTo>
                  <a:lnTo>
                    <a:pt x="426" y="90"/>
                  </a:lnTo>
                  <a:lnTo>
                    <a:pt x="426" y="90"/>
                  </a:lnTo>
                  <a:lnTo>
                    <a:pt x="426" y="90"/>
                  </a:lnTo>
                  <a:lnTo>
                    <a:pt x="424" y="90"/>
                  </a:lnTo>
                  <a:lnTo>
                    <a:pt x="421" y="90"/>
                  </a:lnTo>
                  <a:lnTo>
                    <a:pt x="416" y="88"/>
                  </a:lnTo>
                  <a:lnTo>
                    <a:pt x="412" y="86"/>
                  </a:lnTo>
                  <a:lnTo>
                    <a:pt x="412" y="86"/>
                  </a:lnTo>
                  <a:lnTo>
                    <a:pt x="412" y="88"/>
                  </a:lnTo>
                  <a:lnTo>
                    <a:pt x="409" y="93"/>
                  </a:lnTo>
                  <a:lnTo>
                    <a:pt x="407" y="95"/>
                  </a:lnTo>
                  <a:lnTo>
                    <a:pt x="407" y="95"/>
                  </a:lnTo>
                  <a:lnTo>
                    <a:pt x="407" y="95"/>
                  </a:lnTo>
                  <a:lnTo>
                    <a:pt x="407" y="97"/>
                  </a:lnTo>
                  <a:lnTo>
                    <a:pt x="407" y="97"/>
                  </a:lnTo>
                  <a:lnTo>
                    <a:pt x="407" y="100"/>
                  </a:lnTo>
                  <a:lnTo>
                    <a:pt x="407" y="102"/>
                  </a:lnTo>
                  <a:lnTo>
                    <a:pt x="405" y="102"/>
                  </a:lnTo>
                  <a:lnTo>
                    <a:pt x="407" y="109"/>
                  </a:lnTo>
                  <a:lnTo>
                    <a:pt x="407" y="109"/>
                  </a:lnTo>
                  <a:lnTo>
                    <a:pt x="405" y="109"/>
                  </a:lnTo>
                  <a:lnTo>
                    <a:pt x="405" y="112"/>
                  </a:lnTo>
                  <a:lnTo>
                    <a:pt x="405" y="112"/>
                  </a:lnTo>
                  <a:lnTo>
                    <a:pt x="402" y="114"/>
                  </a:lnTo>
                  <a:lnTo>
                    <a:pt x="402" y="114"/>
                  </a:lnTo>
                  <a:lnTo>
                    <a:pt x="402" y="116"/>
                  </a:lnTo>
                  <a:lnTo>
                    <a:pt x="402" y="116"/>
                  </a:lnTo>
                  <a:lnTo>
                    <a:pt x="402" y="119"/>
                  </a:lnTo>
                  <a:lnTo>
                    <a:pt x="400" y="121"/>
                  </a:lnTo>
                  <a:lnTo>
                    <a:pt x="400" y="123"/>
                  </a:lnTo>
                  <a:lnTo>
                    <a:pt x="400" y="123"/>
                  </a:lnTo>
                  <a:lnTo>
                    <a:pt x="400" y="123"/>
                  </a:lnTo>
                  <a:lnTo>
                    <a:pt x="400" y="123"/>
                  </a:lnTo>
                  <a:lnTo>
                    <a:pt x="400" y="128"/>
                  </a:lnTo>
                  <a:lnTo>
                    <a:pt x="400" y="128"/>
                  </a:lnTo>
                  <a:lnTo>
                    <a:pt x="400" y="131"/>
                  </a:lnTo>
                  <a:lnTo>
                    <a:pt x="398" y="133"/>
                  </a:lnTo>
                  <a:lnTo>
                    <a:pt x="398" y="138"/>
                  </a:lnTo>
                  <a:lnTo>
                    <a:pt x="393" y="142"/>
                  </a:lnTo>
                  <a:lnTo>
                    <a:pt x="393" y="142"/>
                  </a:lnTo>
                  <a:lnTo>
                    <a:pt x="393" y="142"/>
                  </a:lnTo>
                  <a:lnTo>
                    <a:pt x="393" y="142"/>
                  </a:lnTo>
                  <a:lnTo>
                    <a:pt x="386" y="142"/>
                  </a:lnTo>
                  <a:lnTo>
                    <a:pt x="381" y="142"/>
                  </a:lnTo>
                  <a:lnTo>
                    <a:pt x="376" y="140"/>
                  </a:lnTo>
                  <a:lnTo>
                    <a:pt x="371" y="140"/>
                  </a:lnTo>
                  <a:lnTo>
                    <a:pt x="371" y="140"/>
                  </a:lnTo>
                  <a:lnTo>
                    <a:pt x="371" y="140"/>
                  </a:lnTo>
                  <a:lnTo>
                    <a:pt x="371" y="140"/>
                  </a:lnTo>
                  <a:lnTo>
                    <a:pt x="371" y="138"/>
                  </a:lnTo>
                  <a:lnTo>
                    <a:pt x="371" y="138"/>
                  </a:lnTo>
                  <a:lnTo>
                    <a:pt x="371" y="138"/>
                  </a:lnTo>
                  <a:lnTo>
                    <a:pt x="371" y="138"/>
                  </a:lnTo>
                  <a:lnTo>
                    <a:pt x="371" y="138"/>
                  </a:lnTo>
                  <a:lnTo>
                    <a:pt x="364" y="131"/>
                  </a:lnTo>
                  <a:lnTo>
                    <a:pt x="364" y="131"/>
                  </a:lnTo>
                  <a:lnTo>
                    <a:pt x="364" y="131"/>
                  </a:lnTo>
                  <a:lnTo>
                    <a:pt x="364" y="131"/>
                  </a:lnTo>
                  <a:lnTo>
                    <a:pt x="355" y="128"/>
                  </a:lnTo>
                  <a:lnTo>
                    <a:pt x="355" y="128"/>
                  </a:lnTo>
                  <a:lnTo>
                    <a:pt x="355" y="131"/>
                  </a:lnTo>
                  <a:lnTo>
                    <a:pt x="355" y="131"/>
                  </a:lnTo>
                  <a:lnTo>
                    <a:pt x="355" y="133"/>
                  </a:lnTo>
                  <a:lnTo>
                    <a:pt x="355" y="133"/>
                  </a:lnTo>
                  <a:lnTo>
                    <a:pt x="355" y="135"/>
                  </a:lnTo>
                  <a:lnTo>
                    <a:pt x="355" y="135"/>
                  </a:lnTo>
                  <a:lnTo>
                    <a:pt x="355" y="135"/>
                  </a:lnTo>
                  <a:lnTo>
                    <a:pt x="355" y="138"/>
                  </a:lnTo>
                  <a:lnTo>
                    <a:pt x="355" y="138"/>
                  </a:lnTo>
                  <a:lnTo>
                    <a:pt x="353" y="140"/>
                  </a:lnTo>
                  <a:lnTo>
                    <a:pt x="353" y="142"/>
                  </a:lnTo>
                  <a:lnTo>
                    <a:pt x="353" y="142"/>
                  </a:lnTo>
                  <a:lnTo>
                    <a:pt x="353" y="147"/>
                  </a:lnTo>
                  <a:lnTo>
                    <a:pt x="353" y="150"/>
                  </a:lnTo>
                  <a:lnTo>
                    <a:pt x="353" y="150"/>
                  </a:lnTo>
                  <a:lnTo>
                    <a:pt x="353" y="152"/>
                  </a:lnTo>
                  <a:lnTo>
                    <a:pt x="353" y="154"/>
                  </a:lnTo>
                  <a:lnTo>
                    <a:pt x="353" y="157"/>
                  </a:lnTo>
                  <a:lnTo>
                    <a:pt x="350" y="159"/>
                  </a:lnTo>
                  <a:lnTo>
                    <a:pt x="350" y="159"/>
                  </a:lnTo>
                  <a:lnTo>
                    <a:pt x="348" y="159"/>
                  </a:lnTo>
                  <a:lnTo>
                    <a:pt x="348" y="159"/>
                  </a:lnTo>
                  <a:lnTo>
                    <a:pt x="348" y="161"/>
                  </a:lnTo>
                  <a:lnTo>
                    <a:pt x="348" y="161"/>
                  </a:lnTo>
                  <a:lnTo>
                    <a:pt x="348" y="164"/>
                  </a:lnTo>
                  <a:lnTo>
                    <a:pt x="348" y="164"/>
                  </a:lnTo>
                  <a:lnTo>
                    <a:pt x="345" y="166"/>
                  </a:lnTo>
                  <a:lnTo>
                    <a:pt x="345" y="166"/>
                  </a:lnTo>
                  <a:lnTo>
                    <a:pt x="348" y="168"/>
                  </a:lnTo>
                  <a:lnTo>
                    <a:pt x="348" y="168"/>
                  </a:lnTo>
                  <a:lnTo>
                    <a:pt x="348" y="168"/>
                  </a:lnTo>
                  <a:lnTo>
                    <a:pt x="348" y="171"/>
                  </a:lnTo>
                  <a:lnTo>
                    <a:pt x="348" y="171"/>
                  </a:lnTo>
                  <a:lnTo>
                    <a:pt x="348" y="171"/>
                  </a:lnTo>
                  <a:lnTo>
                    <a:pt x="345" y="173"/>
                  </a:lnTo>
                  <a:lnTo>
                    <a:pt x="343" y="176"/>
                  </a:lnTo>
                  <a:lnTo>
                    <a:pt x="343" y="176"/>
                  </a:lnTo>
                  <a:lnTo>
                    <a:pt x="341" y="180"/>
                  </a:lnTo>
                  <a:lnTo>
                    <a:pt x="338" y="185"/>
                  </a:lnTo>
                  <a:lnTo>
                    <a:pt x="338" y="185"/>
                  </a:lnTo>
                  <a:lnTo>
                    <a:pt x="338" y="185"/>
                  </a:lnTo>
                  <a:lnTo>
                    <a:pt x="338" y="187"/>
                  </a:lnTo>
                  <a:lnTo>
                    <a:pt x="338" y="187"/>
                  </a:lnTo>
                  <a:lnTo>
                    <a:pt x="338" y="187"/>
                  </a:lnTo>
                  <a:lnTo>
                    <a:pt x="338" y="197"/>
                  </a:lnTo>
                  <a:lnTo>
                    <a:pt x="336" y="202"/>
                  </a:lnTo>
                  <a:lnTo>
                    <a:pt x="334" y="206"/>
                  </a:lnTo>
                  <a:lnTo>
                    <a:pt x="331" y="211"/>
                  </a:lnTo>
                  <a:lnTo>
                    <a:pt x="327" y="218"/>
                  </a:lnTo>
                  <a:lnTo>
                    <a:pt x="324" y="223"/>
                  </a:lnTo>
                  <a:lnTo>
                    <a:pt x="322" y="228"/>
                  </a:lnTo>
                  <a:lnTo>
                    <a:pt x="317" y="235"/>
                  </a:lnTo>
                  <a:lnTo>
                    <a:pt x="317" y="235"/>
                  </a:lnTo>
                  <a:lnTo>
                    <a:pt x="317" y="237"/>
                  </a:lnTo>
                  <a:lnTo>
                    <a:pt x="317" y="237"/>
                  </a:lnTo>
                  <a:lnTo>
                    <a:pt x="315" y="244"/>
                  </a:lnTo>
                  <a:lnTo>
                    <a:pt x="312" y="251"/>
                  </a:lnTo>
                  <a:lnTo>
                    <a:pt x="312" y="251"/>
                  </a:lnTo>
                  <a:lnTo>
                    <a:pt x="312" y="254"/>
                  </a:lnTo>
                  <a:lnTo>
                    <a:pt x="312" y="254"/>
                  </a:lnTo>
                  <a:lnTo>
                    <a:pt x="312" y="254"/>
                  </a:lnTo>
                  <a:lnTo>
                    <a:pt x="315" y="254"/>
                  </a:lnTo>
                  <a:lnTo>
                    <a:pt x="315" y="254"/>
                  </a:lnTo>
                  <a:lnTo>
                    <a:pt x="319" y="256"/>
                  </a:lnTo>
                  <a:lnTo>
                    <a:pt x="319" y="256"/>
                  </a:lnTo>
                  <a:lnTo>
                    <a:pt x="319" y="256"/>
                  </a:lnTo>
                  <a:lnTo>
                    <a:pt x="319" y="258"/>
                  </a:lnTo>
                  <a:lnTo>
                    <a:pt x="319" y="258"/>
                  </a:lnTo>
                  <a:lnTo>
                    <a:pt x="319" y="258"/>
                  </a:lnTo>
                  <a:lnTo>
                    <a:pt x="319" y="261"/>
                  </a:lnTo>
                  <a:lnTo>
                    <a:pt x="317" y="261"/>
                  </a:lnTo>
                  <a:lnTo>
                    <a:pt x="315" y="263"/>
                  </a:lnTo>
                  <a:lnTo>
                    <a:pt x="315" y="263"/>
                  </a:lnTo>
                  <a:lnTo>
                    <a:pt x="315" y="263"/>
                  </a:lnTo>
                  <a:lnTo>
                    <a:pt x="315" y="265"/>
                  </a:lnTo>
                  <a:lnTo>
                    <a:pt x="312" y="265"/>
                  </a:lnTo>
                  <a:lnTo>
                    <a:pt x="312" y="268"/>
                  </a:lnTo>
                  <a:lnTo>
                    <a:pt x="312" y="268"/>
                  </a:lnTo>
                  <a:lnTo>
                    <a:pt x="315" y="268"/>
                  </a:lnTo>
                  <a:lnTo>
                    <a:pt x="315" y="268"/>
                  </a:lnTo>
                  <a:lnTo>
                    <a:pt x="315" y="268"/>
                  </a:lnTo>
                  <a:lnTo>
                    <a:pt x="315" y="270"/>
                  </a:lnTo>
                  <a:lnTo>
                    <a:pt x="317" y="270"/>
                  </a:lnTo>
                  <a:lnTo>
                    <a:pt x="317" y="270"/>
                  </a:lnTo>
                  <a:lnTo>
                    <a:pt x="317" y="273"/>
                  </a:lnTo>
                  <a:lnTo>
                    <a:pt x="315" y="273"/>
                  </a:lnTo>
                  <a:lnTo>
                    <a:pt x="305" y="282"/>
                  </a:lnTo>
                  <a:lnTo>
                    <a:pt x="303" y="284"/>
                  </a:lnTo>
                  <a:lnTo>
                    <a:pt x="303" y="284"/>
                  </a:lnTo>
                  <a:lnTo>
                    <a:pt x="301" y="284"/>
                  </a:lnTo>
                  <a:lnTo>
                    <a:pt x="301" y="284"/>
                  </a:lnTo>
                  <a:lnTo>
                    <a:pt x="301" y="284"/>
                  </a:lnTo>
                  <a:lnTo>
                    <a:pt x="301" y="284"/>
                  </a:lnTo>
                  <a:lnTo>
                    <a:pt x="301" y="284"/>
                  </a:lnTo>
                  <a:lnTo>
                    <a:pt x="298" y="284"/>
                  </a:lnTo>
                  <a:lnTo>
                    <a:pt x="298" y="284"/>
                  </a:lnTo>
                  <a:lnTo>
                    <a:pt x="298" y="284"/>
                  </a:lnTo>
                  <a:lnTo>
                    <a:pt x="298" y="282"/>
                  </a:lnTo>
                  <a:lnTo>
                    <a:pt x="298" y="282"/>
                  </a:lnTo>
                  <a:lnTo>
                    <a:pt x="298" y="282"/>
                  </a:lnTo>
                  <a:lnTo>
                    <a:pt x="298" y="282"/>
                  </a:lnTo>
                  <a:lnTo>
                    <a:pt x="296" y="282"/>
                  </a:lnTo>
                  <a:lnTo>
                    <a:pt x="296" y="282"/>
                  </a:lnTo>
                  <a:lnTo>
                    <a:pt x="293" y="282"/>
                  </a:lnTo>
                  <a:lnTo>
                    <a:pt x="291" y="282"/>
                  </a:lnTo>
                  <a:lnTo>
                    <a:pt x="289" y="284"/>
                  </a:lnTo>
                  <a:lnTo>
                    <a:pt x="284" y="289"/>
                  </a:lnTo>
                  <a:lnTo>
                    <a:pt x="279" y="292"/>
                  </a:lnTo>
                  <a:lnTo>
                    <a:pt x="275" y="296"/>
                  </a:lnTo>
                  <a:lnTo>
                    <a:pt x="275" y="296"/>
                  </a:lnTo>
                  <a:lnTo>
                    <a:pt x="275" y="296"/>
                  </a:lnTo>
                  <a:lnTo>
                    <a:pt x="275" y="296"/>
                  </a:lnTo>
                  <a:lnTo>
                    <a:pt x="275" y="296"/>
                  </a:lnTo>
                  <a:lnTo>
                    <a:pt x="275" y="296"/>
                  </a:lnTo>
                  <a:lnTo>
                    <a:pt x="272" y="296"/>
                  </a:lnTo>
                  <a:lnTo>
                    <a:pt x="272" y="294"/>
                  </a:lnTo>
                  <a:lnTo>
                    <a:pt x="272" y="294"/>
                  </a:lnTo>
                  <a:lnTo>
                    <a:pt x="272" y="294"/>
                  </a:lnTo>
                  <a:lnTo>
                    <a:pt x="270" y="294"/>
                  </a:lnTo>
                  <a:lnTo>
                    <a:pt x="270" y="294"/>
                  </a:lnTo>
                  <a:lnTo>
                    <a:pt x="270" y="294"/>
                  </a:lnTo>
                  <a:lnTo>
                    <a:pt x="270" y="294"/>
                  </a:lnTo>
                  <a:lnTo>
                    <a:pt x="270" y="292"/>
                  </a:lnTo>
                  <a:lnTo>
                    <a:pt x="267" y="292"/>
                  </a:lnTo>
                  <a:lnTo>
                    <a:pt x="267" y="292"/>
                  </a:lnTo>
                  <a:lnTo>
                    <a:pt x="265" y="292"/>
                  </a:lnTo>
                  <a:lnTo>
                    <a:pt x="265" y="292"/>
                  </a:lnTo>
                  <a:lnTo>
                    <a:pt x="263" y="292"/>
                  </a:lnTo>
                  <a:lnTo>
                    <a:pt x="263" y="294"/>
                  </a:lnTo>
                  <a:lnTo>
                    <a:pt x="263" y="294"/>
                  </a:lnTo>
                  <a:lnTo>
                    <a:pt x="260" y="294"/>
                  </a:lnTo>
                  <a:lnTo>
                    <a:pt x="260" y="296"/>
                  </a:lnTo>
                  <a:lnTo>
                    <a:pt x="260" y="296"/>
                  </a:lnTo>
                  <a:lnTo>
                    <a:pt x="260" y="296"/>
                  </a:lnTo>
                  <a:lnTo>
                    <a:pt x="260" y="296"/>
                  </a:lnTo>
                  <a:lnTo>
                    <a:pt x="260" y="299"/>
                  </a:lnTo>
                  <a:lnTo>
                    <a:pt x="260" y="299"/>
                  </a:lnTo>
                  <a:lnTo>
                    <a:pt x="263" y="301"/>
                  </a:lnTo>
                  <a:lnTo>
                    <a:pt x="263" y="301"/>
                  </a:lnTo>
                  <a:lnTo>
                    <a:pt x="263" y="303"/>
                  </a:lnTo>
                  <a:lnTo>
                    <a:pt x="263" y="303"/>
                  </a:lnTo>
                  <a:lnTo>
                    <a:pt x="263" y="306"/>
                  </a:lnTo>
                  <a:lnTo>
                    <a:pt x="263" y="306"/>
                  </a:lnTo>
                  <a:lnTo>
                    <a:pt x="256" y="310"/>
                  </a:lnTo>
                  <a:lnTo>
                    <a:pt x="256" y="310"/>
                  </a:lnTo>
                  <a:lnTo>
                    <a:pt x="256" y="310"/>
                  </a:lnTo>
                  <a:lnTo>
                    <a:pt x="253" y="310"/>
                  </a:lnTo>
                  <a:lnTo>
                    <a:pt x="253" y="310"/>
                  </a:lnTo>
                  <a:lnTo>
                    <a:pt x="251" y="310"/>
                  </a:lnTo>
                  <a:lnTo>
                    <a:pt x="248" y="313"/>
                  </a:lnTo>
                  <a:lnTo>
                    <a:pt x="248" y="313"/>
                  </a:lnTo>
                  <a:lnTo>
                    <a:pt x="239" y="315"/>
                  </a:lnTo>
                  <a:lnTo>
                    <a:pt x="232" y="320"/>
                  </a:lnTo>
                  <a:lnTo>
                    <a:pt x="230" y="322"/>
                  </a:lnTo>
                  <a:lnTo>
                    <a:pt x="230" y="320"/>
                  </a:lnTo>
                  <a:lnTo>
                    <a:pt x="230" y="320"/>
                  </a:lnTo>
                  <a:lnTo>
                    <a:pt x="230" y="320"/>
                  </a:lnTo>
                  <a:lnTo>
                    <a:pt x="230" y="320"/>
                  </a:lnTo>
                  <a:lnTo>
                    <a:pt x="230" y="320"/>
                  </a:lnTo>
                  <a:lnTo>
                    <a:pt x="227" y="320"/>
                  </a:lnTo>
                  <a:lnTo>
                    <a:pt x="227" y="318"/>
                  </a:lnTo>
                  <a:lnTo>
                    <a:pt x="222" y="315"/>
                  </a:lnTo>
                  <a:lnTo>
                    <a:pt x="220" y="315"/>
                  </a:lnTo>
                  <a:lnTo>
                    <a:pt x="220" y="315"/>
                  </a:lnTo>
                  <a:lnTo>
                    <a:pt x="218" y="313"/>
                  </a:lnTo>
                  <a:lnTo>
                    <a:pt x="218" y="313"/>
                  </a:lnTo>
                  <a:lnTo>
                    <a:pt x="218" y="313"/>
                  </a:lnTo>
                  <a:lnTo>
                    <a:pt x="215" y="313"/>
                  </a:lnTo>
                  <a:lnTo>
                    <a:pt x="215" y="313"/>
                  </a:lnTo>
                  <a:lnTo>
                    <a:pt x="213" y="313"/>
                  </a:lnTo>
                  <a:lnTo>
                    <a:pt x="213" y="313"/>
                  </a:lnTo>
                  <a:lnTo>
                    <a:pt x="213" y="315"/>
                  </a:lnTo>
                  <a:lnTo>
                    <a:pt x="213" y="315"/>
                  </a:lnTo>
                  <a:lnTo>
                    <a:pt x="213" y="318"/>
                  </a:lnTo>
                  <a:lnTo>
                    <a:pt x="213" y="318"/>
                  </a:lnTo>
                  <a:lnTo>
                    <a:pt x="211" y="320"/>
                  </a:lnTo>
                  <a:lnTo>
                    <a:pt x="211" y="320"/>
                  </a:lnTo>
                  <a:lnTo>
                    <a:pt x="211" y="322"/>
                  </a:lnTo>
                  <a:lnTo>
                    <a:pt x="206" y="322"/>
                  </a:lnTo>
                  <a:lnTo>
                    <a:pt x="204" y="322"/>
                  </a:lnTo>
                  <a:lnTo>
                    <a:pt x="204" y="322"/>
                  </a:lnTo>
                  <a:lnTo>
                    <a:pt x="204" y="325"/>
                  </a:lnTo>
                  <a:lnTo>
                    <a:pt x="199" y="329"/>
                  </a:lnTo>
                  <a:lnTo>
                    <a:pt x="199" y="332"/>
                  </a:lnTo>
                  <a:lnTo>
                    <a:pt x="199" y="332"/>
                  </a:lnTo>
                  <a:lnTo>
                    <a:pt x="196" y="332"/>
                  </a:lnTo>
                  <a:lnTo>
                    <a:pt x="189" y="332"/>
                  </a:lnTo>
                  <a:lnTo>
                    <a:pt x="189" y="332"/>
                  </a:lnTo>
                  <a:lnTo>
                    <a:pt x="185" y="332"/>
                  </a:lnTo>
                  <a:lnTo>
                    <a:pt x="182" y="329"/>
                  </a:lnTo>
                  <a:lnTo>
                    <a:pt x="182" y="329"/>
                  </a:lnTo>
                  <a:lnTo>
                    <a:pt x="180" y="329"/>
                  </a:lnTo>
                  <a:lnTo>
                    <a:pt x="178" y="327"/>
                  </a:lnTo>
                  <a:lnTo>
                    <a:pt x="178" y="327"/>
                  </a:lnTo>
                  <a:lnTo>
                    <a:pt x="178" y="327"/>
                  </a:lnTo>
                  <a:lnTo>
                    <a:pt x="178" y="325"/>
                  </a:lnTo>
                  <a:lnTo>
                    <a:pt x="178" y="325"/>
                  </a:lnTo>
                  <a:lnTo>
                    <a:pt x="175" y="325"/>
                  </a:lnTo>
                  <a:lnTo>
                    <a:pt x="173" y="325"/>
                  </a:lnTo>
                  <a:lnTo>
                    <a:pt x="173" y="325"/>
                  </a:lnTo>
                  <a:lnTo>
                    <a:pt x="170" y="327"/>
                  </a:lnTo>
                  <a:lnTo>
                    <a:pt x="170" y="325"/>
                  </a:lnTo>
                  <a:lnTo>
                    <a:pt x="168" y="325"/>
                  </a:lnTo>
                  <a:lnTo>
                    <a:pt x="168" y="325"/>
                  </a:lnTo>
                  <a:lnTo>
                    <a:pt x="168" y="325"/>
                  </a:lnTo>
                  <a:lnTo>
                    <a:pt x="168" y="325"/>
                  </a:lnTo>
                  <a:lnTo>
                    <a:pt x="166" y="322"/>
                  </a:lnTo>
                  <a:lnTo>
                    <a:pt x="166" y="322"/>
                  </a:lnTo>
                  <a:lnTo>
                    <a:pt x="166" y="320"/>
                  </a:lnTo>
                  <a:lnTo>
                    <a:pt x="163" y="320"/>
                  </a:lnTo>
                  <a:lnTo>
                    <a:pt x="159" y="318"/>
                  </a:lnTo>
                  <a:lnTo>
                    <a:pt x="159" y="318"/>
                  </a:lnTo>
                  <a:lnTo>
                    <a:pt x="159" y="318"/>
                  </a:lnTo>
                  <a:lnTo>
                    <a:pt x="159" y="315"/>
                  </a:lnTo>
                  <a:lnTo>
                    <a:pt x="159" y="315"/>
                  </a:lnTo>
                  <a:lnTo>
                    <a:pt x="156" y="315"/>
                  </a:lnTo>
                  <a:lnTo>
                    <a:pt x="156" y="313"/>
                  </a:lnTo>
                  <a:lnTo>
                    <a:pt x="156" y="310"/>
                  </a:lnTo>
                  <a:lnTo>
                    <a:pt x="156" y="310"/>
                  </a:lnTo>
                  <a:lnTo>
                    <a:pt x="156" y="310"/>
                  </a:lnTo>
                  <a:lnTo>
                    <a:pt x="156" y="310"/>
                  </a:lnTo>
                  <a:lnTo>
                    <a:pt x="156" y="308"/>
                  </a:lnTo>
                  <a:lnTo>
                    <a:pt x="156" y="308"/>
                  </a:lnTo>
                  <a:lnTo>
                    <a:pt x="156" y="308"/>
                  </a:lnTo>
                  <a:lnTo>
                    <a:pt x="152" y="306"/>
                  </a:lnTo>
                  <a:lnTo>
                    <a:pt x="152" y="306"/>
                  </a:lnTo>
                  <a:lnTo>
                    <a:pt x="152" y="306"/>
                  </a:lnTo>
                  <a:lnTo>
                    <a:pt x="152" y="306"/>
                  </a:lnTo>
                  <a:lnTo>
                    <a:pt x="152" y="303"/>
                  </a:lnTo>
                  <a:lnTo>
                    <a:pt x="152" y="303"/>
                  </a:lnTo>
                  <a:lnTo>
                    <a:pt x="154" y="301"/>
                  </a:lnTo>
                  <a:lnTo>
                    <a:pt x="154" y="301"/>
                  </a:lnTo>
                  <a:lnTo>
                    <a:pt x="154" y="301"/>
                  </a:lnTo>
                  <a:lnTo>
                    <a:pt x="154" y="301"/>
                  </a:lnTo>
                  <a:lnTo>
                    <a:pt x="154" y="301"/>
                  </a:lnTo>
                  <a:lnTo>
                    <a:pt x="154" y="299"/>
                  </a:lnTo>
                  <a:lnTo>
                    <a:pt x="154" y="299"/>
                  </a:lnTo>
                  <a:lnTo>
                    <a:pt x="152" y="299"/>
                  </a:lnTo>
                  <a:lnTo>
                    <a:pt x="152" y="299"/>
                  </a:lnTo>
                  <a:lnTo>
                    <a:pt x="152" y="296"/>
                  </a:lnTo>
                  <a:lnTo>
                    <a:pt x="147" y="303"/>
                  </a:lnTo>
                  <a:lnTo>
                    <a:pt x="140" y="310"/>
                  </a:lnTo>
                  <a:lnTo>
                    <a:pt x="135" y="318"/>
                  </a:lnTo>
                  <a:lnTo>
                    <a:pt x="125" y="327"/>
                  </a:lnTo>
                  <a:lnTo>
                    <a:pt x="118" y="336"/>
                  </a:lnTo>
                  <a:lnTo>
                    <a:pt x="116" y="336"/>
                  </a:lnTo>
                  <a:lnTo>
                    <a:pt x="109" y="341"/>
                  </a:lnTo>
                  <a:lnTo>
                    <a:pt x="102" y="346"/>
                  </a:lnTo>
                  <a:lnTo>
                    <a:pt x="92" y="353"/>
                  </a:lnTo>
                  <a:lnTo>
                    <a:pt x="88" y="358"/>
                  </a:lnTo>
                  <a:lnTo>
                    <a:pt x="88" y="360"/>
                  </a:lnTo>
                  <a:lnTo>
                    <a:pt x="85" y="360"/>
                  </a:lnTo>
                  <a:lnTo>
                    <a:pt x="88" y="363"/>
                  </a:lnTo>
                  <a:lnTo>
                    <a:pt x="88" y="365"/>
                  </a:lnTo>
                  <a:lnTo>
                    <a:pt x="88" y="367"/>
                  </a:lnTo>
                  <a:lnTo>
                    <a:pt x="88" y="367"/>
                  </a:lnTo>
                  <a:lnTo>
                    <a:pt x="88" y="367"/>
                  </a:lnTo>
                  <a:lnTo>
                    <a:pt x="88" y="370"/>
                  </a:lnTo>
                  <a:lnTo>
                    <a:pt x="88" y="370"/>
                  </a:lnTo>
                  <a:lnTo>
                    <a:pt x="88" y="370"/>
                  </a:lnTo>
                  <a:lnTo>
                    <a:pt x="85" y="370"/>
                  </a:lnTo>
                  <a:lnTo>
                    <a:pt x="78" y="377"/>
                  </a:lnTo>
                  <a:lnTo>
                    <a:pt x="76" y="379"/>
                  </a:lnTo>
                  <a:lnTo>
                    <a:pt x="76" y="379"/>
                  </a:lnTo>
                  <a:lnTo>
                    <a:pt x="73" y="381"/>
                  </a:lnTo>
                  <a:lnTo>
                    <a:pt x="76" y="384"/>
                  </a:lnTo>
                  <a:lnTo>
                    <a:pt x="76" y="384"/>
                  </a:lnTo>
                  <a:lnTo>
                    <a:pt x="76" y="384"/>
                  </a:lnTo>
                  <a:lnTo>
                    <a:pt x="76" y="386"/>
                  </a:lnTo>
                  <a:lnTo>
                    <a:pt x="76" y="386"/>
                  </a:lnTo>
                  <a:lnTo>
                    <a:pt x="76" y="389"/>
                  </a:lnTo>
                  <a:lnTo>
                    <a:pt x="76" y="389"/>
                  </a:lnTo>
                  <a:lnTo>
                    <a:pt x="76" y="389"/>
                  </a:lnTo>
                  <a:lnTo>
                    <a:pt x="73" y="391"/>
                  </a:lnTo>
                  <a:lnTo>
                    <a:pt x="73" y="391"/>
                  </a:lnTo>
                  <a:lnTo>
                    <a:pt x="66" y="393"/>
                  </a:lnTo>
                  <a:lnTo>
                    <a:pt x="62" y="398"/>
                  </a:lnTo>
                  <a:lnTo>
                    <a:pt x="57" y="398"/>
                  </a:lnTo>
                  <a:lnTo>
                    <a:pt x="57" y="398"/>
                  </a:lnTo>
                  <a:lnTo>
                    <a:pt x="57" y="398"/>
                  </a:lnTo>
                  <a:lnTo>
                    <a:pt x="55" y="400"/>
                  </a:lnTo>
                  <a:lnTo>
                    <a:pt x="55" y="405"/>
                  </a:lnTo>
                  <a:lnTo>
                    <a:pt x="52" y="407"/>
                  </a:lnTo>
                  <a:lnTo>
                    <a:pt x="52" y="407"/>
                  </a:lnTo>
                  <a:lnTo>
                    <a:pt x="52" y="407"/>
                  </a:lnTo>
                  <a:lnTo>
                    <a:pt x="52" y="410"/>
                  </a:lnTo>
                  <a:lnTo>
                    <a:pt x="52" y="410"/>
                  </a:lnTo>
                  <a:lnTo>
                    <a:pt x="52" y="410"/>
                  </a:lnTo>
                  <a:lnTo>
                    <a:pt x="52" y="412"/>
                  </a:lnTo>
                  <a:lnTo>
                    <a:pt x="52" y="412"/>
                  </a:lnTo>
                  <a:lnTo>
                    <a:pt x="50" y="412"/>
                  </a:lnTo>
                  <a:lnTo>
                    <a:pt x="40" y="415"/>
                  </a:lnTo>
                  <a:lnTo>
                    <a:pt x="31" y="419"/>
                  </a:lnTo>
                  <a:lnTo>
                    <a:pt x="29" y="424"/>
                  </a:lnTo>
                  <a:lnTo>
                    <a:pt x="26" y="424"/>
                  </a:lnTo>
                  <a:lnTo>
                    <a:pt x="26" y="424"/>
                  </a:lnTo>
                  <a:lnTo>
                    <a:pt x="24" y="426"/>
                  </a:lnTo>
                  <a:lnTo>
                    <a:pt x="14" y="429"/>
                  </a:lnTo>
                  <a:lnTo>
                    <a:pt x="7" y="434"/>
                  </a:lnTo>
                  <a:lnTo>
                    <a:pt x="7" y="434"/>
                  </a:lnTo>
                  <a:lnTo>
                    <a:pt x="5" y="434"/>
                  </a:lnTo>
                  <a:lnTo>
                    <a:pt x="0" y="438"/>
                  </a:lnTo>
                  <a:lnTo>
                    <a:pt x="12" y="436"/>
                  </a:lnTo>
                  <a:lnTo>
                    <a:pt x="21" y="436"/>
                  </a:lnTo>
                  <a:lnTo>
                    <a:pt x="43" y="431"/>
                  </a:lnTo>
                  <a:lnTo>
                    <a:pt x="52" y="431"/>
                  </a:lnTo>
                  <a:lnTo>
                    <a:pt x="64" y="429"/>
                  </a:lnTo>
                  <a:lnTo>
                    <a:pt x="73" y="429"/>
                  </a:lnTo>
                  <a:lnTo>
                    <a:pt x="83" y="426"/>
                  </a:lnTo>
                  <a:lnTo>
                    <a:pt x="95" y="424"/>
                  </a:lnTo>
                  <a:lnTo>
                    <a:pt x="104" y="424"/>
                  </a:lnTo>
                  <a:lnTo>
                    <a:pt x="116" y="422"/>
                  </a:lnTo>
                  <a:lnTo>
                    <a:pt x="125" y="419"/>
                  </a:lnTo>
                  <a:lnTo>
                    <a:pt x="135" y="417"/>
                  </a:lnTo>
                  <a:lnTo>
                    <a:pt x="147" y="417"/>
                  </a:lnTo>
                  <a:lnTo>
                    <a:pt x="156" y="415"/>
                  </a:lnTo>
                  <a:lnTo>
                    <a:pt x="166" y="412"/>
                  </a:lnTo>
                  <a:lnTo>
                    <a:pt x="170" y="412"/>
                  </a:lnTo>
                  <a:lnTo>
                    <a:pt x="173" y="412"/>
                  </a:lnTo>
                  <a:lnTo>
                    <a:pt x="175" y="410"/>
                  </a:lnTo>
                  <a:lnTo>
                    <a:pt x="175" y="410"/>
                  </a:lnTo>
                  <a:lnTo>
                    <a:pt x="175" y="410"/>
                  </a:lnTo>
                  <a:lnTo>
                    <a:pt x="182" y="407"/>
                  </a:lnTo>
                  <a:lnTo>
                    <a:pt x="192" y="407"/>
                  </a:lnTo>
                  <a:lnTo>
                    <a:pt x="201" y="405"/>
                  </a:lnTo>
                  <a:lnTo>
                    <a:pt x="201" y="407"/>
                  </a:lnTo>
                  <a:lnTo>
                    <a:pt x="201" y="407"/>
                  </a:lnTo>
                  <a:lnTo>
                    <a:pt x="204" y="407"/>
                  </a:lnTo>
                  <a:lnTo>
                    <a:pt x="204" y="407"/>
                  </a:lnTo>
                  <a:lnTo>
                    <a:pt x="222" y="405"/>
                  </a:lnTo>
                  <a:lnTo>
                    <a:pt x="239" y="403"/>
                  </a:lnTo>
                  <a:lnTo>
                    <a:pt x="256" y="398"/>
                  </a:lnTo>
                  <a:lnTo>
                    <a:pt x="275" y="396"/>
                  </a:lnTo>
                  <a:lnTo>
                    <a:pt x="291" y="393"/>
                  </a:lnTo>
                  <a:lnTo>
                    <a:pt x="308" y="391"/>
                  </a:lnTo>
                  <a:lnTo>
                    <a:pt x="327" y="389"/>
                  </a:lnTo>
                  <a:lnTo>
                    <a:pt x="343" y="384"/>
                  </a:lnTo>
                  <a:lnTo>
                    <a:pt x="360" y="381"/>
                  </a:lnTo>
                  <a:lnTo>
                    <a:pt x="379" y="379"/>
                  </a:lnTo>
                  <a:lnTo>
                    <a:pt x="395" y="377"/>
                  </a:lnTo>
                  <a:lnTo>
                    <a:pt x="412" y="372"/>
                  </a:lnTo>
                  <a:lnTo>
                    <a:pt x="431" y="370"/>
                  </a:lnTo>
                  <a:lnTo>
                    <a:pt x="447" y="367"/>
                  </a:lnTo>
                  <a:lnTo>
                    <a:pt x="464" y="363"/>
                  </a:lnTo>
                  <a:lnTo>
                    <a:pt x="483" y="360"/>
                  </a:lnTo>
                  <a:lnTo>
                    <a:pt x="499" y="358"/>
                  </a:lnTo>
                  <a:lnTo>
                    <a:pt x="516" y="353"/>
                  </a:lnTo>
                  <a:lnTo>
                    <a:pt x="532" y="351"/>
                  </a:lnTo>
                  <a:lnTo>
                    <a:pt x="551" y="348"/>
                  </a:lnTo>
                  <a:lnTo>
                    <a:pt x="568" y="344"/>
                  </a:lnTo>
                  <a:lnTo>
                    <a:pt x="584" y="341"/>
                  </a:lnTo>
                  <a:lnTo>
                    <a:pt x="603" y="336"/>
                  </a:lnTo>
                  <a:lnTo>
                    <a:pt x="620" y="334"/>
                  </a:lnTo>
                  <a:lnTo>
                    <a:pt x="636" y="329"/>
                  </a:lnTo>
                  <a:lnTo>
                    <a:pt x="655" y="327"/>
                  </a:lnTo>
                  <a:lnTo>
                    <a:pt x="672" y="322"/>
                  </a:lnTo>
                  <a:lnTo>
                    <a:pt x="688" y="320"/>
                  </a:lnTo>
                  <a:lnTo>
                    <a:pt x="705" y="318"/>
                  </a:lnTo>
                  <a:lnTo>
                    <a:pt x="724" y="313"/>
                  </a:lnTo>
                  <a:lnTo>
                    <a:pt x="740" y="310"/>
                  </a:lnTo>
                  <a:lnTo>
                    <a:pt x="755" y="306"/>
                  </a:lnTo>
                  <a:lnTo>
                    <a:pt x="757" y="306"/>
                  </a:lnTo>
                  <a:lnTo>
                    <a:pt x="757" y="306"/>
                  </a:lnTo>
                  <a:lnTo>
                    <a:pt x="757" y="303"/>
                  </a:lnTo>
                  <a:lnTo>
                    <a:pt x="755" y="303"/>
                  </a:lnTo>
                  <a:lnTo>
                    <a:pt x="755" y="301"/>
                  </a:lnTo>
                  <a:lnTo>
                    <a:pt x="759" y="306"/>
                  </a:lnTo>
                  <a:lnTo>
                    <a:pt x="764" y="303"/>
                  </a:lnTo>
                  <a:lnTo>
                    <a:pt x="764" y="303"/>
                  </a:lnTo>
                  <a:lnTo>
                    <a:pt x="762" y="299"/>
                  </a:lnTo>
                  <a:lnTo>
                    <a:pt x="759" y="284"/>
                  </a:lnTo>
                  <a:lnTo>
                    <a:pt x="759" y="284"/>
                  </a:lnTo>
                  <a:lnTo>
                    <a:pt x="762" y="284"/>
                  </a:lnTo>
                  <a:lnTo>
                    <a:pt x="762" y="284"/>
                  </a:lnTo>
                  <a:lnTo>
                    <a:pt x="764" y="284"/>
                  </a:lnTo>
                  <a:lnTo>
                    <a:pt x="764" y="287"/>
                  </a:lnTo>
                  <a:lnTo>
                    <a:pt x="769" y="294"/>
                  </a:lnTo>
                  <a:lnTo>
                    <a:pt x="769" y="294"/>
                  </a:lnTo>
                  <a:lnTo>
                    <a:pt x="771" y="296"/>
                  </a:lnTo>
                  <a:lnTo>
                    <a:pt x="771" y="296"/>
                  </a:lnTo>
                  <a:lnTo>
                    <a:pt x="771" y="299"/>
                  </a:lnTo>
                  <a:lnTo>
                    <a:pt x="771" y="299"/>
                  </a:lnTo>
                  <a:lnTo>
                    <a:pt x="771" y="301"/>
                  </a:lnTo>
                  <a:lnTo>
                    <a:pt x="774" y="303"/>
                  </a:lnTo>
                  <a:lnTo>
                    <a:pt x="774" y="303"/>
                  </a:lnTo>
                  <a:lnTo>
                    <a:pt x="776" y="301"/>
                  </a:lnTo>
                  <a:lnTo>
                    <a:pt x="774" y="296"/>
                  </a:lnTo>
                  <a:lnTo>
                    <a:pt x="757" y="273"/>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087" name="Google Shape;1087;p57"/>
            <p:cNvSpPr/>
            <p:nvPr/>
          </p:nvSpPr>
          <p:spPr>
            <a:xfrm>
              <a:off x="2115697" y="2535023"/>
              <a:ext cx="533025" cy="657628"/>
            </a:xfrm>
            <a:custGeom>
              <a:avLst/>
              <a:gdLst/>
              <a:ahLst/>
              <a:cxnLst/>
              <a:rect l="l" t="t" r="r" b="b"/>
              <a:pathLst>
                <a:path w="539" h="665" extrusionOk="0">
                  <a:moveTo>
                    <a:pt x="359" y="33"/>
                  </a:moveTo>
                  <a:lnTo>
                    <a:pt x="359" y="40"/>
                  </a:lnTo>
                  <a:lnTo>
                    <a:pt x="357" y="47"/>
                  </a:lnTo>
                  <a:lnTo>
                    <a:pt x="357" y="54"/>
                  </a:lnTo>
                  <a:lnTo>
                    <a:pt x="357" y="61"/>
                  </a:lnTo>
                  <a:lnTo>
                    <a:pt x="354" y="71"/>
                  </a:lnTo>
                  <a:lnTo>
                    <a:pt x="354" y="78"/>
                  </a:lnTo>
                  <a:lnTo>
                    <a:pt x="354" y="85"/>
                  </a:lnTo>
                  <a:lnTo>
                    <a:pt x="354" y="92"/>
                  </a:lnTo>
                  <a:lnTo>
                    <a:pt x="352" y="101"/>
                  </a:lnTo>
                  <a:lnTo>
                    <a:pt x="352" y="109"/>
                  </a:lnTo>
                  <a:lnTo>
                    <a:pt x="352" y="116"/>
                  </a:lnTo>
                  <a:lnTo>
                    <a:pt x="350" y="123"/>
                  </a:lnTo>
                  <a:lnTo>
                    <a:pt x="350" y="130"/>
                  </a:lnTo>
                  <a:lnTo>
                    <a:pt x="350" y="139"/>
                  </a:lnTo>
                  <a:lnTo>
                    <a:pt x="347" y="146"/>
                  </a:lnTo>
                  <a:lnTo>
                    <a:pt x="347" y="154"/>
                  </a:lnTo>
                  <a:lnTo>
                    <a:pt x="347" y="154"/>
                  </a:lnTo>
                  <a:lnTo>
                    <a:pt x="347" y="154"/>
                  </a:lnTo>
                  <a:lnTo>
                    <a:pt x="347" y="154"/>
                  </a:lnTo>
                  <a:lnTo>
                    <a:pt x="347" y="154"/>
                  </a:lnTo>
                  <a:lnTo>
                    <a:pt x="347" y="154"/>
                  </a:lnTo>
                  <a:lnTo>
                    <a:pt x="347" y="154"/>
                  </a:lnTo>
                  <a:lnTo>
                    <a:pt x="347" y="154"/>
                  </a:lnTo>
                  <a:lnTo>
                    <a:pt x="359" y="156"/>
                  </a:lnTo>
                  <a:lnTo>
                    <a:pt x="371" y="156"/>
                  </a:lnTo>
                  <a:lnTo>
                    <a:pt x="383" y="158"/>
                  </a:lnTo>
                  <a:lnTo>
                    <a:pt x="395" y="158"/>
                  </a:lnTo>
                  <a:lnTo>
                    <a:pt x="406" y="161"/>
                  </a:lnTo>
                  <a:lnTo>
                    <a:pt x="418" y="161"/>
                  </a:lnTo>
                  <a:lnTo>
                    <a:pt x="430" y="163"/>
                  </a:lnTo>
                  <a:lnTo>
                    <a:pt x="442" y="163"/>
                  </a:lnTo>
                  <a:lnTo>
                    <a:pt x="454" y="163"/>
                  </a:lnTo>
                  <a:lnTo>
                    <a:pt x="466" y="165"/>
                  </a:lnTo>
                  <a:lnTo>
                    <a:pt x="477" y="165"/>
                  </a:lnTo>
                  <a:lnTo>
                    <a:pt x="489" y="168"/>
                  </a:lnTo>
                  <a:lnTo>
                    <a:pt x="503" y="168"/>
                  </a:lnTo>
                  <a:lnTo>
                    <a:pt x="515" y="170"/>
                  </a:lnTo>
                  <a:lnTo>
                    <a:pt x="527" y="170"/>
                  </a:lnTo>
                  <a:lnTo>
                    <a:pt x="539" y="172"/>
                  </a:lnTo>
                  <a:lnTo>
                    <a:pt x="537" y="187"/>
                  </a:lnTo>
                  <a:lnTo>
                    <a:pt x="537" y="201"/>
                  </a:lnTo>
                  <a:lnTo>
                    <a:pt x="534" y="217"/>
                  </a:lnTo>
                  <a:lnTo>
                    <a:pt x="534" y="232"/>
                  </a:lnTo>
                  <a:lnTo>
                    <a:pt x="532" y="248"/>
                  </a:lnTo>
                  <a:lnTo>
                    <a:pt x="529" y="262"/>
                  </a:lnTo>
                  <a:lnTo>
                    <a:pt x="529" y="279"/>
                  </a:lnTo>
                  <a:lnTo>
                    <a:pt x="527" y="293"/>
                  </a:lnTo>
                  <a:lnTo>
                    <a:pt x="527" y="310"/>
                  </a:lnTo>
                  <a:lnTo>
                    <a:pt x="525" y="324"/>
                  </a:lnTo>
                  <a:lnTo>
                    <a:pt x="525" y="341"/>
                  </a:lnTo>
                  <a:lnTo>
                    <a:pt x="522" y="355"/>
                  </a:lnTo>
                  <a:lnTo>
                    <a:pt x="522" y="371"/>
                  </a:lnTo>
                  <a:lnTo>
                    <a:pt x="520" y="385"/>
                  </a:lnTo>
                  <a:lnTo>
                    <a:pt x="520" y="402"/>
                  </a:lnTo>
                  <a:lnTo>
                    <a:pt x="518" y="416"/>
                  </a:lnTo>
                  <a:lnTo>
                    <a:pt x="518" y="433"/>
                  </a:lnTo>
                  <a:lnTo>
                    <a:pt x="515" y="447"/>
                  </a:lnTo>
                  <a:lnTo>
                    <a:pt x="515" y="464"/>
                  </a:lnTo>
                  <a:lnTo>
                    <a:pt x="513" y="478"/>
                  </a:lnTo>
                  <a:lnTo>
                    <a:pt x="511" y="494"/>
                  </a:lnTo>
                  <a:lnTo>
                    <a:pt x="511" y="509"/>
                  </a:lnTo>
                  <a:lnTo>
                    <a:pt x="508" y="525"/>
                  </a:lnTo>
                  <a:lnTo>
                    <a:pt x="508" y="542"/>
                  </a:lnTo>
                  <a:lnTo>
                    <a:pt x="506" y="556"/>
                  </a:lnTo>
                  <a:lnTo>
                    <a:pt x="506" y="572"/>
                  </a:lnTo>
                  <a:lnTo>
                    <a:pt x="503" y="587"/>
                  </a:lnTo>
                  <a:lnTo>
                    <a:pt x="503" y="603"/>
                  </a:lnTo>
                  <a:lnTo>
                    <a:pt x="501" y="617"/>
                  </a:lnTo>
                  <a:lnTo>
                    <a:pt x="501" y="634"/>
                  </a:lnTo>
                  <a:lnTo>
                    <a:pt x="499" y="648"/>
                  </a:lnTo>
                  <a:lnTo>
                    <a:pt x="499" y="665"/>
                  </a:lnTo>
                  <a:lnTo>
                    <a:pt x="482" y="662"/>
                  </a:lnTo>
                  <a:lnTo>
                    <a:pt x="466" y="662"/>
                  </a:lnTo>
                  <a:lnTo>
                    <a:pt x="451" y="660"/>
                  </a:lnTo>
                  <a:lnTo>
                    <a:pt x="435" y="658"/>
                  </a:lnTo>
                  <a:lnTo>
                    <a:pt x="421" y="658"/>
                  </a:lnTo>
                  <a:lnTo>
                    <a:pt x="404" y="655"/>
                  </a:lnTo>
                  <a:lnTo>
                    <a:pt x="390" y="655"/>
                  </a:lnTo>
                  <a:lnTo>
                    <a:pt x="373" y="653"/>
                  </a:lnTo>
                  <a:lnTo>
                    <a:pt x="357" y="651"/>
                  </a:lnTo>
                  <a:lnTo>
                    <a:pt x="343" y="651"/>
                  </a:lnTo>
                  <a:lnTo>
                    <a:pt x="326" y="648"/>
                  </a:lnTo>
                  <a:lnTo>
                    <a:pt x="312" y="648"/>
                  </a:lnTo>
                  <a:lnTo>
                    <a:pt x="295" y="646"/>
                  </a:lnTo>
                  <a:lnTo>
                    <a:pt x="279" y="643"/>
                  </a:lnTo>
                  <a:lnTo>
                    <a:pt x="265" y="643"/>
                  </a:lnTo>
                  <a:lnTo>
                    <a:pt x="248" y="641"/>
                  </a:lnTo>
                  <a:lnTo>
                    <a:pt x="234" y="639"/>
                  </a:lnTo>
                  <a:lnTo>
                    <a:pt x="217" y="636"/>
                  </a:lnTo>
                  <a:lnTo>
                    <a:pt x="203" y="636"/>
                  </a:lnTo>
                  <a:lnTo>
                    <a:pt x="187" y="634"/>
                  </a:lnTo>
                  <a:lnTo>
                    <a:pt x="172" y="632"/>
                  </a:lnTo>
                  <a:lnTo>
                    <a:pt x="156" y="632"/>
                  </a:lnTo>
                  <a:lnTo>
                    <a:pt x="139" y="629"/>
                  </a:lnTo>
                  <a:lnTo>
                    <a:pt x="125" y="627"/>
                  </a:lnTo>
                  <a:lnTo>
                    <a:pt x="108" y="625"/>
                  </a:lnTo>
                  <a:lnTo>
                    <a:pt x="94" y="622"/>
                  </a:lnTo>
                  <a:lnTo>
                    <a:pt x="78" y="622"/>
                  </a:lnTo>
                  <a:lnTo>
                    <a:pt x="64" y="620"/>
                  </a:lnTo>
                  <a:lnTo>
                    <a:pt x="47" y="617"/>
                  </a:lnTo>
                  <a:lnTo>
                    <a:pt x="30" y="615"/>
                  </a:lnTo>
                  <a:lnTo>
                    <a:pt x="16" y="613"/>
                  </a:lnTo>
                  <a:lnTo>
                    <a:pt x="0" y="613"/>
                  </a:lnTo>
                  <a:lnTo>
                    <a:pt x="2" y="591"/>
                  </a:lnTo>
                  <a:lnTo>
                    <a:pt x="4" y="572"/>
                  </a:lnTo>
                  <a:lnTo>
                    <a:pt x="7" y="554"/>
                  </a:lnTo>
                  <a:lnTo>
                    <a:pt x="9" y="535"/>
                  </a:lnTo>
                  <a:lnTo>
                    <a:pt x="14" y="516"/>
                  </a:lnTo>
                  <a:lnTo>
                    <a:pt x="16" y="497"/>
                  </a:lnTo>
                  <a:lnTo>
                    <a:pt x="19" y="478"/>
                  </a:lnTo>
                  <a:lnTo>
                    <a:pt x="21" y="459"/>
                  </a:lnTo>
                  <a:lnTo>
                    <a:pt x="23" y="440"/>
                  </a:lnTo>
                  <a:lnTo>
                    <a:pt x="26" y="419"/>
                  </a:lnTo>
                  <a:lnTo>
                    <a:pt x="28" y="400"/>
                  </a:lnTo>
                  <a:lnTo>
                    <a:pt x="30" y="381"/>
                  </a:lnTo>
                  <a:lnTo>
                    <a:pt x="33" y="362"/>
                  </a:lnTo>
                  <a:lnTo>
                    <a:pt x="35" y="343"/>
                  </a:lnTo>
                  <a:lnTo>
                    <a:pt x="37" y="324"/>
                  </a:lnTo>
                  <a:lnTo>
                    <a:pt x="40" y="305"/>
                  </a:lnTo>
                  <a:lnTo>
                    <a:pt x="42" y="286"/>
                  </a:lnTo>
                  <a:lnTo>
                    <a:pt x="45" y="267"/>
                  </a:lnTo>
                  <a:lnTo>
                    <a:pt x="47" y="248"/>
                  </a:lnTo>
                  <a:lnTo>
                    <a:pt x="49" y="229"/>
                  </a:lnTo>
                  <a:lnTo>
                    <a:pt x="52" y="210"/>
                  </a:lnTo>
                  <a:lnTo>
                    <a:pt x="54" y="189"/>
                  </a:lnTo>
                  <a:lnTo>
                    <a:pt x="56" y="170"/>
                  </a:lnTo>
                  <a:lnTo>
                    <a:pt x="59" y="151"/>
                  </a:lnTo>
                  <a:lnTo>
                    <a:pt x="61" y="132"/>
                  </a:lnTo>
                  <a:lnTo>
                    <a:pt x="64" y="113"/>
                  </a:lnTo>
                  <a:lnTo>
                    <a:pt x="66" y="94"/>
                  </a:lnTo>
                  <a:lnTo>
                    <a:pt x="68" y="75"/>
                  </a:lnTo>
                  <a:lnTo>
                    <a:pt x="71" y="56"/>
                  </a:lnTo>
                  <a:lnTo>
                    <a:pt x="73" y="38"/>
                  </a:lnTo>
                  <a:lnTo>
                    <a:pt x="75" y="19"/>
                  </a:lnTo>
                  <a:lnTo>
                    <a:pt x="78" y="0"/>
                  </a:lnTo>
                  <a:lnTo>
                    <a:pt x="97" y="2"/>
                  </a:lnTo>
                  <a:lnTo>
                    <a:pt x="113" y="4"/>
                  </a:lnTo>
                  <a:lnTo>
                    <a:pt x="130" y="7"/>
                  </a:lnTo>
                  <a:lnTo>
                    <a:pt x="149" y="9"/>
                  </a:lnTo>
                  <a:lnTo>
                    <a:pt x="165" y="12"/>
                  </a:lnTo>
                  <a:lnTo>
                    <a:pt x="184" y="14"/>
                  </a:lnTo>
                  <a:lnTo>
                    <a:pt x="201" y="14"/>
                  </a:lnTo>
                  <a:lnTo>
                    <a:pt x="220" y="16"/>
                  </a:lnTo>
                  <a:lnTo>
                    <a:pt x="236" y="19"/>
                  </a:lnTo>
                  <a:lnTo>
                    <a:pt x="253" y="21"/>
                  </a:lnTo>
                  <a:lnTo>
                    <a:pt x="272" y="23"/>
                  </a:lnTo>
                  <a:lnTo>
                    <a:pt x="288" y="26"/>
                  </a:lnTo>
                  <a:lnTo>
                    <a:pt x="307" y="26"/>
                  </a:lnTo>
                  <a:lnTo>
                    <a:pt x="324" y="28"/>
                  </a:lnTo>
                  <a:lnTo>
                    <a:pt x="343" y="30"/>
                  </a:lnTo>
                  <a:lnTo>
                    <a:pt x="359" y="33"/>
                  </a:lnTo>
                  <a:lnTo>
                    <a:pt x="359" y="33"/>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088" name="Google Shape;1088;p57"/>
            <p:cNvSpPr/>
            <p:nvPr/>
          </p:nvSpPr>
          <p:spPr>
            <a:xfrm>
              <a:off x="4482168" y="3124415"/>
              <a:ext cx="837610" cy="306563"/>
            </a:xfrm>
            <a:custGeom>
              <a:avLst/>
              <a:gdLst/>
              <a:ahLst/>
              <a:cxnLst/>
              <a:rect l="l" t="t" r="r" b="b"/>
              <a:pathLst>
                <a:path w="847" h="310" extrusionOk="0">
                  <a:moveTo>
                    <a:pt x="646" y="33"/>
                  </a:moveTo>
                  <a:lnTo>
                    <a:pt x="658" y="31"/>
                  </a:lnTo>
                  <a:lnTo>
                    <a:pt x="667" y="31"/>
                  </a:lnTo>
                  <a:lnTo>
                    <a:pt x="677" y="29"/>
                  </a:lnTo>
                  <a:lnTo>
                    <a:pt x="689" y="26"/>
                  </a:lnTo>
                  <a:lnTo>
                    <a:pt x="698" y="26"/>
                  </a:lnTo>
                  <a:lnTo>
                    <a:pt x="710" y="24"/>
                  </a:lnTo>
                  <a:lnTo>
                    <a:pt x="719" y="24"/>
                  </a:lnTo>
                  <a:lnTo>
                    <a:pt x="729" y="21"/>
                  </a:lnTo>
                  <a:lnTo>
                    <a:pt x="741" y="19"/>
                  </a:lnTo>
                  <a:lnTo>
                    <a:pt x="750" y="19"/>
                  </a:lnTo>
                  <a:lnTo>
                    <a:pt x="762" y="17"/>
                  </a:lnTo>
                  <a:lnTo>
                    <a:pt x="771" y="14"/>
                  </a:lnTo>
                  <a:lnTo>
                    <a:pt x="781" y="12"/>
                  </a:lnTo>
                  <a:lnTo>
                    <a:pt x="793" y="12"/>
                  </a:lnTo>
                  <a:lnTo>
                    <a:pt x="802" y="10"/>
                  </a:lnTo>
                  <a:lnTo>
                    <a:pt x="812" y="7"/>
                  </a:lnTo>
                  <a:lnTo>
                    <a:pt x="816" y="7"/>
                  </a:lnTo>
                  <a:lnTo>
                    <a:pt x="819" y="7"/>
                  </a:lnTo>
                  <a:lnTo>
                    <a:pt x="821" y="5"/>
                  </a:lnTo>
                  <a:lnTo>
                    <a:pt x="821" y="5"/>
                  </a:lnTo>
                  <a:lnTo>
                    <a:pt x="821" y="5"/>
                  </a:lnTo>
                  <a:lnTo>
                    <a:pt x="828" y="2"/>
                  </a:lnTo>
                  <a:lnTo>
                    <a:pt x="838" y="2"/>
                  </a:lnTo>
                  <a:lnTo>
                    <a:pt x="847" y="0"/>
                  </a:lnTo>
                  <a:lnTo>
                    <a:pt x="842" y="10"/>
                  </a:lnTo>
                  <a:lnTo>
                    <a:pt x="842" y="12"/>
                  </a:lnTo>
                  <a:lnTo>
                    <a:pt x="842" y="12"/>
                  </a:lnTo>
                  <a:lnTo>
                    <a:pt x="845" y="14"/>
                  </a:lnTo>
                  <a:lnTo>
                    <a:pt x="845" y="17"/>
                  </a:lnTo>
                  <a:lnTo>
                    <a:pt x="845" y="21"/>
                  </a:lnTo>
                  <a:lnTo>
                    <a:pt x="842" y="26"/>
                  </a:lnTo>
                  <a:lnTo>
                    <a:pt x="842" y="29"/>
                  </a:lnTo>
                  <a:lnTo>
                    <a:pt x="842" y="29"/>
                  </a:lnTo>
                  <a:lnTo>
                    <a:pt x="842" y="29"/>
                  </a:lnTo>
                  <a:lnTo>
                    <a:pt x="845" y="31"/>
                  </a:lnTo>
                  <a:lnTo>
                    <a:pt x="845" y="33"/>
                  </a:lnTo>
                  <a:lnTo>
                    <a:pt x="845" y="33"/>
                  </a:lnTo>
                  <a:lnTo>
                    <a:pt x="847" y="33"/>
                  </a:lnTo>
                  <a:lnTo>
                    <a:pt x="847" y="36"/>
                  </a:lnTo>
                  <a:lnTo>
                    <a:pt x="845" y="36"/>
                  </a:lnTo>
                  <a:lnTo>
                    <a:pt x="842" y="36"/>
                  </a:lnTo>
                  <a:lnTo>
                    <a:pt x="838" y="33"/>
                  </a:lnTo>
                  <a:lnTo>
                    <a:pt x="835" y="33"/>
                  </a:lnTo>
                  <a:lnTo>
                    <a:pt x="835" y="33"/>
                  </a:lnTo>
                  <a:lnTo>
                    <a:pt x="828" y="40"/>
                  </a:lnTo>
                  <a:lnTo>
                    <a:pt x="826" y="43"/>
                  </a:lnTo>
                  <a:lnTo>
                    <a:pt x="826" y="45"/>
                  </a:lnTo>
                  <a:lnTo>
                    <a:pt x="819" y="64"/>
                  </a:lnTo>
                  <a:lnTo>
                    <a:pt x="819" y="66"/>
                  </a:lnTo>
                  <a:lnTo>
                    <a:pt x="819" y="66"/>
                  </a:lnTo>
                  <a:lnTo>
                    <a:pt x="816" y="66"/>
                  </a:lnTo>
                  <a:lnTo>
                    <a:pt x="816" y="69"/>
                  </a:lnTo>
                  <a:lnTo>
                    <a:pt x="814" y="71"/>
                  </a:lnTo>
                  <a:lnTo>
                    <a:pt x="814" y="71"/>
                  </a:lnTo>
                  <a:lnTo>
                    <a:pt x="814" y="71"/>
                  </a:lnTo>
                  <a:lnTo>
                    <a:pt x="812" y="71"/>
                  </a:lnTo>
                  <a:lnTo>
                    <a:pt x="812" y="71"/>
                  </a:lnTo>
                  <a:lnTo>
                    <a:pt x="809" y="71"/>
                  </a:lnTo>
                  <a:lnTo>
                    <a:pt x="809" y="71"/>
                  </a:lnTo>
                  <a:lnTo>
                    <a:pt x="809" y="69"/>
                  </a:lnTo>
                  <a:lnTo>
                    <a:pt x="809" y="69"/>
                  </a:lnTo>
                  <a:lnTo>
                    <a:pt x="809" y="69"/>
                  </a:lnTo>
                  <a:lnTo>
                    <a:pt x="809" y="69"/>
                  </a:lnTo>
                  <a:lnTo>
                    <a:pt x="807" y="69"/>
                  </a:lnTo>
                  <a:lnTo>
                    <a:pt x="807" y="66"/>
                  </a:lnTo>
                  <a:lnTo>
                    <a:pt x="807" y="66"/>
                  </a:lnTo>
                  <a:lnTo>
                    <a:pt x="807" y="66"/>
                  </a:lnTo>
                  <a:lnTo>
                    <a:pt x="807" y="66"/>
                  </a:lnTo>
                  <a:lnTo>
                    <a:pt x="807" y="66"/>
                  </a:lnTo>
                  <a:lnTo>
                    <a:pt x="805" y="66"/>
                  </a:lnTo>
                  <a:lnTo>
                    <a:pt x="805" y="66"/>
                  </a:lnTo>
                  <a:lnTo>
                    <a:pt x="802" y="66"/>
                  </a:lnTo>
                  <a:lnTo>
                    <a:pt x="802" y="66"/>
                  </a:lnTo>
                  <a:lnTo>
                    <a:pt x="802" y="66"/>
                  </a:lnTo>
                  <a:lnTo>
                    <a:pt x="802" y="64"/>
                  </a:lnTo>
                  <a:lnTo>
                    <a:pt x="800" y="66"/>
                  </a:lnTo>
                  <a:lnTo>
                    <a:pt x="800" y="66"/>
                  </a:lnTo>
                  <a:lnTo>
                    <a:pt x="800" y="66"/>
                  </a:lnTo>
                  <a:lnTo>
                    <a:pt x="798" y="69"/>
                  </a:lnTo>
                  <a:lnTo>
                    <a:pt x="795" y="69"/>
                  </a:lnTo>
                  <a:lnTo>
                    <a:pt x="793" y="69"/>
                  </a:lnTo>
                  <a:lnTo>
                    <a:pt x="793" y="69"/>
                  </a:lnTo>
                  <a:lnTo>
                    <a:pt x="790" y="71"/>
                  </a:lnTo>
                  <a:lnTo>
                    <a:pt x="788" y="74"/>
                  </a:lnTo>
                  <a:lnTo>
                    <a:pt x="786" y="74"/>
                  </a:lnTo>
                  <a:lnTo>
                    <a:pt x="786" y="74"/>
                  </a:lnTo>
                  <a:lnTo>
                    <a:pt x="783" y="76"/>
                  </a:lnTo>
                  <a:lnTo>
                    <a:pt x="781" y="81"/>
                  </a:lnTo>
                  <a:lnTo>
                    <a:pt x="779" y="83"/>
                  </a:lnTo>
                  <a:lnTo>
                    <a:pt x="779" y="85"/>
                  </a:lnTo>
                  <a:lnTo>
                    <a:pt x="779" y="85"/>
                  </a:lnTo>
                  <a:lnTo>
                    <a:pt x="776" y="88"/>
                  </a:lnTo>
                  <a:lnTo>
                    <a:pt x="776" y="90"/>
                  </a:lnTo>
                  <a:lnTo>
                    <a:pt x="776" y="90"/>
                  </a:lnTo>
                  <a:lnTo>
                    <a:pt x="776" y="90"/>
                  </a:lnTo>
                  <a:lnTo>
                    <a:pt x="776" y="90"/>
                  </a:lnTo>
                  <a:lnTo>
                    <a:pt x="771" y="95"/>
                  </a:lnTo>
                  <a:lnTo>
                    <a:pt x="769" y="95"/>
                  </a:lnTo>
                  <a:lnTo>
                    <a:pt x="769" y="95"/>
                  </a:lnTo>
                  <a:lnTo>
                    <a:pt x="769" y="95"/>
                  </a:lnTo>
                  <a:lnTo>
                    <a:pt x="769" y="95"/>
                  </a:lnTo>
                  <a:lnTo>
                    <a:pt x="767" y="95"/>
                  </a:lnTo>
                  <a:lnTo>
                    <a:pt x="767" y="95"/>
                  </a:lnTo>
                  <a:lnTo>
                    <a:pt x="767" y="95"/>
                  </a:lnTo>
                  <a:lnTo>
                    <a:pt x="767" y="95"/>
                  </a:lnTo>
                  <a:lnTo>
                    <a:pt x="767" y="92"/>
                  </a:lnTo>
                  <a:lnTo>
                    <a:pt x="764" y="92"/>
                  </a:lnTo>
                  <a:lnTo>
                    <a:pt x="764" y="92"/>
                  </a:lnTo>
                  <a:lnTo>
                    <a:pt x="764" y="90"/>
                  </a:lnTo>
                  <a:lnTo>
                    <a:pt x="764" y="90"/>
                  </a:lnTo>
                  <a:lnTo>
                    <a:pt x="764" y="88"/>
                  </a:lnTo>
                  <a:lnTo>
                    <a:pt x="764" y="88"/>
                  </a:lnTo>
                  <a:lnTo>
                    <a:pt x="764" y="88"/>
                  </a:lnTo>
                  <a:lnTo>
                    <a:pt x="764" y="88"/>
                  </a:lnTo>
                  <a:lnTo>
                    <a:pt x="762" y="85"/>
                  </a:lnTo>
                  <a:lnTo>
                    <a:pt x="762" y="85"/>
                  </a:lnTo>
                  <a:lnTo>
                    <a:pt x="762" y="85"/>
                  </a:lnTo>
                  <a:lnTo>
                    <a:pt x="760" y="85"/>
                  </a:lnTo>
                  <a:lnTo>
                    <a:pt x="757" y="88"/>
                  </a:lnTo>
                  <a:lnTo>
                    <a:pt x="755" y="90"/>
                  </a:lnTo>
                  <a:lnTo>
                    <a:pt x="748" y="95"/>
                  </a:lnTo>
                  <a:lnTo>
                    <a:pt x="748" y="95"/>
                  </a:lnTo>
                  <a:lnTo>
                    <a:pt x="748" y="95"/>
                  </a:lnTo>
                  <a:lnTo>
                    <a:pt x="748" y="95"/>
                  </a:lnTo>
                  <a:lnTo>
                    <a:pt x="748" y="97"/>
                  </a:lnTo>
                  <a:lnTo>
                    <a:pt x="748" y="97"/>
                  </a:lnTo>
                  <a:lnTo>
                    <a:pt x="748" y="97"/>
                  </a:lnTo>
                  <a:lnTo>
                    <a:pt x="745" y="100"/>
                  </a:lnTo>
                  <a:lnTo>
                    <a:pt x="745" y="100"/>
                  </a:lnTo>
                  <a:lnTo>
                    <a:pt x="745" y="102"/>
                  </a:lnTo>
                  <a:lnTo>
                    <a:pt x="745" y="102"/>
                  </a:lnTo>
                  <a:lnTo>
                    <a:pt x="745" y="102"/>
                  </a:lnTo>
                  <a:lnTo>
                    <a:pt x="745" y="102"/>
                  </a:lnTo>
                  <a:lnTo>
                    <a:pt x="743" y="102"/>
                  </a:lnTo>
                  <a:lnTo>
                    <a:pt x="743" y="102"/>
                  </a:lnTo>
                  <a:lnTo>
                    <a:pt x="741" y="102"/>
                  </a:lnTo>
                  <a:lnTo>
                    <a:pt x="741" y="102"/>
                  </a:lnTo>
                  <a:lnTo>
                    <a:pt x="738" y="102"/>
                  </a:lnTo>
                  <a:lnTo>
                    <a:pt x="738" y="102"/>
                  </a:lnTo>
                  <a:lnTo>
                    <a:pt x="736" y="102"/>
                  </a:lnTo>
                  <a:lnTo>
                    <a:pt x="736" y="102"/>
                  </a:lnTo>
                  <a:lnTo>
                    <a:pt x="736" y="102"/>
                  </a:lnTo>
                  <a:lnTo>
                    <a:pt x="734" y="104"/>
                  </a:lnTo>
                  <a:lnTo>
                    <a:pt x="734" y="104"/>
                  </a:lnTo>
                  <a:lnTo>
                    <a:pt x="734" y="104"/>
                  </a:lnTo>
                  <a:lnTo>
                    <a:pt x="734" y="104"/>
                  </a:lnTo>
                  <a:lnTo>
                    <a:pt x="734" y="107"/>
                  </a:lnTo>
                  <a:lnTo>
                    <a:pt x="734" y="107"/>
                  </a:lnTo>
                  <a:lnTo>
                    <a:pt x="736" y="107"/>
                  </a:lnTo>
                  <a:lnTo>
                    <a:pt x="736" y="109"/>
                  </a:lnTo>
                  <a:lnTo>
                    <a:pt x="736" y="109"/>
                  </a:lnTo>
                  <a:lnTo>
                    <a:pt x="736" y="111"/>
                  </a:lnTo>
                  <a:lnTo>
                    <a:pt x="736" y="111"/>
                  </a:lnTo>
                  <a:lnTo>
                    <a:pt x="736" y="114"/>
                  </a:lnTo>
                  <a:lnTo>
                    <a:pt x="736" y="114"/>
                  </a:lnTo>
                  <a:lnTo>
                    <a:pt x="736" y="114"/>
                  </a:lnTo>
                  <a:lnTo>
                    <a:pt x="734" y="116"/>
                  </a:lnTo>
                  <a:lnTo>
                    <a:pt x="734" y="121"/>
                  </a:lnTo>
                  <a:lnTo>
                    <a:pt x="731" y="123"/>
                  </a:lnTo>
                  <a:lnTo>
                    <a:pt x="729" y="123"/>
                  </a:lnTo>
                  <a:lnTo>
                    <a:pt x="729" y="123"/>
                  </a:lnTo>
                  <a:lnTo>
                    <a:pt x="727" y="123"/>
                  </a:lnTo>
                  <a:lnTo>
                    <a:pt x="724" y="123"/>
                  </a:lnTo>
                  <a:lnTo>
                    <a:pt x="722" y="123"/>
                  </a:lnTo>
                  <a:lnTo>
                    <a:pt x="722" y="123"/>
                  </a:lnTo>
                  <a:lnTo>
                    <a:pt x="722" y="126"/>
                  </a:lnTo>
                  <a:lnTo>
                    <a:pt x="717" y="128"/>
                  </a:lnTo>
                  <a:lnTo>
                    <a:pt x="712" y="130"/>
                  </a:lnTo>
                  <a:lnTo>
                    <a:pt x="712" y="130"/>
                  </a:lnTo>
                  <a:lnTo>
                    <a:pt x="712" y="130"/>
                  </a:lnTo>
                  <a:lnTo>
                    <a:pt x="710" y="133"/>
                  </a:lnTo>
                  <a:lnTo>
                    <a:pt x="708" y="135"/>
                  </a:lnTo>
                  <a:lnTo>
                    <a:pt x="705" y="135"/>
                  </a:lnTo>
                  <a:lnTo>
                    <a:pt x="705" y="135"/>
                  </a:lnTo>
                  <a:lnTo>
                    <a:pt x="705" y="137"/>
                  </a:lnTo>
                  <a:lnTo>
                    <a:pt x="705" y="137"/>
                  </a:lnTo>
                  <a:lnTo>
                    <a:pt x="703" y="140"/>
                  </a:lnTo>
                  <a:lnTo>
                    <a:pt x="701" y="142"/>
                  </a:lnTo>
                  <a:lnTo>
                    <a:pt x="701" y="142"/>
                  </a:lnTo>
                  <a:lnTo>
                    <a:pt x="701" y="142"/>
                  </a:lnTo>
                  <a:lnTo>
                    <a:pt x="698" y="142"/>
                  </a:lnTo>
                  <a:lnTo>
                    <a:pt x="698" y="142"/>
                  </a:lnTo>
                  <a:lnTo>
                    <a:pt x="698" y="145"/>
                  </a:lnTo>
                  <a:lnTo>
                    <a:pt x="696" y="145"/>
                  </a:lnTo>
                  <a:lnTo>
                    <a:pt x="696" y="147"/>
                  </a:lnTo>
                  <a:lnTo>
                    <a:pt x="693" y="147"/>
                  </a:lnTo>
                  <a:lnTo>
                    <a:pt x="693" y="149"/>
                  </a:lnTo>
                  <a:lnTo>
                    <a:pt x="689" y="152"/>
                  </a:lnTo>
                  <a:lnTo>
                    <a:pt x="686" y="152"/>
                  </a:lnTo>
                  <a:lnTo>
                    <a:pt x="686" y="154"/>
                  </a:lnTo>
                  <a:lnTo>
                    <a:pt x="686" y="154"/>
                  </a:lnTo>
                  <a:lnTo>
                    <a:pt x="684" y="156"/>
                  </a:lnTo>
                  <a:lnTo>
                    <a:pt x="684" y="159"/>
                  </a:lnTo>
                  <a:lnTo>
                    <a:pt x="682" y="159"/>
                  </a:lnTo>
                  <a:lnTo>
                    <a:pt x="677" y="161"/>
                  </a:lnTo>
                  <a:lnTo>
                    <a:pt x="675" y="161"/>
                  </a:lnTo>
                  <a:lnTo>
                    <a:pt x="675" y="161"/>
                  </a:lnTo>
                  <a:lnTo>
                    <a:pt x="675" y="161"/>
                  </a:lnTo>
                  <a:lnTo>
                    <a:pt x="675" y="159"/>
                  </a:lnTo>
                  <a:lnTo>
                    <a:pt x="672" y="159"/>
                  </a:lnTo>
                  <a:lnTo>
                    <a:pt x="672" y="159"/>
                  </a:lnTo>
                  <a:lnTo>
                    <a:pt x="672" y="159"/>
                  </a:lnTo>
                  <a:lnTo>
                    <a:pt x="670" y="161"/>
                  </a:lnTo>
                  <a:lnTo>
                    <a:pt x="667" y="161"/>
                  </a:lnTo>
                  <a:lnTo>
                    <a:pt x="667" y="161"/>
                  </a:lnTo>
                  <a:lnTo>
                    <a:pt x="667" y="161"/>
                  </a:lnTo>
                  <a:lnTo>
                    <a:pt x="667" y="161"/>
                  </a:lnTo>
                  <a:lnTo>
                    <a:pt x="665" y="161"/>
                  </a:lnTo>
                  <a:lnTo>
                    <a:pt x="665" y="161"/>
                  </a:lnTo>
                  <a:lnTo>
                    <a:pt x="665" y="161"/>
                  </a:lnTo>
                  <a:lnTo>
                    <a:pt x="663" y="161"/>
                  </a:lnTo>
                  <a:lnTo>
                    <a:pt x="663" y="161"/>
                  </a:lnTo>
                  <a:lnTo>
                    <a:pt x="660" y="161"/>
                  </a:lnTo>
                  <a:lnTo>
                    <a:pt x="658" y="161"/>
                  </a:lnTo>
                  <a:lnTo>
                    <a:pt x="658" y="163"/>
                  </a:lnTo>
                  <a:lnTo>
                    <a:pt x="656" y="163"/>
                  </a:lnTo>
                  <a:lnTo>
                    <a:pt x="653" y="166"/>
                  </a:lnTo>
                  <a:lnTo>
                    <a:pt x="651" y="168"/>
                  </a:lnTo>
                  <a:lnTo>
                    <a:pt x="651" y="168"/>
                  </a:lnTo>
                  <a:lnTo>
                    <a:pt x="651" y="168"/>
                  </a:lnTo>
                  <a:lnTo>
                    <a:pt x="646" y="171"/>
                  </a:lnTo>
                  <a:lnTo>
                    <a:pt x="646" y="171"/>
                  </a:lnTo>
                  <a:lnTo>
                    <a:pt x="644" y="171"/>
                  </a:lnTo>
                  <a:lnTo>
                    <a:pt x="644" y="171"/>
                  </a:lnTo>
                  <a:lnTo>
                    <a:pt x="644" y="175"/>
                  </a:lnTo>
                  <a:lnTo>
                    <a:pt x="641" y="175"/>
                  </a:lnTo>
                  <a:lnTo>
                    <a:pt x="641" y="178"/>
                  </a:lnTo>
                  <a:lnTo>
                    <a:pt x="641" y="178"/>
                  </a:lnTo>
                  <a:lnTo>
                    <a:pt x="637" y="180"/>
                  </a:lnTo>
                  <a:lnTo>
                    <a:pt x="637" y="180"/>
                  </a:lnTo>
                  <a:lnTo>
                    <a:pt x="637" y="180"/>
                  </a:lnTo>
                  <a:lnTo>
                    <a:pt x="634" y="182"/>
                  </a:lnTo>
                  <a:lnTo>
                    <a:pt x="634" y="185"/>
                  </a:lnTo>
                  <a:lnTo>
                    <a:pt x="634" y="185"/>
                  </a:lnTo>
                  <a:lnTo>
                    <a:pt x="634" y="185"/>
                  </a:lnTo>
                  <a:lnTo>
                    <a:pt x="634" y="185"/>
                  </a:lnTo>
                  <a:lnTo>
                    <a:pt x="634" y="187"/>
                  </a:lnTo>
                  <a:lnTo>
                    <a:pt x="634" y="187"/>
                  </a:lnTo>
                  <a:lnTo>
                    <a:pt x="634" y="189"/>
                  </a:lnTo>
                  <a:lnTo>
                    <a:pt x="634" y="189"/>
                  </a:lnTo>
                  <a:lnTo>
                    <a:pt x="634" y="189"/>
                  </a:lnTo>
                  <a:lnTo>
                    <a:pt x="632" y="192"/>
                  </a:lnTo>
                  <a:lnTo>
                    <a:pt x="632" y="194"/>
                  </a:lnTo>
                  <a:lnTo>
                    <a:pt x="632" y="194"/>
                  </a:lnTo>
                  <a:lnTo>
                    <a:pt x="632" y="194"/>
                  </a:lnTo>
                  <a:lnTo>
                    <a:pt x="632" y="199"/>
                  </a:lnTo>
                  <a:lnTo>
                    <a:pt x="632" y="201"/>
                  </a:lnTo>
                  <a:lnTo>
                    <a:pt x="632" y="201"/>
                  </a:lnTo>
                  <a:lnTo>
                    <a:pt x="630" y="204"/>
                  </a:lnTo>
                  <a:lnTo>
                    <a:pt x="630" y="204"/>
                  </a:lnTo>
                  <a:lnTo>
                    <a:pt x="627" y="206"/>
                  </a:lnTo>
                  <a:lnTo>
                    <a:pt x="627" y="206"/>
                  </a:lnTo>
                  <a:lnTo>
                    <a:pt x="625" y="206"/>
                  </a:lnTo>
                  <a:lnTo>
                    <a:pt x="620" y="206"/>
                  </a:lnTo>
                  <a:lnTo>
                    <a:pt x="618" y="208"/>
                  </a:lnTo>
                  <a:lnTo>
                    <a:pt x="618" y="208"/>
                  </a:lnTo>
                  <a:lnTo>
                    <a:pt x="618" y="206"/>
                  </a:lnTo>
                  <a:lnTo>
                    <a:pt x="618" y="206"/>
                  </a:lnTo>
                  <a:lnTo>
                    <a:pt x="615" y="206"/>
                  </a:lnTo>
                  <a:lnTo>
                    <a:pt x="615" y="206"/>
                  </a:lnTo>
                  <a:lnTo>
                    <a:pt x="615" y="206"/>
                  </a:lnTo>
                  <a:lnTo>
                    <a:pt x="613" y="206"/>
                  </a:lnTo>
                  <a:lnTo>
                    <a:pt x="613" y="208"/>
                  </a:lnTo>
                  <a:lnTo>
                    <a:pt x="611" y="208"/>
                  </a:lnTo>
                  <a:lnTo>
                    <a:pt x="611" y="211"/>
                  </a:lnTo>
                  <a:lnTo>
                    <a:pt x="608" y="211"/>
                  </a:lnTo>
                  <a:lnTo>
                    <a:pt x="608" y="213"/>
                  </a:lnTo>
                  <a:lnTo>
                    <a:pt x="608" y="213"/>
                  </a:lnTo>
                  <a:lnTo>
                    <a:pt x="608" y="216"/>
                  </a:lnTo>
                  <a:lnTo>
                    <a:pt x="608" y="218"/>
                  </a:lnTo>
                  <a:lnTo>
                    <a:pt x="608" y="223"/>
                  </a:lnTo>
                  <a:lnTo>
                    <a:pt x="608" y="230"/>
                  </a:lnTo>
                  <a:lnTo>
                    <a:pt x="608" y="237"/>
                  </a:lnTo>
                  <a:lnTo>
                    <a:pt x="611" y="242"/>
                  </a:lnTo>
                  <a:lnTo>
                    <a:pt x="601" y="244"/>
                  </a:lnTo>
                  <a:lnTo>
                    <a:pt x="592" y="244"/>
                  </a:lnTo>
                  <a:lnTo>
                    <a:pt x="585" y="244"/>
                  </a:lnTo>
                  <a:lnTo>
                    <a:pt x="582" y="244"/>
                  </a:lnTo>
                  <a:lnTo>
                    <a:pt x="580" y="244"/>
                  </a:lnTo>
                  <a:lnTo>
                    <a:pt x="568" y="246"/>
                  </a:lnTo>
                  <a:lnTo>
                    <a:pt x="554" y="249"/>
                  </a:lnTo>
                  <a:lnTo>
                    <a:pt x="542" y="251"/>
                  </a:lnTo>
                  <a:lnTo>
                    <a:pt x="528" y="251"/>
                  </a:lnTo>
                  <a:lnTo>
                    <a:pt x="516" y="253"/>
                  </a:lnTo>
                  <a:lnTo>
                    <a:pt x="504" y="256"/>
                  </a:lnTo>
                  <a:lnTo>
                    <a:pt x="490" y="256"/>
                  </a:lnTo>
                  <a:lnTo>
                    <a:pt x="478" y="258"/>
                  </a:lnTo>
                  <a:lnTo>
                    <a:pt x="462" y="260"/>
                  </a:lnTo>
                  <a:lnTo>
                    <a:pt x="445" y="263"/>
                  </a:lnTo>
                  <a:lnTo>
                    <a:pt x="431" y="263"/>
                  </a:lnTo>
                  <a:lnTo>
                    <a:pt x="414" y="265"/>
                  </a:lnTo>
                  <a:lnTo>
                    <a:pt x="398" y="268"/>
                  </a:lnTo>
                  <a:lnTo>
                    <a:pt x="381" y="270"/>
                  </a:lnTo>
                  <a:lnTo>
                    <a:pt x="365" y="272"/>
                  </a:lnTo>
                  <a:lnTo>
                    <a:pt x="350" y="272"/>
                  </a:lnTo>
                  <a:lnTo>
                    <a:pt x="334" y="275"/>
                  </a:lnTo>
                  <a:lnTo>
                    <a:pt x="317" y="277"/>
                  </a:lnTo>
                  <a:lnTo>
                    <a:pt x="301" y="277"/>
                  </a:lnTo>
                  <a:lnTo>
                    <a:pt x="284" y="279"/>
                  </a:lnTo>
                  <a:lnTo>
                    <a:pt x="270" y="282"/>
                  </a:lnTo>
                  <a:lnTo>
                    <a:pt x="253" y="282"/>
                  </a:lnTo>
                  <a:lnTo>
                    <a:pt x="237" y="284"/>
                  </a:lnTo>
                  <a:lnTo>
                    <a:pt x="220" y="287"/>
                  </a:lnTo>
                  <a:lnTo>
                    <a:pt x="218" y="287"/>
                  </a:lnTo>
                  <a:lnTo>
                    <a:pt x="216" y="287"/>
                  </a:lnTo>
                  <a:lnTo>
                    <a:pt x="218" y="289"/>
                  </a:lnTo>
                  <a:lnTo>
                    <a:pt x="218" y="289"/>
                  </a:lnTo>
                  <a:lnTo>
                    <a:pt x="213" y="289"/>
                  </a:lnTo>
                  <a:lnTo>
                    <a:pt x="199" y="291"/>
                  </a:lnTo>
                  <a:lnTo>
                    <a:pt x="187" y="294"/>
                  </a:lnTo>
                  <a:lnTo>
                    <a:pt x="173" y="294"/>
                  </a:lnTo>
                  <a:lnTo>
                    <a:pt x="161" y="296"/>
                  </a:lnTo>
                  <a:lnTo>
                    <a:pt x="147" y="296"/>
                  </a:lnTo>
                  <a:lnTo>
                    <a:pt x="133" y="298"/>
                  </a:lnTo>
                  <a:lnTo>
                    <a:pt x="121" y="298"/>
                  </a:lnTo>
                  <a:lnTo>
                    <a:pt x="107" y="301"/>
                  </a:lnTo>
                  <a:lnTo>
                    <a:pt x="95" y="303"/>
                  </a:lnTo>
                  <a:lnTo>
                    <a:pt x="81" y="303"/>
                  </a:lnTo>
                  <a:lnTo>
                    <a:pt x="67" y="305"/>
                  </a:lnTo>
                  <a:lnTo>
                    <a:pt x="55" y="305"/>
                  </a:lnTo>
                  <a:lnTo>
                    <a:pt x="41" y="308"/>
                  </a:lnTo>
                  <a:lnTo>
                    <a:pt x="29" y="308"/>
                  </a:lnTo>
                  <a:lnTo>
                    <a:pt x="15" y="310"/>
                  </a:lnTo>
                  <a:lnTo>
                    <a:pt x="0" y="310"/>
                  </a:lnTo>
                  <a:lnTo>
                    <a:pt x="0" y="310"/>
                  </a:lnTo>
                  <a:lnTo>
                    <a:pt x="0" y="308"/>
                  </a:lnTo>
                  <a:lnTo>
                    <a:pt x="3" y="308"/>
                  </a:lnTo>
                  <a:lnTo>
                    <a:pt x="5" y="305"/>
                  </a:lnTo>
                  <a:lnTo>
                    <a:pt x="10" y="303"/>
                  </a:lnTo>
                  <a:lnTo>
                    <a:pt x="10" y="303"/>
                  </a:lnTo>
                  <a:lnTo>
                    <a:pt x="12" y="301"/>
                  </a:lnTo>
                  <a:lnTo>
                    <a:pt x="12" y="298"/>
                  </a:lnTo>
                  <a:lnTo>
                    <a:pt x="12" y="296"/>
                  </a:lnTo>
                  <a:lnTo>
                    <a:pt x="12" y="294"/>
                  </a:lnTo>
                  <a:lnTo>
                    <a:pt x="15" y="294"/>
                  </a:lnTo>
                  <a:lnTo>
                    <a:pt x="17" y="294"/>
                  </a:lnTo>
                  <a:lnTo>
                    <a:pt x="19" y="294"/>
                  </a:lnTo>
                  <a:lnTo>
                    <a:pt x="22" y="289"/>
                  </a:lnTo>
                  <a:lnTo>
                    <a:pt x="22" y="284"/>
                  </a:lnTo>
                  <a:lnTo>
                    <a:pt x="19" y="279"/>
                  </a:lnTo>
                  <a:lnTo>
                    <a:pt x="17" y="275"/>
                  </a:lnTo>
                  <a:lnTo>
                    <a:pt x="17" y="272"/>
                  </a:lnTo>
                  <a:lnTo>
                    <a:pt x="17" y="265"/>
                  </a:lnTo>
                  <a:lnTo>
                    <a:pt x="17" y="263"/>
                  </a:lnTo>
                  <a:lnTo>
                    <a:pt x="17" y="260"/>
                  </a:lnTo>
                  <a:lnTo>
                    <a:pt x="22" y="256"/>
                  </a:lnTo>
                  <a:lnTo>
                    <a:pt x="24" y="253"/>
                  </a:lnTo>
                  <a:lnTo>
                    <a:pt x="24" y="251"/>
                  </a:lnTo>
                  <a:lnTo>
                    <a:pt x="26" y="249"/>
                  </a:lnTo>
                  <a:lnTo>
                    <a:pt x="24" y="246"/>
                  </a:lnTo>
                  <a:lnTo>
                    <a:pt x="26" y="244"/>
                  </a:lnTo>
                  <a:lnTo>
                    <a:pt x="26" y="244"/>
                  </a:lnTo>
                  <a:lnTo>
                    <a:pt x="29" y="242"/>
                  </a:lnTo>
                  <a:lnTo>
                    <a:pt x="31" y="242"/>
                  </a:lnTo>
                  <a:lnTo>
                    <a:pt x="34" y="242"/>
                  </a:lnTo>
                  <a:lnTo>
                    <a:pt x="34" y="239"/>
                  </a:lnTo>
                  <a:lnTo>
                    <a:pt x="34" y="237"/>
                  </a:lnTo>
                  <a:lnTo>
                    <a:pt x="31" y="234"/>
                  </a:lnTo>
                  <a:lnTo>
                    <a:pt x="31" y="232"/>
                  </a:lnTo>
                  <a:lnTo>
                    <a:pt x="31" y="232"/>
                  </a:lnTo>
                  <a:lnTo>
                    <a:pt x="34" y="230"/>
                  </a:lnTo>
                  <a:lnTo>
                    <a:pt x="34" y="227"/>
                  </a:lnTo>
                  <a:lnTo>
                    <a:pt x="34" y="225"/>
                  </a:lnTo>
                  <a:lnTo>
                    <a:pt x="31" y="223"/>
                  </a:lnTo>
                  <a:lnTo>
                    <a:pt x="29" y="220"/>
                  </a:lnTo>
                  <a:lnTo>
                    <a:pt x="29" y="218"/>
                  </a:lnTo>
                  <a:lnTo>
                    <a:pt x="31" y="216"/>
                  </a:lnTo>
                  <a:lnTo>
                    <a:pt x="45" y="208"/>
                  </a:lnTo>
                  <a:lnTo>
                    <a:pt x="50" y="201"/>
                  </a:lnTo>
                  <a:lnTo>
                    <a:pt x="50" y="199"/>
                  </a:lnTo>
                  <a:lnTo>
                    <a:pt x="48" y="199"/>
                  </a:lnTo>
                  <a:lnTo>
                    <a:pt x="45" y="197"/>
                  </a:lnTo>
                  <a:lnTo>
                    <a:pt x="45" y="194"/>
                  </a:lnTo>
                  <a:lnTo>
                    <a:pt x="45" y="192"/>
                  </a:lnTo>
                  <a:lnTo>
                    <a:pt x="48" y="192"/>
                  </a:lnTo>
                  <a:lnTo>
                    <a:pt x="50" y="192"/>
                  </a:lnTo>
                  <a:lnTo>
                    <a:pt x="55" y="194"/>
                  </a:lnTo>
                  <a:lnTo>
                    <a:pt x="55" y="194"/>
                  </a:lnTo>
                  <a:lnTo>
                    <a:pt x="55" y="192"/>
                  </a:lnTo>
                  <a:lnTo>
                    <a:pt x="55" y="187"/>
                  </a:lnTo>
                  <a:lnTo>
                    <a:pt x="50" y="185"/>
                  </a:lnTo>
                  <a:lnTo>
                    <a:pt x="50" y="182"/>
                  </a:lnTo>
                  <a:lnTo>
                    <a:pt x="50" y="180"/>
                  </a:lnTo>
                  <a:lnTo>
                    <a:pt x="50" y="178"/>
                  </a:lnTo>
                  <a:lnTo>
                    <a:pt x="52" y="171"/>
                  </a:lnTo>
                  <a:lnTo>
                    <a:pt x="52" y="168"/>
                  </a:lnTo>
                  <a:lnTo>
                    <a:pt x="52" y="168"/>
                  </a:lnTo>
                  <a:lnTo>
                    <a:pt x="55" y="166"/>
                  </a:lnTo>
                  <a:lnTo>
                    <a:pt x="57" y="166"/>
                  </a:lnTo>
                  <a:lnTo>
                    <a:pt x="57" y="166"/>
                  </a:lnTo>
                  <a:lnTo>
                    <a:pt x="60" y="163"/>
                  </a:lnTo>
                  <a:lnTo>
                    <a:pt x="55" y="159"/>
                  </a:lnTo>
                  <a:lnTo>
                    <a:pt x="50" y="149"/>
                  </a:lnTo>
                  <a:lnTo>
                    <a:pt x="50" y="149"/>
                  </a:lnTo>
                  <a:lnTo>
                    <a:pt x="60" y="149"/>
                  </a:lnTo>
                  <a:lnTo>
                    <a:pt x="62" y="147"/>
                  </a:lnTo>
                  <a:lnTo>
                    <a:pt x="62" y="147"/>
                  </a:lnTo>
                  <a:lnTo>
                    <a:pt x="62" y="145"/>
                  </a:lnTo>
                  <a:lnTo>
                    <a:pt x="62" y="145"/>
                  </a:lnTo>
                  <a:lnTo>
                    <a:pt x="60" y="145"/>
                  </a:lnTo>
                  <a:lnTo>
                    <a:pt x="57" y="142"/>
                  </a:lnTo>
                  <a:lnTo>
                    <a:pt x="55" y="140"/>
                  </a:lnTo>
                  <a:lnTo>
                    <a:pt x="55" y="137"/>
                  </a:lnTo>
                  <a:lnTo>
                    <a:pt x="57" y="137"/>
                  </a:lnTo>
                  <a:lnTo>
                    <a:pt x="60" y="137"/>
                  </a:lnTo>
                  <a:lnTo>
                    <a:pt x="62" y="135"/>
                  </a:lnTo>
                  <a:lnTo>
                    <a:pt x="64" y="135"/>
                  </a:lnTo>
                  <a:lnTo>
                    <a:pt x="64" y="133"/>
                  </a:lnTo>
                  <a:lnTo>
                    <a:pt x="64" y="130"/>
                  </a:lnTo>
                  <a:lnTo>
                    <a:pt x="62" y="123"/>
                  </a:lnTo>
                  <a:lnTo>
                    <a:pt x="60" y="123"/>
                  </a:lnTo>
                  <a:lnTo>
                    <a:pt x="62" y="121"/>
                  </a:lnTo>
                  <a:lnTo>
                    <a:pt x="60" y="118"/>
                  </a:lnTo>
                  <a:lnTo>
                    <a:pt x="60" y="118"/>
                  </a:lnTo>
                  <a:lnTo>
                    <a:pt x="67" y="116"/>
                  </a:lnTo>
                  <a:lnTo>
                    <a:pt x="67" y="118"/>
                  </a:lnTo>
                  <a:lnTo>
                    <a:pt x="64" y="121"/>
                  </a:lnTo>
                  <a:lnTo>
                    <a:pt x="67" y="123"/>
                  </a:lnTo>
                  <a:lnTo>
                    <a:pt x="69" y="123"/>
                  </a:lnTo>
                  <a:lnTo>
                    <a:pt x="69" y="121"/>
                  </a:lnTo>
                  <a:lnTo>
                    <a:pt x="71" y="121"/>
                  </a:lnTo>
                  <a:lnTo>
                    <a:pt x="74" y="118"/>
                  </a:lnTo>
                  <a:lnTo>
                    <a:pt x="74" y="116"/>
                  </a:lnTo>
                  <a:lnTo>
                    <a:pt x="90" y="114"/>
                  </a:lnTo>
                  <a:lnTo>
                    <a:pt x="107" y="114"/>
                  </a:lnTo>
                  <a:lnTo>
                    <a:pt x="126" y="111"/>
                  </a:lnTo>
                  <a:lnTo>
                    <a:pt x="142" y="109"/>
                  </a:lnTo>
                  <a:lnTo>
                    <a:pt x="159" y="109"/>
                  </a:lnTo>
                  <a:lnTo>
                    <a:pt x="178" y="107"/>
                  </a:lnTo>
                  <a:lnTo>
                    <a:pt x="194" y="104"/>
                  </a:lnTo>
                  <a:lnTo>
                    <a:pt x="211" y="102"/>
                  </a:lnTo>
                  <a:lnTo>
                    <a:pt x="211" y="100"/>
                  </a:lnTo>
                  <a:lnTo>
                    <a:pt x="211" y="95"/>
                  </a:lnTo>
                  <a:lnTo>
                    <a:pt x="211" y="92"/>
                  </a:lnTo>
                  <a:lnTo>
                    <a:pt x="209" y="88"/>
                  </a:lnTo>
                  <a:lnTo>
                    <a:pt x="206" y="81"/>
                  </a:lnTo>
                  <a:lnTo>
                    <a:pt x="206" y="81"/>
                  </a:lnTo>
                  <a:lnTo>
                    <a:pt x="206" y="78"/>
                  </a:lnTo>
                  <a:lnTo>
                    <a:pt x="206" y="78"/>
                  </a:lnTo>
                  <a:lnTo>
                    <a:pt x="206" y="78"/>
                  </a:lnTo>
                  <a:lnTo>
                    <a:pt x="213" y="78"/>
                  </a:lnTo>
                  <a:lnTo>
                    <a:pt x="220" y="78"/>
                  </a:lnTo>
                  <a:lnTo>
                    <a:pt x="227" y="78"/>
                  </a:lnTo>
                  <a:lnTo>
                    <a:pt x="227" y="78"/>
                  </a:lnTo>
                  <a:lnTo>
                    <a:pt x="227" y="81"/>
                  </a:lnTo>
                  <a:lnTo>
                    <a:pt x="230" y="81"/>
                  </a:lnTo>
                  <a:lnTo>
                    <a:pt x="230" y="83"/>
                  </a:lnTo>
                  <a:lnTo>
                    <a:pt x="230" y="83"/>
                  </a:lnTo>
                  <a:lnTo>
                    <a:pt x="230" y="83"/>
                  </a:lnTo>
                  <a:lnTo>
                    <a:pt x="235" y="81"/>
                  </a:lnTo>
                  <a:lnTo>
                    <a:pt x="237" y="81"/>
                  </a:lnTo>
                  <a:lnTo>
                    <a:pt x="239" y="81"/>
                  </a:lnTo>
                  <a:lnTo>
                    <a:pt x="246" y="81"/>
                  </a:lnTo>
                  <a:lnTo>
                    <a:pt x="253" y="78"/>
                  </a:lnTo>
                  <a:lnTo>
                    <a:pt x="263" y="78"/>
                  </a:lnTo>
                  <a:lnTo>
                    <a:pt x="272" y="76"/>
                  </a:lnTo>
                  <a:lnTo>
                    <a:pt x="284" y="76"/>
                  </a:lnTo>
                  <a:lnTo>
                    <a:pt x="294" y="74"/>
                  </a:lnTo>
                  <a:lnTo>
                    <a:pt x="306" y="74"/>
                  </a:lnTo>
                  <a:lnTo>
                    <a:pt x="317" y="71"/>
                  </a:lnTo>
                  <a:lnTo>
                    <a:pt x="327" y="71"/>
                  </a:lnTo>
                  <a:lnTo>
                    <a:pt x="336" y="69"/>
                  </a:lnTo>
                  <a:lnTo>
                    <a:pt x="343" y="69"/>
                  </a:lnTo>
                  <a:lnTo>
                    <a:pt x="348" y="66"/>
                  </a:lnTo>
                  <a:lnTo>
                    <a:pt x="353" y="66"/>
                  </a:lnTo>
                  <a:lnTo>
                    <a:pt x="355" y="66"/>
                  </a:lnTo>
                  <a:lnTo>
                    <a:pt x="358" y="66"/>
                  </a:lnTo>
                  <a:lnTo>
                    <a:pt x="362" y="64"/>
                  </a:lnTo>
                  <a:lnTo>
                    <a:pt x="362" y="64"/>
                  </a:lnTo>
                  <a:lnTo>
                    <a:pt x="367" y="64"/>
                  </a:lnTo>
                  <a:lnTo>
                    <a:pt x="369" y="64"/>
                  </a:lnTo>
                  <a:lnTo>
                    <a:pt x="379" y="64"/>
                  </a:lnTo>
                  <a:lnTo>
                    <a:pt x="393" y="62"/>
                  </a:lnTo>
                  <a:lnTo>
                    <a:pt x="410" y="59"/>
                  </a:lnTo>
                  <a:lnTo>
                    <a:pt x="429" y="59"/>
                  </a:lnTo>
                  <a:lnTo>
                    <a:pt x="452" y="57"/>
                  </a:lnTo>
                  <a:lnTo>
                    <a:pt x="476" y="55"/>
                  </a:lnTo>
                  <a:lnTo>
                    <a:pt x="502" y="52"/>
                  </a:lnTo>
                  <a:lnTo>
                    <a:pt x="528" y="50"/>
                  </a:lnTo>
                  <a:lnTo>
                    <a:pt x="552" y="45"/>
                  </a:lnTo>
                  <a:lnTo>
                    <a:pt x="573" y="43"/>
                  </a:lnTo>
                  <a:lnTo>
                    <a:pt x="594" y="43"/>
                  </a:lnTo>
                  <a:lnTo>
                    <a:pt x="611" y="40"/>
                  </a:lnTo>
                  <a:lnTo>
                    <a:pt x="625" y="38"/>
                  </a:lnTo>
                  <a:lnTo>
                    <a:pt x="632" y="38"/>
                  </a:lnTo>
                  <a:lnTo>
                    <a:pt x="637" y="38"/>
                  </a:lnTo>
                  <a:lnTo>
                    <a:pt x="641" y="36"/>
                  </a:lnTo>
                  <a:lnTo>
                    <a:pt x="644" y="36"/>
                  </a:lnTo>
                  <a:lnTo>
                    <a:pt x="646" y="33"/>
                  </a:lnTo>
                  <a:lnTo>
                    <a:pt x="646" y="33"/>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089" name="Google Shape;1089;p57"/>
            <p:cNvSpPr/>
            <p:nvPr/>
          </p:nvSpPr>
          <p:spPr>
            <a:xfrm>
              <a:off x="3130323" y="2139457"/>
              <a:ext cx="699162" cy="411388"/>
            </a:xfrm>
            <a:custGeom>
              <a:avLst/>
              <a:gdLst/>
              <a:ahLst/>
              <a:cxnLst/>
              <a:rect l="l" t="t" r="r" b="b"/>
              <a:pathLst>
                <a:path w="707" h="416" extrusionOk="0">
                  <a:moveTo>
                    <a:pt x="689" y="0"/>
                  </a:moveTo>
                  <a:lnTo>
                    <a:pt x="686" y="2"/>
                  </a:lnTo>
                  <a:lnTo>
                    <a:pt x="686" y="2"/>
                  </a:lnTo>
                  <a:lnTo>
                    <a:pt x="686" y="2"/>
                  </a:lnTo>
                  <a:lnTo>
                    <a:pt x="686" y="4"/>
                  </a:lnTo>
                  <a:lnTo>
                    <a:pt x="686" y="12"/>
                  </a:lnTo>
                  <a:lnTo>
                    <a:pt x="686" y="14"/>
                  </a:lnTo>
                  <a:lnTo>
                    <a:pt x="684" y="16"/>
                  </a:lnTo>
                  <a:lnTo>
                    <a:pt x="681" y="21"/>
                  </a:lnTo>
                  <a:lnTo>
                    <a:pt x="681" y="23"/>
                  </a:lnTo>
                  <a:lnTo>
                    <a:pt x="679" y="23"/>
                  </a:lnTo>
                  <a:lnTo>
                    <a:pt x="679" y="23"/>
                  </a:lnTo>
                  <a:lnTo>
                    <a:pt x="677" y="26"/>
                  </a:lnTo>
                  <a:lnTo>
                    <a:pt x="670" y="30"/>
                  </a:lnTo>
                  <a:lnTo>
                    <a:pt x="670" y="30"/>
                  </a:lnTo>
                  <a:lnTo>
                    <a:pt x="667" y="33"/>
                  </a:lnTo>
                  <a:lnTo>
                    <a:pt x="665" y="35"/>
                  </a:lnTo>
                  <a:lnTo>
                    <a:pt x="663" y="38"/>
                  </a:lnTo>
                  <a:lnTo>
                    <a:pt x="663" y="38"/>
                  </a:lnTo>
                  <a:lnTo>
                    <a:pt x="663" y="40"/>
                  </a:lnTo>
                  <a:lnTo>
                    <a:pt x="660" y="42"/>
                  </a:lnTo>
                  <a:lnTo>
                    <a:pt x="663" y="45"/>
                  </a:lnTo>
                  <a:lnTo>
                    <a:pt x="667" y="49"/>
                  </a:lnTo>
                  <a:lnTo>
                    <a:pt x="670" y="52"/>
                  </a:lnTo>
                  <a:lnTo>
                    <a:pt x="674" y="59"/>
                  </a:lnTo>
                  <a:lnTo>
                    <a:pt x="677" y="64"/>
                  </a:lnTo>
                  <a:lnTo>
                    <a:pt x="677" y="66"/>
                  </a:lnTo>
                  <a:lnTo>
                    <a:pt x="684" y="66"/>
                  </a:lnTo>
                  <a:lnTo>
                    <a:pt x="689" y="66"/>
                  </a:lnTo>
                  <a:lnTo>
                    <a:pt x="691" y="68"/>
                  </a:lnTo>
                  <a:lnTo>
                    <a:pt x="693" y="68"/>
                  </a:lnTo>
                  <a:lnTo>
                    <a:pt x="696" y="71"/>
                  </a:lnTo>
                  <a:lnTo>
                    <a:pt x="696" y="71"/>
                  </a:lnTo>
                  <a:lnTo>
                    <a:pt x="698" y="75"/>
                  </a:lnTo>
                  <a:lnTo>
                    <a:pt x="698" y="78"/>
                  </a:lnTo>
                  <a:lnTo>
                    <a:pt x="700" y="78"/>
                  </a:lnTo>
                  <a:lnTo>
                    <a:pt x="700" y="78"/>
                  </a:lnTo>
                  <a:lnTo>
                    <a:pt x="700" y="83"/>
                  </a:lnTo>
                  <a:lnTo>
                    <a:pt x="700" y="109"/>
                  </a:lnTo>
                  <a:lnTo>
                    <a:pt x="700" y="135"/>
                  </a:lnTo>
                  <a:lnTo>
                    <a:pt x="703" y="163"/>
                  </a:lnTo>
                  <a:lnTo>
                    <a:pt x="703" y="189"/>
                  </a:lnTo>
                  <a:lnTo>
                    <a:pt x="703" y="215"/>
                  </a:lnTo>
                  <a:lnTo>
                    <a:pt x="705" y="241"/>
                  </a:lnTo>
                  <a:lnTo>
                    <a:pt x="705" y="270"/>
                  </a:lnTo>
                  <a:lnTo>
                    <a:pt x="707" y="296"/>
                  </a:lnTo>
                  <a:lnTo>
                    <a:pt x="693" y="296"/>
                  </a:lnTo>
                  <a:lnTo>
                    <a:pt x="693" y="296"/>
                  </a:lnTo>
                  <a:lnTo>
                    <a:pt x="693" y="298"/>
                  </a:lnTo>
                  <a:lnTo>
                    <a:pt x="693" y="298"/>
                  </a:lnTo>
                  <a:lnTo>
                    <a:pt x="693" y="298"/>
                  </a:lnTo>
                  <a:lnTo>
                    <a:pt x="693" y="300"/>
                  </a:lnTo>
                  <a:lnTo>
                    <a:pt x="693" y="300"/>
                  </a:lnTo>
                  <a:lnTo>
                    <a:pt x="693" y="303"/>
                  </a:lnTo>
                  <a:lnTo>
                    <a:pt x="693" y="303"/>
                  </a:lnTo>
                  <a:lnTo>
                    <a:pt x="693" y="305"/>
                  </a:lnTo>
                  <a:lnTo>
                    <a:pt x="696" y="305"/>
                  </a:lnTo>
                  <a:lnTo>
                    <a:pt x="696" y="307"/>
                  </a:lnTo>
                  <a:lnTo>
                    <a:pt x="698" y="307"/>
                  </a:lnTo>
                  <a:lnTo>
                    <a:pt x="698" y="310"/>
                  </a:lnTo>
                  <a:lnTo>
                    <a:pt x="698" y="310"/>
                  </a:lnTo>
                  <a:lnTo>
                    <a:pt x="700" y="310"/>
                  </a:lnTo>
                  <a:lnTo>
                    <a:pt x="700" y="317"/>
                  </a:lnTo>
                  <a:lnTo>
                    <a:pt x="700" y="319"/>
                  </a:lnTo>
                  <a:lnTo>
                    <a:pt x="698" y="322"/>
                  </a:lnTo>
                  <a:lnTo>
                    <a:pt x="698" y="322"/>
                  </a:lnTo>
                  <a:lnTo>
                    <a:pt x="698" y="322"/>
                  </a:lnTo>
                  <a:lnTo>
                    <a:pt x="698" y="322"/>
                  </a:lnTo>
                  <a:lnTo>
                    <a:pt x="696" y="322"/>
                  </a:lnTo>
                  <a:lnTo>
                    <a:pt x="696" y="322"/>
                  </a:lnTo>
                  <a:lnTo>
                    <a:pt x="696" y="322"/>
                  </a:lnTo>
                  <a:lnTo>
                    <a:pt x="696" y="324"/>
                  </a:lnTo>
                  <a:lnTo>
                    <a:pt x="696" y="324"/>
                  </a:lnTo>
                  <a:lnTo>
                    <a:pt x="698" y="324"/>
                  </a:lnTo>
                  <a:lnTo>
                    <a:pt x="698" y="326"/>
                  </a:lnTo>
                  <a:lnTo>
                    <a:pt x="698" y="326"/>
                  </a:lnTo>
                  <a:lnTo>
                    <a:pt x="698" y="326"/>
                  </a:lnTo>
                  <a:lnTo>
                    <a:pt x="696" y="326"/>
                  </a:lnTo>
                  <a:lnTo>
                    <a:pt x="696" y="329"/>
                  </a:lnTo>
                  <a:lnTo>
                    <a:pt x="696" y="329"/>
                  </a:lnTo>
                  <a:lnTo>
                    <a:pt x="696" y="329"/>
                  </a:lnTo>
                  <a:lnTo>
                    <a:pt x="698" y="329"/>
                  </a:lnTo>
                  <a:lnTo>
                    <a:pt x="698" y="329"/>
                  </a:lnTo>
                  <a:lnTo>
                    <a:pt x="698" y="329"/>
                  </a:lnTo>
                  <a:lnTo>
                    <a:pt x="700" y="329"/>
                  </a:lnTo>
                  <a:lnTo>
                    <a:pt x="703" y="331"/>
                  </a:lnTo>
                  <a:lnTo>
                    <a:pt x="703" y="331"/>
                  </a:lnTo>
                  <a:lnTo>
                    <a:pt x="703" y="329"/>
                  </a:lnTo>
                  <a:lnTo>
                    <a:pt x="705" y="329"/>
                  </a:lnTo>
                  <a:lnTo>
                    <a:pt x="705" y="331"/>
                  </a:lnTo>
                  <a:lnTo>
                    <a:pt x="705" y="331"/>
                  </a:lnTo>
                  <a:lnTo>
                    <a:pt x="705" y="331"/>
                  </a:lnTo>
                  <a:lnTo>
                    <a:pt x="705" y="333"/>
                  </a:lnTo>
                  <a:lnTo>
                    <a:pt x="707" y="338"/>
                  </a:lnTo>
                  <a:lnTo>
                    <a:pt x="707" y="338"/>
                  </a:lnTo>
                  <a:lnTo>
                    <a:pt x="707" y="341"/>
                  </a:lnTo>
                  <a:lnTo>
                    <a:pt x="707" y="341"/>
                  </a:lnTo>
                  <a:lnTo>
                    <a:pt x="707" y="341"/>
                  </a:lnTo>
                  <a:lnTo>
                    <a:pt x="707" y="348"/>
                  </a:lnTo>
                  <a:lnTo>
                    <a:pt x="707" y="348"/>
                  </a:lnTo>
                  <a:lnTo>
                    <a:pt x="705" y="348"/>
                  </a:lnTo>
                  <a:lnTo>
                    <a:pt x="703" y="350"/>
                  </a:lnTo>
                  <a:lnTo>
                    <a:pt x="703" y="352"/>
                  </a:lnTo>
                  <a:lnTo>
                    <a:pt x="703" y="352"/>
                  </a:lnTo>
                  <a:lnTo>
                    <a:pt x="703" y="352"/>
                  </a:lnTo>
                  <a:lnTo>
                    <a:pt x="703" y="352"/>
                  </a:lnTo>
                  <a:lnTo>
                    <a:pt x="703" y="355"/>
                  </a:lnTo>
                  <a:lnTo>
                    <a:pt x="705" y="355"/>
                  </a:lnTo>
                  <a:lnTo>
                    <a:pt x="703" y="355"/>
                  </a:lnTo>
                  <a:lnTo>
                    <a:pt x="703" y="357"/>
                  </a:lnTo>
                  <a:lnTo>
                    <a:pt x="703" y="357"/>
                  </a:lnTo>
                  <a:lnTo>
                    <a:pt x="703" y="357"/>
                  </a:lnTo>
                  <a:lnTo>
                    <a:pt x="703" y="357"/>
                  </a:lnTo>
                  <a:lnTo>
                    <a:pt x="703" y="359"/>
                  </a:lnTo>
                  <a:lnTo>
                    <a:pt x="703" y="362"/>
                  </a:lnTo>
                  <a:lnTo>
                    <a:pt x="703" y="362"/>
                  </a:lnTo>
                  <a:lnTo>
                    <a:pt x="703" y="362"/>
                  </a:lnTo>
                  <a:lnTo>
                    <a:pt x="700" y="364"/>
                  </a:lnTo>
                  <a:lnTo>
                    <a:pt x="700" y="364"/>
                  </a:lnTo>
                  <a:lnTo>
                    <a:pt x="700" y="367"/>
                  </a:lnTo>
                  <a:lnTo>
                    <a:pt x="700" y="369"/>
                  </a:lnTo>
                  <a:lnTo>
                    <a:pt x="700" y="371"/>
                  </a:lnTo>
                  <a:lnTo>
                    <a:pt x="700" y="371"/>
                  </a:lnTo>
                  <a:lnTo>
                    <a:pt x="700" y="371"/>
                  </a:lnTo>
                  <a:lnTo>
                    <a:pt x="700" y="371"/>
                  </a:lnTo>
                  <a:lnTo>
                    <a:pt x="698" y="371"/>
                  </a:lnTo>
                  <a:lnTo>
                    <a:pt x="698" y="374"/>
                  </a:lnTo>
                  <a:lnTo>
                    <a:pt x="698" y="374"/>
                  </a:lnTo>
                  <a:lnTo>
                    <a:pt x="698" y="376"/>
                  </a:lnTo>
                  <a:lnTo>
                    <a:pt x="698" y="376"/>
                  </a:lnTo>
                  <a:lnTo>
                    <a:pt x="698" y="376"/>
                  </a:lnTo>
                  <a:lnTo>
                    <a:pt x="696" y="376"/>
                  </a:lnTo>
                  <a:lnTo>
                    <a:pt x="696" y="376"/>
                  </a:lnTo>
                  <a:lnTo>
                    <a:pt x="696" y="376"/>
                  </a:lnTo>
                  <a:lnTo>
                    <a:pt x="696" y="378"/>
                  </a:lnTo>
                  <a:lnTo>
                    <a:pt x="696" y="378"/>
                  </a:lnTo>
                  <a:lnTo>
                    <a:pt x="696" y="378"/>
                  </a:lnTo>
                  <a:lnTo>
                    <a:pt x="696" y="378"/>
                  </a:lnTo>
                  <a:lnTo>
                    <a:pt x="696" y="381"/>
                  </a:lnTo>
                  <a:lnTo>
                    <a:pt x="696" y="381"/>
                  </a:lnTo>
                  <a:lnTo>
                    <a:pt x="693" y="383"/>
                  </a:lnTo>
                  <a:lnTo>
                    <a:pt x="693" y="385"/>
                  </a:lnTo>
                  <a:lnTo>
                    <a:pt x="693" y="385"/>
                  </a:lnTo>
                  <a:lnTo>
                    <a:pt x="691" y="388"/>
                  </a:lnTo>
                  <a:lnTo>
                    <a:pt x="693" y="388"/>
                  </a:lnTo>
                  <a:lnTo>
                    <a:pt x="693" y="390"/>
                  </a:lnTo>
                  <a:lnTo>
                    <a:pt x="693" y="393"/>
                  </a:lnTo>
                  <a:lnTo>
                    <a:pt x="696" y="393"/>
                  </a:lnTo>
                  <a:lnTo>
                    <a:pt x="696" y="393"/>
                  </a:lnTo>
                  <a:lnTo>
                    <a:pt x="700" y="397"/>
                  </a:lnTo>
                  <a:lnTo>
                    <a:pt x="703" y="397"/>
                  </a:lnTo>
                  <a:lnTo>
                    <a:pt x="703" y="397"/>
                  </a:lnTo>
                  <a:lnTo>
                    <a:pt x="703" y="400"/>
                  </a:lnTo>
                  <a:lnTo>
                    <a:pt x="703" y="400"/>
                  </a:lnTo>
                  <a:lnTo>
                    <a:pt x="703" y="400"/>
                  </a:lnTo>
                  <a:lnTo>
                    <a:pt x="703" y="400"/>
                  </a:lnTo>
                  <a:lnTo>
                    <a:pt x="703" y="402"/>
                  </a:lnTo>
                  <a:lnTo>
                    <a:pt x="700" y="402"/>
                  </a:lnTo>
                  <a:lnTo>
                    <a:pt x="700" y="402"/>
                  </a:lnTo>
                  <a:lnTo>
                    <a:pt x="703" y="402"/>
                  </a:lnTo>
                  <a:lnTo>
                    <a:pt x="703" y="402"/>
                  </a:lnTo>
                  <a:lnTo>
                    <a:pt x="703" y="404"/>
                  </a:lnTo>
                  <a:lnTo>
                    <a:pt x="705" y="404"/>
                  </a:lnTo>
                  <a:lnTo>
                    <a:pt x="705" y="404"/>
                  </a:lnTo>
                  <a:lnTo>
                    <a:pt x="705" y="404"/>
                  </a:lnTo>
                  <a:lnTo>
                    <a:pt x="705" y="407"/>
                  </a:lnTo>
                  <a:lnTo>
                    <a:pt x="705" y="407"/>
                  </a:lnTo>
                  <a:lnTo>
                    <a:pt x="705" y="407"/>
                  </a:lnTo>
                  <a:lnTo>
                    <a:pt x="705" y="409"/>
                  </a:lnTo>
                  <a:lnTo>
                    <a:pt x="705" y="409"/>
                  </a:lnTo>
                  <a:lnTo>
                    <a:pt x="707" y="409"/>
                  </a:lnTo>
                  <a:lnTo>
                    <a:pt x="707" y="412"/>
                  </a:lnTo>
                  <a:lnTo>
                    <a:pt x="707" y="416"/>
                  </a:lnTo>
                  <a:lnTo>
                    <a:pt x="696" y="414"/>
                  </a:lnTo>
                  <a:lnTo>
                    <a:pt x="693" y="414"/>
                  </a:lnTo>
                  <a:lnTo>
                    <a:pt x="693" y="412"/>
                  </a:lnTo>
                  <a:lnTo>
                    <a:pt x="693" y="409"/>
                  </a:lnTo>
                  <a:lnTo>
                    <a:pt x="691" y="407"/>
                  </a:lnTo>
                  <a:lnTo>
                    <a:pt x="686" y="404"/>
                  </a:lnTo>
                  <a:lnTo>
                    <a:pt x="686" y="402"/>
                  </a:lnTo>
                  <a:lnTo>
                    <a:pt x="686" y="402"/>
                  </a:lnTo>
                  <a:lnTo>
                    <a:pt x="686" y="400"/>
                  </a:lnTo>
                  <a:lnTo>
                    <a:pt x="686" y="400"/>
                  </a:lnTo>
                  <a:lnTo>
                    <a:pt x="686" y="397"/>
                  </a:lnTo>
                  <a:lnTo>
                    <a:pt x="686" y="397"/>
                  </a:lnTo>
                  <a:lnTo>
                    <a:pt x="686" y="397"/>
                  </a:lnTo>
                  <a:lnTo>
                    <a:pt x="684" y="395"/>
                  </a:lnTo>
                  <a:lnTo>
                    <a:pt x="684" y="395"/>
                  </a:lnTo>
                  <a:lnTo>
                    <a:pt x="679" y="397"/>
                  </a:lnTo>
                  <a:lnTo>
                    <a:pt x="679" y="397"/>
                  </a:lnTo>
                  <a:lnTo>
                    <a:pt x="677" y="395"/>
                  </a:lnTo>
                  <a:lnTo>
                    <a:pt x="677" y="395"/>
                  </a:lnTo>
                  <a:lnTo>
                    <a:pt x="677" y="395"/>
                  </a:lnTo>
                  <a:lnTo>
                    <a:pt x="674" y="393"/>
                  </a:lnTo>
                  <a:lnTo>
                    <a:pt x="674" y="393"/>
                  </a:lnTo>
                  <a:lnTo>
                    <a:pt x="674" y="390"/>
                  </a:lnTo>
                  <a:lnTo>
                    <a:pt x="672" y="390"/>
                  </a:lnTo>
                  <a:lnTo>
                    <a:pt x="663" y="388"/>
                  </a:lnTo>
                  <a:lnTo>
                    <a:pt x="660" y="388"/>
                  </a:lnTo>
                  <a:lnTo>
                    <a:pt x="660" y="388"/>
                  </a:lnTo>
                  <a:lnTo>
                    <a:pt x="660" y="388"/>
                  </a:lnTo>
                  <a:lnTo>
                    <a:pt x="658" y="385"/>
                  </a:lnTo>
                  <a:lnTo>
                    <a:pt x="655" y="385"/>
                  </a:lnTo>
                  <a:lnTo>
                    <a:pt x="653" y="385"/>
                  </a:lnTo>
                  <a:lnTo>
                    <a:pt x="653" y="385"/>
                  </a:lnTo>
                  <a:lnTo>
                    <a:pt x="648" y="385"/>
                  </a:lnTo>
                  <a:lnTo>
                    <a:pt x="646" y="383"/>
                  </a:lnTo>
                  <a:lnTo>
                    <a:pt x="644" y="383"/>
                  </a:lnTo>
                  <a:lnTo>
                    <a:pt x="641" y="381"/>
                  </a:lnTo>
                  <a:lnTo>
                    <a:pt x="639" y="378"/>
                  </a:lnTo>
                  <a:lnTo>
                    <a:pt x="636" y="376"/>
                  </a:lnTo>
                  <a:lnTo>
                    <a:pt x="634" y="374"/>
                  </a:lnTo>
                  <a:lnTo>
                    <a:pt x="632" y="374"/>
                  </a:lnTo>
                  <a:lnTo>
                    <a:pt x="629" y="371"/>
                  </a:lnTo>
                  <a:lnTo>
                    <a:pt x="610" y="376"/>
                  </a:lnTo>
                  <a:lnTo>
                    <a:pt x="608" y="376"/>
                  </a:lnTo>
                  <a:lnTo>
                    <a:pt x="601" y="374"/>
                  </a:lnTo>
                  <a:lnTo>
                    <a:pt x="599" y="376"/>
                  </a:lnTo>
                  <a:lnTo>
                    <a:pt x="596" y="378"/>
                  </a:lnTo>
                  <a:lnTo>
                    <a:pt x="594" y="378"/>
                  </a:lnTo>
                  <a:lnTo>
                    <a:pt x="592" y="376"/>
                  </a:lnTo>
                  <a:lnTo>
                    <a:pt x="592" y="376"/>
                  </a:lnTo>
                  <a:lnTo>
                    <a:pt x="589" y="376"/>
                  </a:lnTo>
                  <a:lnTo>
                    <a:pt x="584" y="376"/>
                  </a:lnTo>
                  <a:lnTo>
                    <a:pt x="580" y="376"/>
                  </a:lnTo>
                  <a:lnTo>
                    <a:pt x="577" y="376"/>
                  </a:lnTo>
                  <a:lnTo>
                    <a:pt x="575" y="376"/>
                  </a:lnTo>
                  <a:lnTo>
                    <a:pt x="575" y="378"/>
                  </a:lnTo>
                  <a:lnTo>
                    <a:pt x="575" y="378"/>
                  </a:lnTo>
                  <a:lnTo>
                    <a:pt x="573" y="381"/>
                  </a:lnTo>
                  <a:lnTo>
                    <a:pt x="573" y="383"/>
                  </a:lnTo>
                  <a:lnTo>
                    <a:pt x="573" y="383"/>
                  </a:lnTo>
                  <a:lnTo>
                    <a:pt x="573" y="383"/>
                  </a:lnTo>
                  <a:lnTo>
                    <a:pt x="570" y="385"/>
                  </a:lnTo>
                  <a:lnTo>
                    <a:pt x="568" y="385"/>
                  </a:lnTo>
                  <a:lnTo>
                    <a:pt x="566" y="385"/>
                  </a:lnTo>
                  <a:lnTo>
                    <a:pt x="563" y="385"/>
                  </a:lnTo>
                  <a:lnTo>
                    <a:pt x="556" y="383"/>
                  </a:lnTo>
                  <a:lnTo>
                    <a:pt x="556" y="383"/>
                  </a:lnTo>
                  <a:lnTo>
                    <a:pt x="556" y="383"/>
                  </a:lnTo>
                  <a:lnTo>
                    <a:pt x="554" y="381"/>
                  </a:lnTo>
                  <a:lnTo>
                    <a:pt x="542" y="376"/>
                  </a:lnTo>
                  <a:lnTo>
                    <a:pt x="537" y="374"/>
                  </a:lnTo>
                  <a:lnTo>
                    <a:pt x="532" y="371"/>
                  </a:lnTo>
                  <a:lnTo>
                    <a:pt x="532" y="369"/>
                  </a:lnTo>
                  <a:lnTo>
                    <a:pt x="532" y="369"/>
                  </a:lnTo>
                  <a:lnTo>
                    <a:pt x="530" y="369"/>
                  </a:lnTo>
                  <a:lnTo>
                    <a:pt x="521" y="364"/>
                  </a:lnTo>
                  <a:lnTo>
                    <a:pt x="521" y="364"/>
                  </a:lnTo>
                  <a:lnTo>
                    <a:pt x="518" y="362"/>
                  </a:lnTo>
                  <a:lnTo>
                    <a:pt x="518" y="362"/>
                  </a:lnTo>
                  <a:lnTo>
                    <a:pt x="518" y="362"/>
                  </a:lnTo>
                  <a:lnTo>
                    <a:pt x="509" y="362"/>
                  </a:lnTo>
                  <a:lnTo>
                    <a:pt x="495" y="362"/>
                  </a:lnTo>
                  <a:lnTo>
                    <a:pt x="478" y="362"/>
                  </a:lnTo>
                  <a:lnTo>
                    <a:pt x="461" y="362"/>
                  </a:lnTo>
                  <a:lnTo>
                    <a:pt x="447" y="362"/>
                  </a:lnTo>
                  <a:lnTo>
                    <a:pt x="431" y="362"/>
                  </a:lnTo>
                  <a:lnTo>
                    <a:pt x="414" y="362"/>
                  </a:lnTo>
                  <a:lnTo>
                    <a:pt x="398" y="362"/>
                  </a:lnTo>
                  <a:lnTo>
                    <a:pt x="383" y="362"/>
                  </a:lnTo>
                  <a:lnTo>
                    <a:pt x="367" y="362"/>
                  </a:lnTo>
                  <a:lnTo>
                    <a:pt x="350" y="362"/>
                  </a:lnTo>
                  <a:lnTo>
                    <a:pt x="334" y="362"/>
                  </a:lnTo>
                  <a:lnTo>
                    <a:pt x="320" y="362"/>
                  </a:lnTo>
                  <a:lnTo>
                    <a:pt x="303" y="362"/>
                  </a:lnTo>
                  <a:lnTo>
                    <a:pt x="286" y="362"/>
                  </a:lnTo>
                  <a:lnTo>
                    <a:pt x="270" y="362"/>
                  </a:lnTo>
                  <a:lnTo>
                    <a:pt x="256" y="362"/>
                  </a:lnTo>
                  <a:lnTo>
                    <a:pt x="239" y="362"/>
                  </a:lnTo>
                  <a:lnTo>
                    <a:pt x="223" y="359"/>
                  </a:lnTo>
                  <a:lnTo>
                    <a:pt x="208" y="359"/>
                  </a:lnTo>
                  <a:lnTo>
                    <a:pt x="192" y="359"/>
                  </a:lnTo>
                  <a:lnTo>
                    <a:pt x="175" y="359"/>
                  </a:lnTo>
                  <a:lnTo>
                    <a:pt x="159" y="359"/>
                  </a:lnTo>
                  <a:lnTo>
                    <a:pt x="145" y="359"/>
                  </a:lnTo>
                  <a:lnTo>
                    <a:pt x="128" y="359"/>
                  </a:lnTo>
                  <a:lnTo>
                    <a:pt x="111" y="357"/>
                  </a:lnTo>
                  <a:lnTo>
                    <a:pt x="95" y="357"/>
                  </a:lnTo>
                  <a:lnTo>
                    <a:pt x="81" y="357"/>
                  </a:lnTo>
                  <a:lnTo>
                    <a:pt x="64" y="357"/>
                  </a:lnTo>
                  <a:lnTo>
                    <a:pt x="48" y="357"/>
                  </a:lnTo>
                  <a:lnTo>
                    <a:pt x="31" y="357"/>
                  </a:lnTo>
                  <a:lnTo>
                    <a:pt x="17" y="355"/>
                  </a:lnTo>
                  <a:lnTo>
                    <a:pt x="0" y="355"/>
                  </a:lnTo>
                  <a:lnTo>
                    <a:pt x="0" y="341"/>
                  </a:lnTo>
                  <a:lnTo>
                    <a:pt x="0" y="324"/>
                  </a:lnTo>
                  <a:lnTo>
                    <a:pt x="3" y="310"/>
                  </a:lnTo>
                  <a:lnTo>
                    <a:pt x="3" y="293"/>
                  </a:lnTo>
                  <a:lnTo>
                    <a:pt x="3" y="279"/>
                  </a:lnTo>
                  <a:lnTo>
                    <a:pt x="3" y="262"/>
                  </a:lnTo>
                  <a:lnTo>
                    <a:pt x="5" y="248"/>
                  </a:lnTo>
                  <a:lnTo>
                    <a:pt x="5" y="234"/>
                  </a:lnTo>
                  <a:lnTo>
                    <a:pt x="5" y="217"/>
                  </a:lnTo>
                  <a:lnTo>
                    <a:pt x="5" y="203"/>
                  </a:lnTo>
                  <a:lnTo>
                    <a:pt x="5" y="187"/>
                  </a:lnTo>
                  <a:lnTo>
                    <a:pt x="7" y="172"/>
                  </a:lnTo>
                  <a:lnTo>
                    <a:pt x="7" y="158"/>
                  </a:lnTo>
                  <a:lnTo>
                    <a:pt x="7" y="142"/>
                  </a:lnTo>
                  <a:lnTo>
                    <a:pt x="7" y="128"/>
                  </a:lnTo>
                  <a:lnTo>
                    <a:pt x="7" y="111"/>
                  </a:lnTo>
                  <a:lnTo>
                    <a:pt x="12" y="113"/>
                  </a:lnTo>
                  <a:lnTo>
                    <a:pt x="12" y="111"/>
                  </a:lnTo>
                  <a:lnTo>
                    <a:pt x="12" y="104"/>
                  </a:lnTo>
                  <a:lnTo>
                    <a:pt x="12" y="90"/>
                  </a:lnTo>
                  <a:lnTo>
                    <a:pt x="12" y="78"/>
                  </a:lnTo>
                  <a:lnTo>
                    <a:pt x="12" y="64"/>
                  </a:lnTo>
                  <a:lnTo>
                    <a:pt x="14" y="52"/>
                  </a:lnTo>
                  <a:lnTo>
                    <a:pt x="14" y="38"/>
                  </a:lnTo>
                  <a:lnTo>
                    <a:pt x="14" y="26"/>
                  </a:lnTo>
                  <a:lnTo>
                    <a:pt x="14" y="12"/>
                  </a:lnTo>
                  <a:lnTo>
                    <a:pt x="14" y="0"/>
                  </a:lnTo>
                  <a:lnTo>
                    <a:pt x="36" y="0"/>
                  </a:lnTo>
                  <a:lnTo>
                    <a:pt x="57" y="0"/>
                  </a:lnTo>
                  <a:lnTo>
                    <a:pt x="78" y="0"/>
                  </a:lnTo>
                  <a:lnTo>
                    <a:pt x="100" y="2"/>
                  </a:lnTo>
                  <a:lnTo>
                    <a:pt x="121" y="2"/>
                  </a:lnTo>
                  <a:lnTo>
                    <a:pt x="142" y="2"/>
                  </a:lnTo>
                  <a:lnTo>
                    <a:pt x="161" y="2"/>
                  </a:lnTo>
                  <a:lnTo>
                    <a:pt x="182" y="4"/>
                  </a:lnTo>
                  <a:lnTo>
                    <a:pt x="204" y="4"/>
                  </a:lnTo>
                  <a:lnTo>
                    <a:pt x="225" y="4"/>
                  </a:lnTo>
                  <a:lnTo>
                    <a:pt x="246" y="4"/>
                  </a:lnTo>
                  <a:lnTo>
                    <a:pt x="267" y="4"/>
                  </a:lnTo>
                  <a:lnTo>
                    <a:pt x="289" y="4"/>
                  </a:lnTo>
                  <a:lnTo>
                    <a:pt x="310" y="4"/>
                  </a:lnTo>
                  <a:lnTo>
                    <a:pt x="329" y="4"/>
                  </a:lnTo>
                  <a:lnTo>
                    <a:pt x="350" y="4"/>
                  </a:lnTo>
                  <a:lnTo>
                    <a:pt x="372" y="4"/>
                  </a:lnTo>
                  <a:lnTo>
                    <a:pt x="393" y="4"/>
                  </a:lnTo>
                  <a:lnTo>
                    <a:pt x="414" y="4"/>
                  </a:lnTo>
                  <a:lnTo>
                    <a:pt x="435" y="4"/>
                  </a:lnTo>
                  <a:lnTo>
                    <a:pt x="457" y="4"/>
                  </a:lnTo>
                  <a:lnTo>
                    <a:pt x="478" y="4"/>
                  </a:lnTo>
                  <a:lnTo>
                    <a:pt x="499" y="4"/>
                  </a:lnTo>
                  <a:lnTo>
                    <a:pt x="518" y="4"/>
                  </a:lnTo>
                  <a:lnTo>
                    <a:pt x="540" y="4"/>
                  </a:lnTo>
                  <a:lnTo>
                    <a:pt x="561" y="4"/>
                  </a:lnTo>
                  <a:lnTo>
                    <a:pt x="582" y="2"/>
                  </a:lnTo>
                  <a:lnTo>
                    <a:pt x="603" y="2"/>
                  </a:lnTo>
                  <a:lnTo>
                    <a:pt x="625" y="2"/>
                  </a:lnTo>
                  <a:lnTo>
                    <a:pt x="646" y="2"/>
                  </a:lnTo>
                  <a:lnTo>
                    <a:pt x="667" y="2"/>
                  </a:lnTo>
                  <a:lnTo>
                    <a:pt x="689" y="0"/>
                  </a:lnTo>
                  <a:lnTo>
                    <a:pt x="689" y="0"/>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090" name="Google Shape;1090;p57"/>
            <p:cNvSpPr/>
            <p:nvPr/>
          </p:nvSpPr>
          <p:spPr>
            <a:xfrm>
              <a:off x="5186274" y="3293520"/>
              <a:ext cx="501379" cy="373809"/>
            </a:xfrm>
            <a:custGeom>
              <a:avLst/>
              <a:gdLst/>
              <a:ahLst/>
              <a:cxnLst/>
              <a:rect l="l" t="t" r="r" b="b"/>
              <a:pathLst>
                <a:path w="507" h="378" extrusionOk="0">
                  <a:moveTo>
                    <a:pt x="445" y="222"/>
                  </a:moveTo>
                  <a:lnTo>
                    <a:pt x="445" y="224"/>
                  </a:lnTo>
                  <a:lnTo>
                    <a:pt x="445" y="227"/>
                  </a:lnTo>
                  <a:lnTo>
                    <a:pt x="443" y="229"/>
                  </a:lnTo>
                  <a:lnTo>
                    <a:pt x="445" y="231"/>
                  </a:lnTo>
                  <a:lnTo>
                    <a:pt x="445" y="231"/>
                  </a:lnTo>
                  <a:lnTo>
                    <a:pt x="445" y="224"/>
                  </a:lnTo>
                  <a:lnTo>
                    <a:pt x="445" y="224"/>
                  </a:lnTo>
                  <a:lnTo>
                    <a:pt x="447" y="224"/>
                  </a:lnTo>
                  <a:lnTo>
                    <a:pt x="447" y="222"/>
                  </a:lnTo>
                  <a:lnTo>
                    <a:pt x="447" y="222"/>
                  </a:lnTo>
                  <a:lnTo>
                    <a:pt x="445" y="222"/>
                  </a:lnTo>
                  <a:close/>
                  <a:moveTo>
                    <a:pt x="504" y="111"/>
                  </a:moveTo>
                  <a:lnTo>
                    <a:pt x="504" y="111"/>
                  </a:lnTo>
                  <a:lnTo>
                    <a:pt x="504" y="111"/>
                  </a:lnTo>
                  <a:lnTo>
                    <a:pt x="502" y="111"/>
                  </a:lnTo>
                  <a:lnTo>
                    <a:pt x="502" y="108"/>
                  </a:lnTo>
                  <a:lnTo>
                    <a:pt x="504" y="108"/>
                  </a:lnTo>
                  <a:lnTo>
                    <a:pt x="497" y="101"/>
                  </a:lnTo>
                  <a:lnTo>
                    <a:pt x="490" y="97"/>
                  </a:lnTo>
                  <a:lnTo>
                    <a:pt x="481" y="92"/>
                  </a:lnTo>
                  <a:lnTo>
                    <a:pt x="473" y="85"/>
                  </a:lnTo>
                  <a:lnTo>
                    <a:pt x="464" y="80"/>
                  </a:lnTo>
                  <a:lnTo>
                    <a:pt x="457" y="75"/>
                  </a:lnTo>
                  <a:lnTo>
                    <a:pt x="450" y="68"/>
                  </a:lnTo>
                  <a:lnTo>
                    <a:pt x="440" y="63"/>
                  </a:lnTo>
                  <a:lnTo>
                    <a:pt x="433" y="59"/>
                  </a:lnTo>
                  <a:lnTo>
                    <a:pt x="417" y="47"/>
                  </a:lnTo>
                  <a:lnTo>
                    <a:pt x="402" y="35"/>
                  </a:lnTo>
                  <a:lnTo>
                    <a:pt x="393" y="30"/>
                  </a:lnTo>
                  <a:lnTo>
                    <a:pt x="386" y="26"/>
                  </a:lnTo>
                  <a:lnTo>
                    <a:pt x="379" y="18"/>
                  </a:lnTo>
                  <a:lnTo>
                    <a:pt x="374" y="16"/>
                  </a:lnTo>
                  <a:lnTo>
                    <a:pt x="372" y="16"/>
                  </a:lnTo>
                  <a:lnTo>
                    <a:pt x="369" y="16"/>
                  </a:lnTo>
                  <a:lnTo>
                    <a:pt x="365" y="16"/>
                  </a:lnTo>
                  <a:lnTo>
                    <a:pt x="365" y="18"/>
                  </a:lnTo>
                  <a:lnTo>
                    <a:pt x="360" y="18"/>
                  </a:lnTo>
                  <a:lnTo>
                    <a:pt x="355" y="18"/>
                  </a:lnTo>
                  <a:lnTo>
                    <a:pt x="350" y="21"/>
                  </a:lnTo>
                  <a:lnTo>
                    <a:pt x="341" y="21"/>
                  </a:lnTo>
                  <a:lnTo>
                    <a:pt x="334" y="23"/>
                  </a:lnTo>
                  <a:lnTo>
                    <a:pt x="324" y="23"/>
                  </a:lnTo>
                  <a:lnTo>
                    <a:pt x="315" y="26"/>
                  </a:lnTo>
                  <a:lnTo>
                    <a:pt x="305" y="26"/>
                  </a:lnTo>
                  <a:lnTo>
                    <a:pt x="296" y="28"/>
                  </a:lnTo>
                  <a:lnTo>
                    <a:pt x="287" y="30"/>
                  </a:lnTo>
                  <a:lnTo>
                    <a:pt x="279" y="30"/>
                  </a:lnTo>
                  <a:lnTo>
                    <a:pt x="272" y="33"/>
                  </a:lnTo>
                  <a:lnTo>
                    <a:pt x="268" y="33"/>
                  </a:lnTo>
                  <a:lnTo>
                    <a:pt x="265" y="33"/>
                  </a:lnTo>
                  <a:lnTo>
                    <a:pt x="265" y="33"/>
                  </a:lnTo>
                  <a:lnTo>
                    <a:pt x="261" y="33"/>
                  </a:lnTo>
                  <a:lnTo>
                    <a:pt x="258" y="33"/>
                  </a:lnTo>
                  <a:lnTo>
                    <a:pt x="258" y="33"/>
                  </a:lnTo>
                  <a:lnTo>
                    <a:pt x="258" y="33"/>
                  </a:lnTo>
                  <a:lnTo>
                    <a:pt x="258" y="33"/>
                  </a:lnTo>
                  <a:lnTo>
                    <a:pt x="256" y="18"/>
                  </a:lnTo>
                  <a:lnTo>
                    <a:pt x="256" y="18"/>
                  </a:lnTo>
                  <a:lnTo>
                    <a:pt x="256" y="18"/>
                  </a:lnTo>
                  <a:lnTo>
                    <a:pt x="251" y="11"/>
                  </a:lnTo>
                  <a:lnTo>
                    <a:pt x="244" y="7"/>
                  </a:lnTo>
                  <a:lnTo>
                    <a:pt x="239" y="2"/>
                  </a:lnTo>
                  <a:lnTo>
                    <a:pt x="239" y="2"/>
                  </a:lnTo>
                  <a:lnTo>
                    <a:pt x="239" y="2"/>
                  </a:lnTo>
                  <a:lnTo>
                    <a:pt x="237" y="2"/>
                  </a:lnTo>
                  <a:lnTo>
                    <a:pt x="237" y="2"/>
                  </a:lnTo>
                  <a:lnTo>
                    <a:pt x="230" y="9"/>
                  </a:lnTo>
                  <a:lnTo>
                    <a:pt x="230" y="9"/>
                  </a:lnTo>
                  <a:lnTo>
                    <a:pt x="230" y="9"/>
                  </a:lnTo>
                  <a:lnTo>
                    <a:pt x="227" y="9"/>
                  </a:lnTo>
                  <a:lnTo>
                    <a:pt x="227" y="9"/>
                  </a:lnTo>
                  <a:lnTo>
                    <a:pt x="227" y="9"/>
                  </a:lnTo>
                  <a:lnTo>
                    <a:pt x="227" y="7"/>
                  </a:lnTo>
                  <a:lnTo>
                    <a:pt x="227" y="7"/>
                  </a:lnTo>
                  <a:lnTo>
                    <a:pt x="227" y="7"/>
                  </a:lnTo>
                  <a:lnTo>
                    <a:pt x="227" y="7"/>
                  </a:lnTo>
                  <a:lnTo>
                    <a:pt x="227" y="7"/>
                  </a:lnTo>
                  <a:lnTo>
                    <a:pt x="227" y="2"/>
                  </a:lnTo>
                  <a:lnTo>
                    <a:pt x="227" y="2"/>
                  </a:lnTo>
                  <a:lnTo>
                    <a:pt x="227" y="2"/>
                  </a:lnTo>
                  <a:lnTo>
                    <a:pt x="227" y="2"/>
                  </a:lnTo>
                  <a:lnTo>
                    <a:pt x="227" y="0"/>
                  </a:lnTo>
                  <a:lnTo>
                    <a:pt x="227" y="0"/>
                  </a:lnTo>
                  <a:lnTo>
                    <a:pt x="227" y="0"/>
                  </a:lnTo>
                  <a:lnTo>
                    <a:pt x="225" y="0"/>
                  </a:lnTo>
                  <a:lnTo>
                    <a:pt x="225" y="0"/>
                  </a:lnTo>
                  <a:lnTo>
                    <a:pt x="225" y="0"/>
                  </a:lnTo>
                  <a:lnTo>
                    <a:pt x="223" y="0"/>
                  </a:lnTo>
                  <a:lnTo>
                    <a:pt x="218" y="0"/>
                  </a:lnTo>
                  <a:lnTo>
                    <a:pt x="211" y="0"/>
                  </a:lnTo>
                  <a:lnTo>
                    <a:pt x="206" y="2"/>
                  </a:lnTo>
                  <a:lnTo>
                    <a:pt x="197" y="2"/>
                  </a:lnTo>
                  <a:lnTo>
                    <a:pt x="190" y="2"/>
                  </a:lnTo>
                  <a:lnTo>
                    <a:pt x="180" y="4"/>
                  </a:lnTo>
                  <a:lnTo>
                    <a:pt x="171" y="4"/>
                  </a:lnTo>
                  <a:lnTo>
                    <a:pt x="161" y="7"/>
                  </a:lnTo>
                  <a:lnTo>
                    <a:pt x="154" y="7"/>
                  </a:lnTo>
                  <a:lnTo>
                    <a:pt x="145" y="7"/>
                  </a:lnTo>
                  <a:lnTo>
                    <a:pt x="135" y="9"/>
                  </a:lnTo>
                  <a:lnTo>
                    <a:pt x="128" y="9"/>
                  </a:lnTo>
                  <a:lnTo>
                    <a:pt x="121" y="11"/>
                  </a:lnTo>
                  <a:lnTo>
                    <a:pt x="116" y="11"/>
                  </a:lnTo>
                  <a:lnTo>
                    <a:pt x="112" y="11"/>
                  </a:lnTo>
                  <a:lnTo>
                    <a:pt x="107" y="11"/>
                  </a:lnTo>
                  <a:lnTo>
                    <a:pt x="107" y="11"/>
                  </a:lnTo>
                  <a:lnTo>
                    <a:pt x="100" y="14"/>
                  </a:lnTo>
                  <a:lnTo>
                    <a:pt x="93" y="14"/>
                  </a:lnTo>
                  <a:lnTo>
                    <a:pt x="93" y="14"/>
                  </a:lnTo>
                  <a:lnTo>
                    <a:pt x="90" y="14"/>
                  </a:lnTo>
                  <a:lnTo>
                    <a:pt x="90" y="14"/>
                  </a:lnTo>
                  <a:lnTo>
                    <a:pt x="90" y="14"/>
                  </a:lnTo>
                  <a:lnTo>
                    <a:pt x="90" y="14"/>
                  </a:lnTo>
                  <a:lnTo>
                    <a:pt x="90" y="14"/>
                  </a:lnTo>
                  <a:lnTo>
                    <a:pt x="90" y="14"/>
                  </a:lnTo>
                  <a:lnTo>
                    <a:pt x="88" y="14"/>
                  </a:lnTo>
                  <a:lnTo>
                    <a:pt x="88" y="14"/>
                  </a:lnTo>
                  <a:lnTo>
                    <a:pt x="86" y="16"/>
                  </a:lnTo>
                  <a:lnTo>
                    <a:pt x="86" y="16"/>
                  </a:lnTo>
                  <a:lnTo>
                    <a:pt x="86" y="18"/>
                  </a:lnTo>
                  <a:lnTo>
                    <a:pt x="86" y="18"/>
                  </a:lnTo>
                  <a:lnTo>
                    <a:pt x="86" y="18"/>
                  </a:lnTo>
                  <a:lnTo>
                    <a:pt x="81" y="18"/>
                  </a:lnTo>
                  <a:lnTo>
                    <a:pt x="81" y="21"/>
                  </a:lnTo>
                  <a:lnTo>
                    <a:pt x="81" y="21"/>
                  </a:lnTo>
                  <a:lnTo>
                    <a:pt x="78" y="21"/>
                  </a:lnTo>
                  <a:lnTo>
                    <a:pt x="78" y="21"/>
                  </a:lnTo>
                  <a:lnTo>
                    <a:pt x="78" y="21"/>
                  </a:lnTo>
                  <a:lnTo>
                    <a:pt x="74" y="23"/>
                  </a:lnTo>
                  <a:lnTo>
                    <a:pt x="74" y="23"/>
                  </a:lnTo>
                  <a:lnTo>
                    <a:pt x="69" y="26"/>
                  </a:lnTo>
                  <a:lnTo>
                    <a:pt x="67" y="28"/>
                  </a:lnTo>
                  <a:lnTo>
                    <a:pt x="64" y="28"/>
                  </a:lnTo>
                  <a:lnTo>
                    <a:pt x="64" y="28"/>
                  </a:lnTo>
                  <a:lnTo>
                    <a:pt x="62" y="28"/>
                  </a:lnTo>
                  <a:lnTo>
                    <a:pt x="62" y="28"/>
                  </a:lnTo>
                  <a:lnTo>
                    <a:pt x="62" y="30"/>
                  </a:lnTo>
                  <a:lnTo>
                    <a:pt x="62" y="30"/>
                  </a:lnTo>
                  <a:lnTo>
                    <a:pt x="62" y="30"/>
                  </a:lnTo>
                  <a:lnTo>
                    <a:pt x="59" y="33"/>
                  </a:lnTo>
                  <a:lnTo>
                    <a:pt x="59" y="33"/>
                  </a:lnTo>
                  <a:lnTo>
                    <a:pt x="57" y="35"/>
                  </a:lnTo>
                  <a:lnTo>
                    <a:pt x="57" y="35"/>
                  </a:lnTo>
                  <a:lnTo>
                    <a:pt x="55" y="37"/>
                  </a:lnTo>
                  <a:lnTo>
                    <a:pt x="55" y="37"/>
                  </a:lnTo>
                  <a:lnTo>
                    <a:pt x="55" y="37"/>
                  </a:lnTo>
                  <a:lnTo>
                    <a:pt x="55" y="35"/>
                  </a:lnTo>
                  <a:lnTo>
                    <a:pt x="52" y="35"/>
                  </a:lnTo>
                  <a:lnTo>
                    <a:pt x="50" y="37"/>
                  </a:lnTo>
                  <a:lnTo>
                    <a:pt x="22" y="52"/>
                  </a:lnTo>
                  <a:lnTo>
                    <a:pt x="19" y="52"/>
                  </a:lnTo>
                  <a:lnTo>
                    <a:pt x="19" y="52"/>
                  </a:lnTo>
                  <a:lnTo>
                    <a:pt x="19" y="54"/>
                  </a:lnTo>
                  <a:lnTo>
                    <a:pt x="19" y="54"/>
                  </a:lnTo>
                  <a:lnTo>
                    <a:pt x="19" y="56"/>
                  </a:lnTo>
                  <a:lnTo>
                    <a:pt x="19" y="56"/>
                  </a:lnTo>
                  <a:lnTo>
                    <a:pt x="15" y="59"/>
                  </a:lnTo>
                  <a:lnTo>
                    <a:pt x="15" y="59"/>
                  </a:lnTo>
                  <a:lnTo>
                    <a:pt x="10" y="63"/>
                  </a:lnTo>
                  <a:lnTo>
                    <a:pt x="10" y="63"/>
                  </a:lnTo>
                  <a:lnTo>
                    <a:pt x="10" y="66"/>
                  </a:lnTo>
                  <a:lnTo>
                    <a:pt x="7" y="71"/>
                  </a:lnTo>
                  <a:lnTo>
                    <a:pt x="7" y="73"/>
                  </a:lnTo>
                  <a:lnTo>
                    <a:pt x="7" y="73"/>
                  </a:lnTo>
                  <a:lnTo>
                    <a:pt x="5" y="75"/>
                  </a:lnTo>
                  <a:lnTo>
                    <a:pt x="5" y="75"/>
                  </a:lnTo>
                  <a:lnTo>
                    <a:pt x="3" y="78"/>
                  </a:lnTo>
                  <a:lnTo>
                    <a:pt x="3" y="80"/>
                  </a:lnTo>
                  <a:lnTo>
                    <a:pt x="3" y="80"/>
                  </a:lnTo>
                  <a:lnTo>
                    <a:pt x="3" y="80"/>
                  </a:lnTo>
                  <a:lnTo>
                    <a:pt x="3" y="82"/>
                  </a:lnTo>
                  <a:lnTo>
                    <a:pt x="3" y="82"/>
                  </a:lnTo>
                  <a:lnTo>
                    <a:pt x="0" y="85"/>
                  </a:lnTo>
                  <a:lnTo>
                    <a:pt x="0" y="92"/>
                  </a:lnTo>
                  <a:lnTo>
                    <a:pt x="5" y="94"/>
                  </a:lnTo>
                  <a:lnTo>
                    <a:pt x="15" y="99"/>
                  </a:lnTo>
                  <a:lnTo>
                    <a:pt x="19" y="101"/>
                  </a:lnTo>
                  <a:lnTo>
                    <a:pt x="22" y="99"/>
                  </a:lnTo>
                  <a:lnTo>
                    <a:pt x="22" y="99"/>
                  </a:lnTo>
                  <a:lnTo>
                    <a:pt x="22" y="101"/>
                  </a:lnTo>
                  <a:lnTo>
                    <a:pt x="24" y="104"/>
                  </a:lnTo>
                  <a:lnTo>
                    <a:pt x="26" y="104"/>
                  </a:lnTo>
                  <a:lnTo>
                    <a:pt x="31" y="106"/>
                  </a:lnTo>
                  <a:lnTo>
                    <a:pt x="33" y="108"/>
                  </a:lnTo>
                  <a:lnTo>
                    <a:pt x="33" y="111"/>
                  </a:lnTo>
                  <a:lnTo>
                    <a:pt x="36" y="113"/>
                  </a:lnTo>
                  <a:lnTo>
                    <a:pt x="41" y="113"/>
                  </a:lnTo>
                  <a:lnTo>
                    <a:pt x="45" y="113"/>
                  </a:lnTo>
                  <a:lnTo>
                    <a:pt x="52" y="111"/>
                  </a:lnTo>
                  <a:lnTo>
                    <a:pt x="57" y="113"/>
                  </a:lnTo>
                  <a:lnTo>
                    <a:pt x="57" y="116"/>
                  </a:lnTo>
                  <a:lnTo>
                    <a:pt x="59" y="120"/>
                  </a:lnTo>
                  <a:lnTo>
                    <a:pt x="62" y="123"/>
                  </a:lnTo>
                  <a:lnTo>
                    <a:pt x="62" y="125"/>
                  </a:lnTo>
                  <a:lnTo>
                    <a:pt x="69" y="132"/>
                  </a:lnTo>
                  <a:lnTo>
                    <a:pt x="71" y="134"/>
                  </a:lnTo>
                  <a:lnTo>
                    <a:pt x="74" y="146"/>
                  </a:lnTo>
                  <a:lnTo>
                    <a:pt x="76" y="146"/>
                  </a:lnTo>
                  <a:lnTo>
                    <a:pt x="76" y="149"/>
                  </a:lnTo>
                  <a:lnTo>
                    <a:pt x="78" y="149"/>
                  </a:lnTo>
                  <a:lnTo>
                    <a:pt x="81" y="151"/>
                  </a:lnTo>
                  <a:lnTo>
                    <a:pt x="83" y="151"/>
                  </a:lnTo>
                  <a:lnTo>
                    <a:pt x="83" y="153"/>
                  </a:lnTo>
                  <a:lnTo>
                    <a:pt x="86" y="153"/>
                  </a:lnTo>
                  <a:lnTo>
                    <a:pt x="86" y="156"/>
                  </a:lnTo>
                  <a:lnTo>
                    <a:pt x="88" y="158"/>
                  </a:lnTo>
                  <a:lnTo>
                    <a:pt x="90" y="160"/>
                  </a:lnTo>
                  <a:lnTo>
                    <a:pt x="90" y="160"/>
                  </a:lnTo>
                  <a:lnTo>
                    <a:pt x="93" y="163"/>
                  </a:lnTo>
                  <a:lnTo>
                    <a:pt x="95" y="168"/>
                  </a:lnTo>
                  <a:lnTo>
                    <a:pt x="95" y="170"/>
                  </a:lnTo>
                  <a:lnTo>
                    <a:pt x="97" y="170"/>
                  </a:lnTo>
                  <a:lnTo>
                    <a:pt x="100" y="170"/>
                  </a:lnTo>
                  <a:lnTo>
                    <a:pt x="100" y="170"/>
                  </a:lnTo>
                  <a:lnTo>
                    <a:pt x="102" y="172"/>
                  </a:lnTo>
                  <a:lnTo>
                    <a:pt x="104" y="175"/>
                  </a:lnTo>
                  <a:lnTo>
                    <a:pt x="107" y="177"/>
                  </a:lnTo>
                  <a:lnTo>
                    <a:pt x="112" y="179"/>
                  </a:lnTo>
                  <a:lnTo>
                    <a:pt x="114" y="179"/>
                  </a:lnTo>
                  <a:lnTo>
                    <a:pt x="119" y="182"/>
                  </a:lnTo>
                  <a:lnTo>
                    <a:pt x="123" y="184"/>
                  </a:lnTo>
                  <a:lnTo>
                    <a:pt x="130" y="189"/>
                  </a:lnTo>
                  <a:lnTo>
                    <a:pt x="133" y="191"/>
                  </a:lnTo>
                  <a:lnTo>
                    <a:pt x="135" y="196"/>
                  </a:lnTo>
                  <a:lnTo>
                    <a:pt x="138" y="198"/>
                  </a:lnTo>
                  <a:lnTo>
                    <a:pt x="138" y="201"/>
                  </a:lnTo>
                  <a:lnTo>
                    <a:pt x="140" y="205"/>
                  </a:lnTo>
                  <a:lnTo>
                    <a:pt x="142" y="205"/>
                  </a:lnTo>
                  <a:lnTo>
                    <a:pt x="145" y="208"/>
                  </a:lnTo>
                  <a:lnTo>
                    <a:pt x="147" y="208"/>
                  </a:lnTo>
                  <a:lnTo>
                    <a:pt x="154" y="208"/>
                  </a:lnTo>
                  <a:lnTo>
                    <a:pt x="154" y="210"/>
                  </a:lnTo>
                  <a:lnTo>
                    <a:pt x="159" y="210"/>
                  </a:lnTo>
                  <a:lnTo>
                    <a:pt x="164" y="215"/>
                  </a:lnTo>
                  <a:lnTo>
                    <a:pt x="166" y="217"/>
                  </a:lnTo>
                  <a:lnTo>
                    <a:pt x="171" y="220"/>
                  </a:lnTo>
                  <a:lnTo>
                    <a:pt x="171" y="222"/>
                  </a:lnTo>
                  <a:lnTo>
                    <a:pt x="171" y="224"/>
                  </a:lnTo>
                  <a:lnTo>
                    <a:pt x="173" y="224"/>
                  </a:lnTo>
                  <a:lnTo>
                    <a:pt x="173" y="227"/>
                  </a:lnTo>
                  <a:lnTo>
                    <a:pt x="171" y="227"/>
                  </a:lnTo>
                  <a:lnTo>
                    <a:pt x="171" y="229"/>
                  </a:lnTo>
                  <a:lnTo>
                    <a:pt x="173" y="231"/>
                  </a:lnTo>
                  <a:lnTo>
                    <a:pt x="173" y="231"/>
                  </a:lnTo>
                  <a:lnTo>
                    <a:pt x="173" y="234"/>
                  </a:lnTo>
                  <a:lnTo>
                    <a:pt x="178" y="239"/>
                  </a:lnTo>
                  <a:lnTo>
                    <a:pt x="180" y="239"/>
                  </a:lnTo>
                  <a:lnTo>
                    <a:pt x="180" y="239"/>
                  </a:lnTo>
                  <a:lnTo>
                    <a:pt x="180" y="239"/>
                  </a:lnTo>
                  <a:lnTo>
                    <a:pt x="180" y="236"/>
                  </a:lnTo>
                  <a:lnTo>
                    <a:pt x="182" y="239"/>
                  </a:lnTo>
                  <a:lnTo>
                    <a:pt x="182" y="239"/>
                  </a:lnTo>
                  <a:lnTo>
                    <a:pt x="182" y="239"/>
                  </a:lnTo>
                  <a:lnTo>
                    <a:pt x="182" y="241"/>
                  </a:lnTo>
                  <a:lnTo>
                    <a:pt x="185" y="241"/>
                  </a:lnTo>
                  <a:lnTo>
                    <a:pt x="185" y="243"/>
                  </a:lnTo>
                  <a:lnTo>
                    <a:pt x="185" y="243"/>
                  </a:lnTo>
                  <a:lnTo>
                    <a:pt x="182" y="246"/>
                  </a:lnTo>
                  <a:lnTo>
                    <a:pt x="185" y="248"/>
                  </a:lnTo>
                  <a:lnTo>
                    <a:pt x="187" y="248"/>
                  </a:lnTo>
                  <a:lnTo>
                    <a:pt x="190" y="248"/>
                  </a:lnTo>
                  <a:lnTo>
                    <a:pt x="192" y="248"/>
                  </a:lnTo>
                  <a:lnTo>
                    <a:pt x="192" y="250"/>
                  </a:lnTo>
                  <a:lnTo>
                    <a:pt x="194" y="255"/>
                  </a:lnTo>
                  <a:lnTo>
                    <a:pt x="194" y="255"/>
                  </a:lnTo>
                  <a:lnTo>
                    <a:pt x="199" y="258"/>
                  </a:lnTo>
                  <a:lnTo>
                    <a:pt x="209" y="260"/>
                  </a:lnTo>
                  <a:lnTo>
                    <a:pt x="213" y="262"/>
                  </a:lnTo>
                  <a:lnTo>
                    <a:pt x="216" y="265"/>
                  </a:lnTo>
                  <a:lnTo>
                    <a:pt x="218" y="265"/>
                  </a:lnTo>
                  <a:lnTo>
                    <a:pt x="220" y="265"/>
                  </a:lnTo>
                  <a:lnTo>
                    <a:pt x="223" y="267"/>
                  </a:lnTo>
                  <a:lnTo>
                    <a:pt x="223" y="267"/>
                  </a:lnTo>
                  <a:lnTo>
                    <a:pt x="225" y="269"/>
                  </a:lnTo>
                  <a:lnTo>
                    <a:pt x="225" y="272"/>
                  </a:lnTo>
                  <a:lnTo>
                    <a:pt x="225" y="276"/>
                  </a:lnTo>
                  <a:lnTo>
                    <a:pt x="225" y="279"/>
                  </a:lnTo>
                  <a:lnTo>
                    <a:pt x="227" y="279"/>
                  </a:lnTo>
                  <a:lnTo>
                    <a:pt x="235" y="288"/>
                  </a:lnTo>
                  <a:lnTo>
                    <a:pt x="237" y="291"/>
                  </a:lnTo>
                  <a:lnTo>
                    <a:pt x="237" y="293"/>
                  </a:lnTo>
                  <a:lnTo>
                    <a:pt x="237" y="295"/>
                  </a:lnTo>
                  <a:lnTo>
                    <a:pt x="237" y="298"/>
                  </a:lnTo>
                  <a:lnTo>
                    <a:pt x="239" y="298"/>
                  </a:lnTo>
                  <a:lnTo>
                    <a:pt x="239" y="300"/>
                  </a:lnTo>
                  <a:lnTo>
                    <a:pt x="239" y="302"/>
                  </a:lnTo>
                  <a:lnTo>
                    <a:pt x="239" y="302"/>
                  </a:lnTo>
                  <a:lnTo>
                    <a:pt x="239" y="305"/>
                  </a:lnTo>
                  <a:lnTo>
                    <a:pt x="239" y="305"/>
                  </a:lnTo>
                  <a:lnTo>
                    <a:pt x="239" y="307"/>
                  </a:lnTo>
                  <a:lnTo>
                    <a:pt x="242" y="307"/>
                  </a:lnTo>
                  <a:lnTo>
                    <a:pt x="242" y="307"/>
                  </a:lnTo>
                  <a:lnTo>
                    <a:pt x="242" y="307"/>
                  </a:lnTo>
                  <a:lnTo>
                    <a:pt x="242" y="310"/>
                  </a:lnTo>
                  <a:lnTo>
                    <a:pt x="242" y="312"/>
                  </a:lnTo>
                  <a:lnTo>
                    <a:pt x="242" y="314"/>
                  </a:lnTo>
                  <a:lnTo>
                    <a:pt x="242" y="314"/>
                  </a:lnTo>
                  <a:lnTo>
                    <a:pt x="244" y="317"/>
                  </a:lnTo>
                  <a:lnTo>
                    <a:pt x="246" y="319"/>
                  </a:lnTo>
                  <a:lnTo>
                    <a:pt x="246" y="319"/>
                  </a:lnTo>
                  <a:lnTo>
                    <a:pt x="249" y="319"/>
                  </a:lnTo>
                  <a:lnTo>
                    <a:pt x="253" y="319"/>
                  </a:lnTo>
                  <a:lnTo>
                    <a:pt x="253" y="319"/>
                  </a:lnTo>
                  <a:lnTo>
                    <a:pt x="256" y="321"/>
                  </a:lnTo>
                  <a:lnTo>
                    <a:pt x="256" y="321"/>
                  </a:lnTo>
                  <a:lnTo>
                    <a:pt x="258" y="324"/>
                  </a:lnTo>
                  <a:lnTo>
                    <a:pt x="258" y="324"/>
                  </a:lnTo>
                  <a:lnTo>
                    <a:pt x="258" y="324"/>
                  </a:lnTo>
                  <a:lnTo>
                    <a:pt x="261" y="324"/>
                  </a:lnTo>
                  <a:lnTo>
                    <a:pt x="261" y="324"/>
                  </a:lnTo>
                  <a:lnTo>
                    <a:pt x="263" y="326"/>
                  </a:lnTo>
                  <a:lnTo>
                    <a:pt x="263" y="326"/>
                  </a:lnTo>
                  <a:lnTo>
                    <a:pt x="263" y="329"/>
                  </a:lnTo>
                  <a:lnTo>
                    <a:pt x="265" y="329"/>
                  </a:lnTo>
                  <a:lnTo>
                    <a:pt x="268" y="329"/>
                  </a:lnTo>
                  <a:lnTo>
                    <a:pt x="268" y="331"/>
                  </a:lnTo>
                  <a:lnTo>
                    <a:pt x="268" y="336"/>
                  </a:lnTo>
                  <a:lnTo>
                    <a:pt x="272" y="345"/>
                  </a:lnTo>
                  <a:lnTo>
                    <a:pt x="275" y="345"/>
                  </a:lnTo>
                  <a:lnTo>
                    <a:pt x="277" y="345"/>
                  </a:lnTo>
                  <a:lnTo>
                    <a:pt x="277" y="347"/>
                  </a:lnTo>
                  <a:lnTo>
                    <a:pt x="277" y="350"/>
                  </a:lnTo>
                  <a:lnTo>
                    <a:pt x="277" y="352"/>
                  </a:lnTo>
                  <a:lnTo>
                    <a:pt x="277" y="355"/>
                  </a:lnTo>
                  <a:lnTo>
                    <a:pt x="277" y="355"/>
                  </a:lnTo>
                  <a:lnTo>
                    <a:pt x="277" y="357"/>
                  </a:lnTo>
                  <a:lnTo>
                    <a:pt x="277" y="359"/>
                  </a:lnTo>
                  <a:lnTo>
                    <a:pt x="277" y="359"/>
                  </a:lnTo>
                  <a:lnTo>
                    <a:pt x="277" y="362"/>
                  </a:lnTo>
                  <a:lnTo>
                    <a:pt x="277" y="364"/>
                  </a:lnTo>
                  <a:lnTo>
                    <a:pt x="277" y="364"/>
                  </a:lnTo>
                  <a:lnTo>
                    <a:pt x="279" y="369"/>
                  </a:lnTo>
                  <a:lnTo>
                    <a:pt x="279" y="369"/>
                  </a:lnTo>
                  <a:lnTo>
                    <a:pt x="279" y="369"/>
                  </a:lnTo>
                  <a:lnTo>
                    <a:pt x="279" y="369"/>
                  </a:lnTo>
                  <a:lnTo>
                    <a:pt x="282" y="371"/>
                  </a:lnTo>
                  <a:lnTo>
                    <a:pt x="282" y="371"/>
                  </a:lnTo>
                  <a:lnTo>
                    <a:pt x="282" y="371"/>
                  </a:lnTo>
                  <a:lnTo>
                    <a:pt x="284" y="371"/>
                  </a:lnTo>
                  <a:lnTo>
                    <a:pt x="287" y="376"/>
                  </a:lnTo>
                  <a:lnTo>
                    <a:pt x="287" y="376"/>
                  </a:lnTo>
                  <a:lnTo>
                    <a:pt x="294" y="374"/>
                  </a:lnTo>
                  <a:lnTo>
                    <a:pt x="296" y="374"/>
                  </a:lnTo>
                  <a:lnTo>
                    <a:pt x="301" y="376"/>
                  </a:lnTo>
                  <a:lnTo>
                    <a:pt x="301" y="376"/>
                  </a:lnTo>
                  <a:lnTo>
                    <a:pt x="303" y="378"/>
                  </a:lnTo>
                  <a:lnTo>
                    <a:pt x="303" y="378"/>
                  </a:lnTo>
                  <a:lnTo>
                    <a:pt x="305" y="378"/>
                  </a:lnTo>
                  <a:lnTo>
                    <a:pt x="308" y="378"/>
                  </a:lnTo>
                  <a:lnTo>
                    <a:pt x="308" y="378"/>
                  </a:lnTo>
                  <a:lnTo>
                    <a:pt x="308" y="378"/>
                  </a:lnTo>
                  <a:lnTo>
                    <a:pt x="308" y="376"/>
                  </a:lnTo>
                  <a:lnTo>
                    <a:pt x="308" y="374"/>
                  </a:lnTo>
                  <a:lnTo>
                    <a:pt x="313" y="369"/>
                  </a:lnTo>
                  <a:lnTo>
                    <a:pt x="313" y="364"/>
                  </a:lnTo>
                  <a:lnTo>
                    <a:pt x="313" y="362"/>
                  </a:lnTo>
                  <a:lnTo>
                    <a:pt x="313" y="362"/>
                  </a:lnTo>
                  <a:lnTo>
                    <a:pt x="315" y="359"/>
                  </a:lnTo>
                  <a:lnTo>
                    <a:pt x="315" y="357"/>
                  </a:lnTo>
                  <a:lnTo>
                    <a:pt x="315" y="355"/>
                  </a:lnTo>
                  <a:lnTo>
                    <a:pt x="315" y="352"/>
                  </a:lnTo>
                  <a:lnTo>
                    <a:pt x="315" y="352"/>
                  </a:lnTo>
                  <a:lnTo>
                    <a:pt x="315" y="350"/>
                  </a:lnTo>
                  <a:lnTo>
                    <a:pt x="317" y="355"/>
                  </a:lnTo>
                  <a:lnTo>
                    <a:pt x="315" y="364"/>
                  </a:lnTo>
                  <a:lnTo>
                    <a:pt x="315" y="369"/>
                  </a:lnTo>
                  <a:lnTo>
                    <a:pt x="322" y="362"/>
                  </a:lnTo>
                  <a:lnTo>
                    <a:pt x="324" y="357"/>
                  </a:lnTo>
                  <a:lnTo>
                    <a:pt x="327" y="352"/>
                  </a:lnTo>
                  <a:lnTo>
                    <a:pt x="327" y="352"/>
                  </a:lnTo>
                  <a:lnTo>
                    <a:pt x="324" y="350"/>
                  </a:lnTo>
                  <a:lnTo>
                    <a:pt x="324" y="347"/>
                  </a:lnTo>
                  <a:lnTo>
                    <a:pt x="322" y="347"/>
                  </a:lnTo>
                  <a:lnTo>
                    <a:pt x="320" y="347"/>
                  </a:lnTo>
                  <a:lnTo>
                    <a:pt x="320" y="347"/>
                  </a:lnTo>
                  <a:lnTo>
                    <a:pt x="315" y="343"/>
                  </a:lnTo>
                  <a:lnTo>
                    <a:pt x="313" y="343"/>
                  </a:lnTo>
                  <a:lnTo>
                    <a:pt x="313" y="343"/>
                  </a:lnTo>
                  <a:lnTo>
                    <a:pt x="313" y="340"/>
                  </a:lnTo>
                  <a:lnTo>
                    <a:pt x="313" y="338"/>
                  </a:lnTo>
                  <a:lnTo>
                    <a:pt x="310" y="333"/>
                  </a:lnTo>
                  <a:lnTo>
                    <a:pt x="308" y="331"/>
                  </a:lnTo>
                  <a:lnTo>
                    <a:pt x="305" y="326"/>
                  </a:lnTo>
                  <a:lnTo>
                    <a:pt x="305" y="324"/>
                  </a:lnTo>
                  <a:lnTo>
                    <a:pt x="305" y="321"/>
                  </a:lnTo>
                  <a:lnTo>
                    <a:pt x="305" y="321"/>
                  </a:lnTo>
                  <a:lnTo>
                    <a:pt x="303" y="317"/>
                  </a:lnTo>
                  <a:lnTo>
                    <a:pt x="301" y="317"/>
                  </a:lnTo>
                  <a:lnTo>
                    <a:pt x="301" y="317"/>
                  </a:lnTo>
                  <a:lnTo>
                    <a:pt x="303" y="314"/>
                  </a:lnTo>
                  <a:lnTo>
                    <a:pt x="303" y="317"/>
                  </a:lnTo>
                  <a:lnTo>
                    <a:pt x="305" y="317"/>
                  </a:lnTo>
                  <a:lnTo>
                    <a:pt x="305" y="319"/>
                  </a:lnTo>
                  <a:lnTo>
                    <a:pt x="308" y="319"/>
                  </a:lnTo>
                  <a:lnTo>
                    <a:pt x="310" y="319"/>
                  </a:lnTo>
                  <a:lnTo>
                    <a:pt x="310" y="321"/>
                  </a:lnTo>
                  <a:lnTo>
                    <a:pt x="308" y="324"/>
                  </a:lnTo>
                  <a:lnTo>
                    <a:pt x="310" y="326"/>
                  </a:lnTo>
                  <a:lnTo>
                    <a:pt x="310" y="329"/>
                  </a:lnTo>
                  <a:lnTo>
                    <a:pt x="315" y="336"/>
                  </a:lnTo>
                  <a:lnTo>
                    <a:pt x="322" y="340"/>
                  </a:lnTo>
                  <a:lnTo>
                    <a:pt x="324" y="343"/>
                  </a:lnTo>
                  <a:lnTo>
                    <a:pt x="327" y="340"/>
                  </a:lnTo>
                  <a:lnTo>
                    <a:pt x="327" y="338"/>
                  </a:lnTo>
                  <a:lnTo>
                    <a:pt x="324" y="338"/>
                  </a:lnTo>
                  <a:lnTo>
                    <a:pt x="324" y="336"/>
                  </a:lnTo>
                  <a:lnTo>
                    <a:pt x="324" y="336"/>
                  </a:lnTo>
                  <a:lnTo>
                    <a:pt x="322" y="326"/>
                  </a:lnTo>
                  <a:lnTo>
                    <a:pt x="322" y="324"/>
                  </a:lnTo>
                  <a:lnTo>
                    <a:pt x="322" y="324"/>
                  </a:lnTo>
                  <a:lnTo>
                    <a:pt x="322" y="324"/>
                  </a:lnTo>
                  <a:lnTo>
                    <a:pt x="322" y="321"/>
                  </a:lnTo>
                  <a:lnTo>
                    <a:pt x="322" y="324"/>
                  </a:lnTo>
                  <a:lnTo>
                    <a:pt x="322" y="324"/>
                  </a:lnTo>
                  <a:lnTo>
                    <a:pt x="322" y="324"/>
                  </a:lnTo>
                  <a:lnTo>
                    <a:pt x="320" y="321"/>
                  </a:lnTo>
                  <a:lnTo>
                    <a:pt x="324" y="321"/>
                  </a:lnTo>
                  <a:lnTo>
                    <a:pt x="324" y="324"/>
                  </a:lnTo>
                  <a:lnTo>
                    <a:pt x="324" y="333"/>
                  </a:lnTo>
                  <a:lnTo>
                    <a:pt x="324" y="333"/>
                  </a:lnTo>
                  <a:lnTo>
                    <a:pt x="329" y="331"/>
                  </a:lnTo>
                  <a:lnTo>
                    <a:pt x="329" y="338"/>
                  </a:lnTo>
                  <a:lnTo>
                    <a:pt x="329" y="343"/>
                  </a:lnTo>
                  <a:lnTo>
                    <a:pt x="329" y="345"/>
                  </a:lnTo>
                  <a:lnTo>
                    <a:pt x="332" y="345"/>
                  </a:lnTo>
                  <a:lnTo>
                    <a:pt x="334" y="343"/>
                  </a:lnTo>
                  <a:lnTo>
                    <a:pt x="336" y="343"/>
                  </a:lnTo>
                  <a:lnTo>
                    <a:pt x="336" y="343"/>
                  </a:lnTo>
                  <a:lnTo>
                    <a:pt x="339" y="343"/>
                  </a:lnTo>
                  <a:lnTo>
                    <a:pt x="346" y="336"/>
                  </a:lnTo>
                  <a:lnTo>
                    <a:pt x="346" y="333"/>
                  </a:lnTo>
                  <a:lnTo>
                    <a:pt x="343" y="333"/>
                  </a:lnTo>
                  <a:lnTo>
                    <a:pt x="346" y="333"/>
                  </a:lnTo>
                  <a:lnTo>
                    <a:pt x="346" y="333"/>
                  </a:lnTo>
                  <a:lnTo>
                    <a:pt x="346" y="331"/>
                  </a:lnTo>
                  <a:lnTo>
                    <a:pt x="346" y="331"/>
                  </a:lnTo>
                  <a:lnTo>
                    <a:pt x="346" y="331"/>
                  </a:lnTo>
                  <a:lnTo>
                    <a:pt x="348" y="331"/>
                  </a:lnTo>
                  <a:lnTo>
                    <a:pt x="348" y="329"/>
                  </a:lnTo>
                  <a:lnTo>
                    <a:pt x="348" y="326"/>
                  </a:lnTo>
                  <a:lnTo>
                    <a:pt x="348" y="324"/>
                  </a:lnTo>
                  <a:lnTo>
                    <a:pt x="348" y="324"/>
                  </a:lnTo>
                  <a:lnTo>
                    <a:pt x="348" y="326"/>
                  </a:lnTo>
                  <a:lnTo>
                    <a:pt x="346" y="326"/>
                  </a:lnTo>
                  <a:lnTo>
                    <a:pt x="346" y="329"/>
                  </a:lnTo>
                  <a:lnTo>
                    <a:pt x="343" y="329"/>
                  </a:lnTo>
                  <a:lnTo>
                    <a:pt x="341" y="331"/>
                  </a:lnTo>
                  <a:lnTo>
                    <a:pt x="339" y="333"/>
                  </a:lnTo>
                  <a:lnTo>
                    <a:pt x="336" y="333"/>
                  </a:lnTo>
                  <a:lnTo>
                    <a:pt x="336" y="333"/>
                  </a:lnTo>
                  <a:lnTo>
                    <a:pt x="339" y="331"/>
                  </a:lnTo>
                  <a:lnTo>
                    <a:pt x="341" y="329"/>
                  </a:lnTo>
                  <a:lnTo>
                    <a:pt x="346" y="326"/>
                  </a:lnTo>
                  <a:lnTo>
                    <a:pt x="346" y="324"/>
                  </a:lnTo>
                  <a:lnTo>
                    <a:pt x="343" y="321"/>
                  </a:lnTo>
                  <a:lnTo>
                    <a:pt x="341" y="319"/>
                  </a:lnTo>
                  <a:lnTo>
                    <a:pt x="332" y="321"/>
                  </a:lnTo>
                  <a:lnTo>
                    <a:pt x="334" y="319"/>
                  </a:lnTo>
                  <a:lnTo>
                    <a:pt x="336" y="319"/>
                  </a:lnTo>
                  <a:lnTo>
                    <a:pt x="339" y="317"/>
                  </a:lnTo>
                  <a:lnTo>
                    <a:pt x="341" y="317"/>
                  </a:lnTo>
                  <a:lnTo>
                    <a:pt x="341" y="317"/>
                  </a:lnTo>
                  <a:lnTo>
                    <a:pt x="341" y="317"/>
                  </a:lnTo>
                  <a:lnTo>
                    <a:pt x="336" y="314"/>
                  </a:lnTo>
                  <a:lnTo>
                    <a:pt x="336" y="314"/>
                  </a:lnTo>
                  <a:lnTo>
                    <a:pt x="334" y="314"/>
                  </a:lnTo>
                  <a:lnTo>
                    <a:pt x="334" y="317"/>
                  </a:lnTo>
                  <a:lnTo>
                    <a:pt x="332" y="317"/>
                  </a:lnTo>
                  <a:lnTo>
                    <a:pt x="322" y="317"/>
                  </a:lnTo>
                  <a:lnTo>
                    <a:pt x="320" y="317"/>
                  </a:lnTo>
                  <a:lnTo>
                    <a:pt x="320" y="317"/>
                  </a:lnTo>
                  <a:lnTo>
                    <a:pt x="320" y="317"/>
                  </a:lnTo>
                  <a:lnTo>
                    <a:pt x="320" y="314"/>
                  </a:lnTo>
                  <a:lnTo>
                    <a:pt x="322" y="314"/>
                  </a:lnTo>
                  <a:lnTo>
                    <a:pt x="324" y="314"/>
                  </a:lnTo>
                  <a:lnTo>
                    <a:pt x="332" y="314"/>
                  </a:lnTo>
                  <a:lnTo>
                    <a:pt x="334" y="312"/>
                  </a:lnTo>
                  <a:lnTo>
                    <a:pt x="334" y="312"/>
                  </a:lnTo>
                  <a:lnTo>
                    <a:pt x="334" y="310"/>
                  </a:lnTo>
                  <a:lnTo>
                    <a:pt x="334" y="310"/>
                  </a:lnTo>
                  <a:lnTo>
                    <a:pt x="334" y="307"/>
                  </a:lnTo>
                  <a:lnTo>
                    <a:pt x="334" y="307"/>
                  </a:lnTo>
                  <a:lnTo>
                    <a:pt x="334" y="310"/>
                  </a:lnTo>
                  <a:lnTo>
                    <a:pt x="336" y="310"/>
                  </a:lnTo>
                  <a:lnTo>
                    <a:pt x="341" y="312"/>
                  </a:lnTo>
                  <a:lnTo>
                    <a:pt x="341" y="312"/>
                  </a:lnTo>
                  <a:lnTo>
                    <a:pt x="343" y="312"/>
                  </a:lnTo>
                  <a:lnTo>
                    <a:pt x="346" y="312"/>
                  </a:lnTo>
                  <a:lnTo>
                    <a:pt x="346" y="314"/>
                  </a:lnTo>
                  <a:lnTo>
                    <a:pt x="348" y="314"/>
                  </a:lnTo>
                  <a:lnTo>
                    <a:pt x="348" y="314"/>
                  </a:lnTo>
                  <a:lnTo>
                    <a:pt x="350" y="314"/>
                  </a:lnTo>
                  <a:lnTo>
                    <a:pt x="353" y="314"/>
                  </a:lnTo>
                  <a:lnTo>
                    <a:pt x="353" y="312"/>
                  </a:lnTo>
                  <a:lnTo>
                    <a:pt x="353" y="310"/>
                  </a:lnTo>
                  <a:lnTo>
                    <a:pt x="353" y="307"/>
                  </a:lnTo>
                  <a:lnTo>
                    <a:pt x="353" y="307"/>
                  </a:lnTo>
                  <a:lnTo>
                    <a:pt x="353" y="310"/>
                  </a:lnTo>
                  <a:lnTo>
                    <a:pt x="355" y="310"/>
                  </a:lnTo>
                  <a:lnTo>
                    <a:pt x="355" y="312"/>
                  </a:lnTo>
                  <a:lnTo>
                    <a:pt x="358" y="312"/>
                  </a:lnTo>
                  <a:lnTo>
                    <a:pt x="358" y="312"/>
                  </a:lnTo>
                  <a:lnTo>
                    <a:pt x="358" y="312"/>
                  </a:lnTo>
                  <a:lnTo>
                    <a:pt x="360" y="310"/>
                  </a:lnTo>
                  <a:lnTo>
                    <a:pt x="365" y="305"/>
                  </a:lnTo>
                  <a:lnTo>
                    <a:pt x="367" y="302"/>
                  </a:lnTo>
                  <a:lnTo>
                    <a:pt x="367" y="302"/>
                  </a:lnTo>
                  <a:lnTo>
                    <a:pt x="367" y="300"/>
                  </a:lnTo>
                  <a:lnTo>
                    <a:pt x="369" y="300"/>
                  </a:lnTo>
                  <a:lnTo>
                    <a:pt x="367" y="300"/>
                  </a:lnTo>
                  <a:lnTo>
                    <a:pt x="367" y="300"/>
                  </a:lnTo>
                  <a:lnTo>
                    <a:pt x="362" y="295"/>
                  </a:lnTo>
                  <a:lnTo>
                    <a:pt x="360" y="295"/>
                  </a:lnTo>
                  <a:lnTo>
                    <a:pt x="362" y="295"/>
                  </a:lnTo>
                  <a:lnTo>
                    <a:pt x="365" y="295"/>
                  </a:lnTo>
                  <a:lnTo>
                    <a:pt x="367" y="298"/>
                  </a:lnTo>
                  <a:lnTo>
                    <a:pt x="372" y="300"/>
                  </a:lnTo>
                  <a:lnTo>
                    <a:pt x="372" y="300"/>
                  </a:lnTo>
                  <a:lnTo>
                    <a:pt x="374" y="298"/>
                  </a:lnTo>
                  <a:lnTo>
                    <a:pt x="376" y="295"/>
                  </a:lnTo>
                  <a:lnTo>
                    <a:pt x="379" y="295"/>
                  </a:lnTo>
                  <a:lnTo>
                    <a:pt x="381" y="293"/>
                  </a:lnTo>
                  <a:lnTo>
                    <a:pt x="388" y="291"/>
                  </a:lnTo>
                  <a:lnTo>
                    <a:pt x="388" y="291"/>
                  </a:lnTo>
                  <a:lnTo>
                    <a:pt x="388" y="288"/>
                  </a:lnTo>
                  <a:lnTo>
                    <a:pt x="386" y="288"/>
                  </a:lnTo>
                  <a:lnTo>
                    <a:pt x="384" y="286"/>
                  </a:lnTo>
                  <a:lnTo>
                    <a:pt x="386" y="286"/>
                  </a:lnTo>
                  <a:lnTo>
                    <a:pt x="386" y="286"/>
                  </a:lnTo>
                  <a:lnTo>
                    <a:pt x="388" y="286"/>
                  </a:lnTo>
                  <a:lnTo>
                    <a:pt x="393" y="286"/>
                  </a:lnTo>
                  <a:lnTo>
                    <a:pt x="393" y="286"/>
                  </a:lnTo>
                  <a:lnTo>
                    <a:pt x="398" y="279"/>
                  </a:lnTo>
                  <a:lnTo>
                    <a:pt x="400" y="276"/>
                  </a:lnTo>
                  <a:lnTo>
                    <a:pt x="398" y="274"/>
                  </a:lnTo>
                  <a:lnTo>
                    <a:pt x="398" y="274"/>
                  </a:lnTo>
                  <a:lnTo>
                    <a:pt x="398" y="274"/>
                  </a:lnTo>
                  <a:lnTo>
                    <a:pt x="398" y="274"/>
                  </a:lnTo>
                  <a:lnTo>
                    <a:pt x="395" y="274"/>
                  </a:lnTo>
                  <a:lnTo>
                    <a:pt x="395" y="272"/>
                  </a:lnTo>
                  <a:lnTo>
                    <a:pt x="395" y="272"/>
                  </a:lnTo>
                  <a:lnTo>
                    <a:pt x="391" y="272"/>
                  </a:lnTo>
                  <a:lnTo>
                    <a:pt x="388" y="272"/>
                  </a:lnTo>
                  <a:lnTo>
                    <a:pt x="388" y="269"/>
                  </a:lnTo>
                  <a:lnTo>
                    <a:pt x="386" y="267"/>
                  </a:lnTo>
                  <a:lnTo>
                    <a:pt x="388" y="269"/>
                  </a:lnTo>
                  <a:lnTo>
                    <a:pt x="391" y="269"/>
                  </a:lnTo>
                  <a:lnTo>
                    <a:pt x="391" y="269"/>
                  </a:lnTo>
                  <a:lnTo>
                    <a:pt x="391" y="267"/>
                  </a:lnTo>
                  <a:lnTo>
                    <a:pt x="391" y="265"/>
                  </a:lnTo>
                  <a:lnTo>
                    <a:pt x="388" y="262"/>
                  </a:lnTo>
                  <a:lnTo>
                    <a:pt x="388" y="260"/>
                  </a:lnTo>
                  <a:lnTo>
                    <a:pt x="388" y="260"/>
                  </a:lnTo>
                  <a:lnTo>
                    <a:pt x="393" y="262"/>
                  </a:lnTo>
                  <a:lnTo>
                    <a:pt x="393" y="262"/>
                  </a:lnTo>
                  <a:lnTo>
                    <a:pt x="393" y="260"/>
                  </a:lnTo>
                  <a:lnTo>
                    <a:pt x="393" y="260"/>
                  </a:lnTo>
                  <a:lnTo>
                    <a:pt x="393" y="260"/>
                  </a:lnTo>
                  <a:lnTo>
                    <a:pt x="395" y="260"/>
                  </a:lnTo>
                  <a:lnTo>
                    <a:pt x="393" y="265"/>
                  </a:lnTo>
                  <a:lnTo>
                    <a:pt x="393" y="267"/>
                  </a:lnTo>
                  <a:lnTo>
                    <a:pt x="395" y="267"/>
                  </a:lnTo>
                  <a:lnTo>
                    <a:pt x="395" y="267"/>
                  </a:lnTo>
                  <a:lnTo>
                    <a:pt x="398" y="269"/>
                  </a:lnTo>
                  <a:lnTo>
                    <a:pt x="400" y="269"/>
                  </a:lnTo>
                  <a:lnTo>
                    <a:pt x="400" y="269"/>
                  </a:lnTo>
                  <a:lnTo>
                    <a:pt x="402" y="269"/>
                  </a:lnTo>
                  <a:lnTo>
                    <a:pt x="405" y="267"/>
                  </a:lnTo>
                  <a:lnTo>
                    <a:pt x="410" y="262"/>
                  </a:lnTo>
                  <a:lnTo>
                    <a:pt x="412" y="260"/>
                  </a:lnTo>
                  <a:lnTo>
                    <a:pt x="412" y="258"/>
                  </a:lnTo>
                  <a:lnTo>
                    <a:pt x="414" y="255"/>
                  </a:lnTo>
                  <a:lnTo>
                    <a:pt x="417" y="253"/>
                  </a:lnTo>
                  <a:lnTo>
                    <a:pt x="417" y="253"/>
                  </a:lnTo>
                  <a:lnTo>
                    <a:pt x="417" y="253"/>
                  </a:lnTo>
                  <a:lnTo>
                    <a:pt x="417" y="250"/>
                  </a:lnTo>
                  <a:lnTo>
                    <a:pt x="419" y="250"/>
                  </a:lnTo>
                  <a:lnTo>
                    <a:pt x="419" y="250"/>
                  </a:lnTo>
                  <a:lnTo>
                    <a:pt x="424" y="246"/>
                  </a:lnTo>
                  <a:lnTo>
                    <a:pt x="424" y="246"/>
                  </a:lnTo>
                  <a:lnTo>
                    <a:pt x="424" y="243"/>
                  </a:lnTo>
                  <a:lnTo>
                    <a:pt x="424" y="243"/>
                  </a:lnTo>
                  <a:lnTo>
                    <a:pt x="424" y="243"/>
                  </a:lnTo>
                  <a:lnTo>
                    <a:pt x="421" y="246"/>
                  </a:lnTo>
                  <a:lnTo>
                    <a:pt x="421" y="246"/>
                  </a:lnTo>
                  <a:lnTo>
                    <a:pt x="419" y="246"/>
                  </a:lnTo>
                  <a:lnTo>
                    <a:pt x="419" y="243"/>
                  </a:lnTo>
                  <a:lnTo>
                    <a:pt x="419" y="241"/>
                  </a:lnTo>
                  <a:lnTo>
                    <a:pt x="421" y="236"/>
                  </a:lnTo>
                  <a:lnTo>
                    <a:pt x="421" y="234"/>
                  </a:lnTo>
                  <a:lnTo>
                    <a:pt x="424" y="234"/>
                  </a:lnTo>
                  <a:lnTo>
                    <a:pt x="426" y="229"/>
                  </a:lnTo>
                  <a:lnTo>
                    <a:pt x="428" y="229"/>
                  </a:lnTo>
                  <a:lnTo>
                    <a:pt x="428" y="231"/>
                  </a:lnTo>
                  <a:lnTo>
                    <a:pt x="428" y="231"/>
                  </a:lnTo>
                  <a:lnTo>
                    <a:pt x="431" y="234"/>
                  </a:lnTo>
                  <a:lnTo>
                    <a:pt x="431" y="234"/>
                  </a:lnTo>
                  <a:lnTo>
                    <a:pt x="433" y="234"/>
                  </a:lnTo>
                  <a:lnTo>
                    <a:pt x="436" y="231"/>
                  </a:lnTo>
                  <a:lnTo>
                    <a:pt x="438" y="231"/>
                  </a:lnTo>
                  <a:lnTo>
                    <a:pt x="440" y="231"/>
                  </a:lnTo>
                  <a:lnTo>
                    <a:pt x="443" y="229"/>
                  </a:lnTo>
                  <a:lnTo>
                    <a:pt x="443" y="229"/>
                  </a:lnTo>
                  <a:lnTo>
                    <a:pt x="443" y="227"/>
                  </a:lnTo>
                  <a:lnTo>
                    <a:pt x="443" y="224"/>
                  </a:lnTo>
                  <a:lnTo>
                    <a:pt x="445" y="222"/>
                  </a:lnTo>
                  <a:lnTo>
                    <a:pt x="447" y="220"/>
                  </a:lnTo>
                  <a:lnTo>
                    <a:pt x="450" y="217"/>
                  </a:lnTo>
                  <a:lnTo>
                    <a:pt x="450" y="215"/>
                  </a:lnTo>
                  <a:lnTo>
                    <a:pt x="447" y="213"/>
                  </a:lnTo>
                  <a:lnTo>
                    <a:pt x="445" y="213"/>
                  </a:lnTo>
                  <a:lnTo>
                    <a:pt x="443" y="213"/>
                  </a:lnTo>
                  <a:lnTo>
                    <a:pt x="445" y="213"/>
                  </a:lnTo>
                  <a:lnTo>
                    <a:pt x="447" y="213"/>
                  </a:lnTo>
                  <a:lnTo>
                    <a:pt x="450" y="213"/>
                  </a:lnTo>
                  <a:lnTo>
                    <a:pt x="452" y="215"/>
                  </a:lnTo>
                  <a:lnTo>
                    <a:pt x="452" y="215"/>
                  </a:lnTo>
                  <a:lnTo>
                    <a:pt x="452" y="215"/>
                  </a:lnTo>
                  <a:lnTo>
                    <a:pt x="452" y="213"/>
                  </a:lnTo>
                  <a:lnTo>
                    <a:pt x="452" y="213"/>
                  </a:lnTo>
                  <a:lnTo>
                    <a:pt x="452" y="213"/>
                  </a:lnTo>
                  <a:lnTo>
                    <a:pt x="450" y="210"/>
                  </a:lnTo>
                  <a:lnTo>
                    <a:pt x="450" y="210"/>
                  </a:lnTo>
                  <a:lnTo>
                    <a:pt x="452" y="208"/>
                  </a:lnTo>
                  <a:lnTo>
                    <a:pt x="452" y="208"/>
                  </a:lnTo>
                  <a:lnTo>
                    <a:pt x="455" y="210"/>
                  </a:lnTo>
                  <a:lnTo>
                    <a:pt x="455" y="210"/>
                  </a:lnTo>
                  <a:lnTo>
                    <a:pt x="457" y="210"/>
                  </a:lnTo>
                  <a:lnTo>
                    <a:pt x="457" y="208"/>
                  </a:lnTo>
                  <a:lnTo>
                    <a:pt x="457" y="205"/>
                  </a:lnTo>
                  <a:lnTo>
                    <a:pt x="459" y="205"/>
                  </a:lnTo>
                  <a:lnTo>
                    <a:pt x="457" y="205"/>
                  </a:lnTo>
                  <a:lnTo>
                    <a:pt x="457" y="205"/>
                  </a:lnTo>
                  <a:lnTo>
                    <a:pt x="457" y="203"/>
                  </a:lnTo>
                  <a:lnTo>
                    <a:pt x="455" y="201"/>
                  </a:lnTo>
                  <a:lnTo>
                    <a:pt x="455" y="201"/>
                  </a:lnTo>
                  <a:lnTo>
                    <a:pt x="455" y="198"/>
                  </a:lnTo>
                  <a:lnTo>
                    <a:pt x="452" y="198"/>
                  </a:lnTo>
                  <a:lnTo>
                    <a:pt x="447" y="198"/>
                  </a:lnTo>
                  <a:lnTo>
                    <a:pt x="445" y="196"/>
                  </a:lnTo>
                  <a:lnTo>
                    <a:pt x="445" y="194"/>
                  </a:lnTo>
                  <a:lnTo>
                    <a:pt x="445" y="191"/>
                  </a:lnTo>
                  <a:lnTo>
                    <a:pt x="445" y="189"/>
                  </a:lnTo>
                  <a:lnTo>
                    <a:pt x="445" y="187"/>
                  </a:lnTo>
                  <a:lnTo>
                    <a:pt x="450" y="177"/>
                  </a:lnTo>
                  <a:lnTo>
                    <a:pt x="450" y="177"/>
                  </a:lnTo>
                  <a:lnTo>
                    <a:pt x="452" y="175"/>
                  </a:lnTo>
                  <a:lnTo>
                    <a:pt x="452" y="175"/>
                  </a:lnTo>
                  <a:lnTo>
                    <a:pt x="452" y="177"/>
                  </a:lnTo>
                  <a:lnTo>
                    <a:pt x="450" y="182"/>
                  </a:lnTo>
                  <a:lnTo>
                    <a:pt x="447" y="187"/>
                  </a:lnTo>
                  <a:lnTo>
                    <a:pt x="447" y="191"/>
                  </a:lnTo>
                  <a:lnTo>
                    <a:pt x="447" y="191"/>
                  </a:lnTo>
                  <a:lnTo>
                    <a:pt x="452" y="191"/>
                  </a:lnTo>
                  <a:lnTo>
                    <a:pt x="452" y="191"/>
                  </a:lnTo>
                  <a:lnTo>
                    <a:pt x="455" y="194"/>
                  </a:lnTo>
                  <a:lnTo>
                    <a:pt x="455" y="196"/>
                  </a:lnTo>
                  <a:lnTo>
                    <a:pt x="457" y="201"/>
                  </a:lnTo>
                  <a:lnTo>
                    <a:pt x="457" y="201"/>
                  </a:lnTo>
                  <a:lnTo>
                    <a:pt x="459" y="201"/>
                  </a:lnTo>
                  <a:lnTo>
                    <a:pt x="457" y="198"/>
                  </a:lnTo>
                  <a:lnTo>
                    <a:pt x="457" y="184"/>
                  </a:lnTo>
                  <a:lnTo>
                    <a:pt x="459" y="182"/>
                  </a:lnTo>
                  <a:lnTo>
                    <a:pt x="457" y="182"/>
                  </a:lnTo>
                  <a:lnTo>
                    <a:pt x="459" y="175"/>
                  </a:lnTo>
                  <a:lnTo>
                    <a:pt x="466" y="160"/>
                  </a:lnTo>
                  <a:lnTo>
                    <a:pt x="473" y="144"/>
                  </a:lnTo>
                  <a:lnTo>
                    <a:pt x="478" y="134"/>
                  </a:lnTo>
                  <a:lnTo>
                    <a:pt x="488" y="125"/>
                  </a:lnTo>
                  <a:lnTo>
                    <a:pt x="497" y="116"/>
                  </a:lnTo>
                  <a:lnTo>
                    <a:pt x="502" y="113"/>
                  </a:lnTo>
                  <a:lnTo>
                    <a:pt x="507" y="111"/>
                  </a:lnTo>
                  <a:lnTo>
                    <a:pt x="504" y="111"/>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091" name="Google Shape;1091;p57"/>
            <p:cNvSpPr/>
            <p:nvPr/>
          </p:nvSpPr>
          <p:spPr>
            <a:xfrm>
              <a:off x="6110908" y="2272961"/>
              <a:ext cx="67247" cy="104825"/>
            </a:xfrm>
            <a:custGeom>
              <a:avLst/>
              <a:gdLst/>
              <a:ahLst/>
              <a:cxnLst/>
              <a:rect l="l" t="t" r="r" b="b"/>
              <a:pathLst>
                <a:path w="68" h="106" extrusionOk="0">
                  <a:moveTo>
                    <a:pt x="49" y="101"/>
                  </a:moveTo>
                  <a:lnTo>
                    <a:pt x="47" y="101"/>
                  </a:lnTo>
                  <a:lnTo>
                    <a:pt x="47" y="99"/>
                  </a:lnTo>
                  <a:lnTo>
                    <a:pt x="47" y="99"/>
                  </a:lnTo>
                  <a:lnTo>
                    <a:pt x="47" y="97"/>
                  </a:lnTo>
                  <a:lnTo>
                    <a:pt x="47" y="97"/>
                  </a:lnTo>
                  <a:lnTo>
                    <a:pt x="45" y="97"/>
                  </a:lnTo>
                  <a:lnTo>
                    <a:pt x="45" y="99"/>
                  </a:lnTo>
                  <a:lnTo>
                    <a:pt x="47" y="99"/>
                  </a:lnTo>
                  <a:lnTo>
                    <a:pt x="45" y="101"/>
                  </a:lnTo>
                  <a:lnTo>
                    <a:pt x="45" y="101"/>
                  </a:lnTo>
                  <a:lnTo>
                    <a:pt x="42" y="104"/>
                  </a:lnTo>
                  <a:lnTo>
                    <a:pt x="45" y="104"/>
                  </a:lnTo>
                  <a:lnTo>
                    <a:pt x="45" y="106"/>
                  </a:lnTo>
                  <a:lnTo>
                    <a:pt x="47" y="106"/>
                  </a:lnTo>
                  <a:lnTo>
                    <a:pt x="49" y="106"/>
                  </a:lnTo>
                  <a:lnTo>
                    <a:pt x="49" y="104"/>
                  </a:lnTo>
                  <a:lnTo>
                    <a:pt x="49" y="104"/>
                  </a:lnTo>
                  <a:lnTo>
                    <a:pt x="49" y="104"/>
                  </a:lnTo>
                  <a:lnTo>
                    <a:pt x="49" y="101"/>
                  </a:lnTo>
                  <a:close/>
                  <a:moveTo>
                    <a:pt x="56" y="54"/>
                  </a:moveTo>
                  <a:lnTo>
                    <a:pt x="56" y="52"/>
                  </a:lnTo>
                  <a:lnTo>
                    <a:pt x="54" y="52"/>
                  </a:lnTo>
                  <a:lnTo>
                    <a:pt x="54" y="52"/>
                  </a:lnTo>
                  <a:lnTo>
                    <a:pt x="54" y="52"/>
                  </a:lnTo>
                  <a:lnTo>
                    <a:pt x="54" y="52"/>
                  </a:lnTo>
                  <a:lnTo>
                    <a:pt x="52" y="56"/>
                  </a:lnTo>
                  <a:lnTo>
                    <a:pt x="54" y="56"/>
                  </a:lnTo>
                  <a:lnTo>
                    <a:pt x="54" y="59"/>
                  </a:lnTo>
                  <a:lnTo>
                    <a:pt x="54" y="59"/>
                  </a:lnTo>
                  <a:lnTo>
                    <a:pt x="54" y="59"/>
                  </a:lnTo>
                  <a:lnTo>
                    <a:pt x="54" y="59"/>
                  </a:lnTo>
                  <a:lnTo>
                    <a:pt x="54" y="61"/>
                  </a:lnTo>
                  <a:lnTo>
                    <a:pt x="54" y="61"/>
                  </a:lnTo>
                  <a:lnTo>
                    <a:pt x="54" y="64"/>
                  </a:lnTo>
                  <a:lnTo>
                    <a:pt x="54" y="66"/>
                  </a:lnTo>
                  <a:lnTo>
                    <a:pt x="54" y="64"/>
                  </a:lnTo>
                  <a:lnTo>
                    <a:pt x="56" y="64"/>
                  </a:lnTo>
                  <a:lnTo>
                    <a:pt x="56" y="64"/>
                  </a:lnTo>
                  <a:lnTo>
                    <a:pt x="56" y="61"/>
                  </a:lnTo>
                  <a:lnTo>
                    <a:pt x="56" y="61"/>
                  </a:lnTo>
                  <a:lnTo>
                    <a:pt x="56" y="59"/>
                  </a:lnTo>
                  <a:lnTo>
                    <a:pt x="56" y="54"/>
                  </a:lnTo>
                  <a:close/>
                  <a:moveTo>
                    <a:pt x="68" y="56"/>
                  </a:moveTo>
                  <a:lnTo>
                    <a:pt x="68" y="56"/>
                  </a:lnTo>
                  <a:lnTo>
                    <a:pt x="68" y="54"/>
                  </a:lnTo>
                  <a:lnTo>
                    <a:pt x="68" y="52"/>
                  </a:lnTo>
                  <a:lnTo>
                    <a:pt x="66" y="45"/>
                  </a:lnTo>
                  <a:lnTo>
                    <a:pt x="66" y="40"/>
                  </a:lnTo>
                  <a:lnTo>
                    <a:pt x="66" y="37"/>
                  </a:lnTo>
                  <a:lnTo>
                    <a:pt x="64" y="37"/>
                  </a:lnTo>
                  <a:lnTo>
                    <a:pt x="61" y="40"/>
                  </a:lnTo>
                  <a:lnTo>
                    <a:pt x="61" y="42"/>
                  </a:lnTo>
                  <a:lnTo>
                    <a:pt x="61" y="42"/>
                  </a:lnTo>
                  <a:lnTo>
                    <a:pt x="61" y="47"/>
                  </a:lnTo>
                  <a:lnTo>
                    <a:pt x="61" y="47"/>
                  </a:lnTo>
                  <a:lnTo>
                    <a:pt x="61" y="49"/>
                  </a:lnTo>
                  <a:lnTo>
                    <a:pt x="59" y="49"/>
                  </a:lnTo>
                  <a:lnTo>
                    <a:pt x="59" y="49"/>
                  </a:lnTo>
                  <a:lnTo>
                    <a:pt x="61" y="52"/>
                  </a:lnTo>
                  <a:lnTo>
                    <a:pt x="61" y="52"/>
                  </a:lnTo>
                  <a:lnTo>
                    <a:pt x="61" y="54"/>
                  </a:lnTo>
                  <a:lnTo>
                    <a:pt x="59" y="54"/>
                  </a:lnTo>
                  <a:lnTo>
                    <a:pt x="59" y="56"/>
                  </a:lnTo>
                  <a:lnTo>
                    <a:pt x="61" y="56"/>
                  </a:lnTo>
                  <a:lnTo>
                    <a:pt x="61" y="59"/>
                  </a:lnTo>
                  <a:lnTo>
                    <a:pt x="61" y="59"/>
                  </a:lnTo>
                  <a:lnTo>
                    <a:pt x="59" y="61"/>
                  </a:lnTo>
                  <a:lnTo>
                    <a:pt x="59" y="64"/>
                  </a:lnTo>
                  <a:lnTo>
                    <a:pt x="59" y="64"/>
                  </a:lnTo>
                  <a:lnTo>
                    <a:pt x="59" y="64"/>
                  </a:lnTo>
                  <a:lnTo>
                    <a:pt x="61" y="64"/>
                  </a:lnTo>
                  <a:lnTo>
                    <a:pt x="61" y="61"/>
                  </a:lnTo>
                  <a:lnTo>
                    <a:pt x="64" y="61"/>
                  </a:lnTo>
                  <a:lnTo>
                    <a:pt x="64" y="59"/>
                  </a:lnTo>
                  <a:lnTo>
                    <a:pt x="66" y="59"/>
                  </a:lnTo>
                  <a:lnTo>
                    <a:pt x="68" y="59"/>
                  </a:lnTo>
                  <a:lnTo>
                    <a:pt x="68" y="56"/>
                  </a:lnTo>
                  <a:close/>
                  <a:moveTo>
                    <a:pt x="61" y="37"/>
                  </a:moveTo>
                  <a:lnTo>
                    <a:pt x="61" y="35"/>
                  </a:lnTo>
                  <a:lnTo>
                    <a:pt x="64" y="35"/>
                  </a:lnTo>
                  <a:lnTo>
                    <a:pt x="61" y="35"/>
                  </a:lnTo>
                  <a:lnTo>
                    <a:pt x="61" y="33"/>
                  </a:lnTo>
                  <a:lnTo>
                    <a:pt x="61" y="33"/>
                  </a:lnTo>
                  <a:lnTo>
                    <a:pt x="61" y="33"/>
                  </a:lnTo>
                  <a:lnTo>
                    <a:pt x="59" y="28"/>
                  </a:lnTo>
                  <a:lnTo>
                    <a:pt x="56" y="26"/>
                  </a:lnTo>
                  <a:lnTo>
                    <a:pt x="54" y="26"/>
                  </a:lnTo>
                  <a:lnTo>
                    <a:pt x="54" y="26"/>
                  </a:lnTo>
                  <a:lnTo>
                    <a:pt x="52" y="26"/>
                  </a:lnTo>
                  <a:lnTo>
                    <a:pt x="49" y="26"/>
                  </a:lnTo>
                  <a:lnTo>
                    <a:pt x="49" y="23"/>
                  </a:lnTo>
                  <a:lnTo>
                    <a:pt x="49" y="23"/>
                  </a:lnTo>
                  <a:lnTo>
                    <a:pt x="49" y="23"/>
                  </a:lnTo>
                  <a:lnTo>
                    <a:pt x="49" y="19"/>
                  </a:lnTo>
                  <a:lnTo>
                    <a:pt x="47" y="16"/>
                  </a:lnTo>
                  <a:lnTo>
                    <a:pt x="47" y="16"/>
                  </a:lnTo>
                  <a:lnTo>
                    <a:pt x="47" y="16"/>
                  </a:lnTo>
                  <a:lnTo>
                    <a:pt x="47" y="14"/>
                  </a:lnTo>
                  <a:lnTo>
                    <a:pt x="47" y="14"/>
                  </a:lnTo>
                  <a:lnTo>
                    <a:pt x="47" y="14"/>
                  </a:lnTo>
                  <a:lnTo>
                    <a:pt x="47" y="11"/>
                  </a:lnTo>
                  <a:lnTo>
                    <a:pt x="45" y="11"/>
                  </a:lnTo>
                  <a:lnTo>
                    <a:pt x="45" y="14"/>
                  </a:lnTo>
                  <a:lnTo>
                    <a:pt x="42" y="14"/>
                  </a:lnTo>
                  <a:lnTo>
                    <a:pt x="42" y="11"/>
                  </a:lnTo>
                  <a:lnTo>
                    <a:pt x="42" y="11"/>
                  </a:lnTo>
                  <a:lnTo>
                    <a:pt x="40" y="4"/>
                  </a:lnTo>
                  <a:lnTo>
                    <a:pt x="40" y="0"/>
                  </a:lnTo>
                  <a:lnTo>
                    <a:pt x="38" y="0"/>
                  </a:lnTo>
                  <a:lnTo>
                    <a:pt x="33" y="0"/>
                  </a:lnTo>
                  <a:lnTo>
                    <a:pt x="26" y="2"/>
                  </a:lnTo>
                  <a:lnTo>
                    <a:pt x="16" y="4"/>
                  </a:lnTo>
                  <a:lnTo>
                    <a:pt x="9" y="7"/>
                  </a:lnTo>
                  <a:lnTo>
                    <a:pt x="0" y="9"/>
                  </a:lnTo>
                  <a:lnTo>
                    <a:pt x="2" y="16"/>
                  </a:lnTo>
                  <a:lnTo>
                    <a:pt x="4" y="23"/>
                  </a:lnTo>
                  <a:lnTo>
                    <a:pt x="7" y="30"/>
                  </a:lnTo>
                  <a:lnTo>
                    <a:pt x="9" y="37"/>
                  </a:lnTo>
                  <a:lnTo>
                    <a:pt x="9" y="45"/>
                  </a:lnTo>
                  <a:lnTo>
                    <a:pt x="12" y="52"/>
                  </a:lnTo>
                  <a:lnTo>
                    <a:pt x="14" y="56"/>
                  </a:lnTo>
                  <a:lnTo>
                    <a:pt x="16" y="64"/>
                  </a:lnTo>
                  <a:lnTo>
                    <a:pt x="16" y="68"/>
                  </a:lnTo>
                  <a:lnTo>
                    <a:pt x="16" y="73"/>
                  </a:lnTo>
                  <a:lnTo>
                    <a:pt x="19" y="80"/>
                  </a:lnTo>
                  <a:lnTo>
                    <a:pt x="19" y="80"/>
                  </a:lnTo>
                  <a:lnTo>
                    <a:pt x="16" y="82"/>
                  </a:lnTo>
                  <a:lnTo>
                    <a:pt x="16" y="85"/>
                  </a:lnTo>
                  <a:lnTo>
                    <a:pt x="19" y="90"/>
                  </a:lnTo>
                  <a:lnTo>
                    <a:pt x="19" y="92"/>
                  </a:lnTo>
                  <a:lnTo>
                    <a:pt x="26" y="90"/>
                  </a:lnTo>
                  <a:lnTo>
                    <a:pt x="40" y="80"/>
                  </a:lnTo>
                  <a:lnTo>
                    <a:pt x="45" y="78"/>
                  </a:lnTo>
                  <a:lnTo>
                    <a:pt x="45" y="78"/>
                  </a:lnTo>
                  <a:lnTo>
                    <a:pt x="47" y="78"/>
                  </a:lnTo>
                  <a:lnTo>
                    <a:pt x="49" y="78"/>
                  </a:lnTo>
                  <a:lnTo>
                    <a:pt x="49" y="78"/>
                  </a:lnTo>
                  <a:lnTo>
                    <a:pt x="49" y="78"/>
                  </a:lnTo>
                  <a:lnTo>
                    <a:pt x="49" y="75"/>
                  </a:lnTo>
                  <a:lnTo>
                    <a:pt x="49" y="75"/>
                  </a:lnTo>
                  <a:lnTo>
                    <a:pt x="52" y="66"/>
                  </a:lnTo>
                  <a:lnTo>
                    <a:pt x="52" y="64"/>
                  </a:lnTo>
                  <a:lnTo>
                    <a:pt x="49" y="56"/>
                  </a:lnTo>
                  <a:lnTo>
                    <a:pt x="49" y="54"/>
                  </a:lnTo>
                  <a:lnTo>
                    <a:pt x="47" y="52"/>
                  </a:lnTo>
                  <a:lnTo>
                    <a:pt x="47" y="52"/>
                  </a:lnTo>
                  <a:lnTo>
                    <a:pt x="49" y="49"/>
                  </a:lnTo>
                  <a:lnTo>
                    <a:pt x="49" y="47"/>
                  </a:lnTo>
                  <a:lnTo>
                    <a:pt x="49" y="45"/>
                  </a:lnTo>
                  <a:lnTo>
                    <a:pt x="47" y="42"/>
                  </a:lnTo>
                  <a:lnTo>
                    <a:pt x="47" y="42"/>
                  </a:lnTo>
                  <a:lnTo>
                    <a:pt x="45" y="40"/>
                  </a:lnTo>
                  <a:lnTo>
                    <a:pt x="45" y="40"/>
                  </a:lnTo>
                  <a:lnTo>
                    <a:pt x="45" y="37"/>
                  </a:lnTo>
                  <a:lnTo>
                    <a:pt x="45" y="37"/>
                  </a:lnTo>
                  <a:lnTo>
                    <a:pt x="47" y="37"/>
                  </a:lnTo>
                  <a:lnTo>
                    <a:pt x="47" y="37"/>
                  </a:lnTo>
                  <a:lnTo>
                    <a:pt x="49" y="37"/>
                  </a:lnTo>
                  <a:lnTo>
                    <a:pt x="49" y="40"/>
                  </a:lnTo>
                  <a:lnTo>
                    <a:pt x="49" y="37"/>
                  </a:lnTo>
                  <a:lnTo>
                    <a:pt x="49" y="35"/>
                  </a:lnTo>
                  <a:lnTo>
                    <a:pt x="49" y="35"/>
                  </a:lnTo>
                  <a:lnTo>
                    <a:pt x="49" y="33"/>
                  </a:lnTo>
                  <a:lnTo>
                    <a:pt x="49" y="33"/>
                  </a:lnTo>
                  <a:lnTo>
                    <a:pt x="47" y="33"/>
                  </a:lnTo>
                  <a:lnTo>
                    <a:pt x="47" y="30"/>
                  </a:lnTo>
                  <a:lnTo>
                    <a:pt x="47" y="30"/>
                  </a:lnTo>
                  <a:lnTo>
                    <a:pt x="45" y="26"/>
                  </a:lnTo>
                  <a:lnTo>
                    <a:pt x="45" y="23"/>
                  </a:lnTo>
                  <a:lnTo>
                    <a:pt x="45" y="23"/>
                  </a:lnTo>
                  <a:lnTo>
                    <a:pt x="47" y="23"/>
                  </a:lnTo>
                  <a:lnTo>
                    <a:pt x="47" y="26"/>
                  </a:lnTo>
                  <a:lnTo>
                    <a:pt x="47" y="26"/>
                  </a:lnTo>
                  <a:lnTo>
                    <a:pt x="49" y="28"/>
                  </a:lnTo>
                  <a:lnTo>
                    <a:pt x="49" y="30"/>
                  </a:lnTo>
                  <a:lnTo>
                    <a:pt x="52" y="30"/>
                  </a:lnTo>
                  <a:lnTo>
                    <a:pt x="54" y="33"/>
                  </a:lnTo>
                  <a:lnTo>
                    <a:pt x="54" y="33"/>
                  </a:lnTo>
                  <a:lnTo>
                    <a:pt x="54" y="30"/>
                  </a:lnTo>
                  <a:lnTo>
                    <a:pt x="54" y="28"/>
                  </a:lnTo>
                  <a:lnTo>
                    <a:pt x="54" y="28"/>
                  </a:lnTo>
                  <a:lnTo>
                    <a:pt x="56" y="28"/>
                  </a:lnTo>
                  <a:lnTo>
                    <a:pt x="56" y="28"/>
                  </a:lnTo>
                  <a:lnTo>
                    <a:pt x="56" y="28"/>
                  </a:lnTo>
                  <a:lnTo>
                    <a:pt x="56" y="33"/>
                  </a:lnTo>
                  <a:lnTo>
                    <a:pt x="56" y="35"/>
                  </a:lnTo>
                  <a:lnTo>
                    <a:pt x="56" y="37"/>
                  </a:lnTo>
                  <a:lnTo>
                    <a:pt x="56" y="37"/>
                  </a:lnTo>
                  <a:lnTo>
                    <a:pt x="56" y="40"/>
                  </a:lnTo>
                  <a:lnTo>
                    <a:pt x="59" y="40"/>
                  </a:lnTo>
                  <a:lnTo>
                    <a:pt x="61" y="37"/>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092" name="Google Shape;1092;p57"/>
            <p:cNvSpPr/>
            <p:nvPr/>
          </p:nvSpPr>
          <p:spPr>
            <a:xfrm>
              <a:off x="5314833" y="2361963"/>
              <a:ext cx="582471" cy="369854"/>
            </a:xfrm>
            <a:custGeom>
              <a:avLst/>
              <a:gdLst/>
              <a:ahLst/>
              <a:cxnLst/>
              <a:rect l="l" t="t" r="r" b="b"/>
              <a:pathLst>
                <a:path w="589" h="374" extrusionOk="0">
                  <a:moveTo>
                    <a:pt x="585" y="203"/>
                  </a:moveTo>
                  <a:lnTo>
                    <a:pt x="578" y="201"/>
                  </a:lnTo>
                  <a:lnTo>
                    <a:pt x="573" y="196"/>
                  </a:lnTo>
                  <a:lnTo>
                    <a:pt x="571" y="194"/>
                  </a:lnTo>
                  <a:lnTo>
                    <a:pt x="571" y="191"/>
                  </a:lnTo>
                  <a:lnTo>
                    <a:pt x="568" y="191"/>
                  </a:lnTo>
                  <a:lnTo>
                    <a:pt x="563" y="189"/>
                  </a:lnTo>
                  <a:lnTo>
                    <a:pt x="561" y="184"/>
                  </a:lnTo>
                  <a:lnTo>
                    <a:pt x="559" y="182"/>
                  </a:lnTo>
                  <a:lnTo>
                    <a:pt x="554" y="184"/>
                  </a:lnTo>
                  <a:lnTo>
                    <a:pt x="552" y="184"/>
                  </a:lnTo>
                  <a:lnTo>
                    <a:pt x="549" y="182"/>
                  </a:lnTo>
                  <a:lnTo>
                    <a:pt x="549" y="179"/>
                  </a:lnTo>
                  <a:lnTo>
                    <a:pt x="547" y="170"/>
                  </a:lnTo>
                  <a:lnTo>
                    <a:pt x="544" y="168"/>
                  </a:lnTo>
                  <a:lnTo>
                    <a:pt x="537" y="168"/>
                  </a:lnTo>
                  <a:lnTo>
                    <a:pt x="535" y="168"/>
                  </a:lnTo>
                  <a:lnTo>
                    <a:pt x="535" y="168"/>
                  </a:lnTo>
                  <a:lnTo>
                    <a:pt x="533" y="165"/>
                  </a:lnTo>
                  <a:lnTo>
                    <a:pt x="533" y="163"/>
                  </a:lnTo>
                  <a:lnTo>
                    <a:pt x="533" y="163"/>
                  </a:lnTo>
                  <a:lnTo>
                    <a:pt x="533" y="160"/>
                  </a:lnTo>
                  <a:lnTo>
                    <a:pt x="530" y="158"/>
                  </a:lnTo>
                  <a:lnTo>
                    <a:pt x="530" y="156"/>
                  </a:lnTo>
                  <a:lnTo>
                    <a:pt x="530" y="156"/>
                  </a:lnTo>
                  <a:lnTo>
                    <a:pt x="530" y="153"/>
                  </a:lnTo>
                  <a:lnTo>
                    <a:pt x="530" y="153"/>
                  </a:lnTo>
                  <a:lnTo>
                    <a:pt x="530" y="151"/>
                  </a:lnTo>
                  <a:lnTo>
                    <a:pt x="530" y="146"/>
                  </a:lnTo>
                  <a:lnTo>
                    <a:pt x="530" y="146"/>
                  </a:lnTo>
                  <a:lnTo>
                    <a:pt x="528" y="146"/>
                  </a:lnTo>
                  <a:lnTo>
                    <a:pt x="528" y="146"/>
                  </a:lnTo>
                  <a:lnTo>
                    <a:pt x="528" y="144"/>
                  </a:lnTo>
                  <a:lnTo>
                    <a:pt x="530" y="144"/>
                  </a:lnTo>
                  <a:lnTo>
                    <a:pt x="530" y="144"/>
                  </a:lnTo>
                  <a:lnTo>
                    <a:pt x="530" y="142"/>
                  </a:lnTo>
                  <a:lnTo>
                    <a:pt x="533" y="142"/>
                  </a:lnTo>
                  <a:lnTo>
                    <a:pt x="535" y="142"/>
                  </a:lnTo>
                  <a:lnTo>
                    <a:pt x="535" y="139"/>
                  </a:lnTo>
                  <a:lnTo>
                    <a:pt x="535" y="137"/>
                  </a:lnTo>
                  <a:lnTo>
                    <a:pt x="535" y="134"/>
                  </a:lnTo>
                  <a:lnTo>
                    <a:pt x="537" y="132"/>
                  </a:lnTo>
                  <a:lnTo>
                    <a:pt x="537" y="132"/>
                  </a:lnTo>
                  <a:lnTo>
                    <a:pt x="537" y="130"/>
                  </a:lnTo>
                  <a:lnTo>
                    <a:pt x="537" y="127"/>
                  </a:lnTo>
                  <a:lnTo>
                    <a:pt x="535" y="125"/>
                  </a:lnTo>
                  <a:lnTo>
                    <a:pt x="533" y="123"/>
                  </a:lnTo>
                  <a:lnTo>
                    <a:pt x="533" y="123"/>
                  </a:lnTo>
                  <a:lnTo>
                    <a:pt x="533" y="123"/>
                  </a:lnTo>
                  <a:lnTo>
                    <a:pt x="533" y="123"/>
                  </a:lnTo>
                  <a:lnTo>
                    <a:pt x="530" y="123"/>
                  </a:lnTo>
                  <a:lnTo>
                    <a:pt x="530" y="123"/>
                  </a:lnTo>
                  <a:lnTo>
                    <a:pt x="530" y="123"/>
                  </a:lnTo>
                  <a:lnTo>
                    <a:pt x="530" y="123"/>
                  </a:lnTo>
                  <a:lnTo>
                    <a:pt x="530" y="120"/>
                  </a:lnTo>
                  <a:lnTo>
                    <a:pt x="530" y="120"/>
                  </a:lnTo>
                  <a:lnTo>
                    <a:pt x="528" y="120"/>
                  </a:lnTo>
                  <a:lnTo>
                    <a:pt x="528" y="118"/>
                  </a:lnTo>
                  <a:lnTo>
                    <a:pt x="528" y="118"/>
                  </a:lnTo>
                  <a:lnTo>
                    <a:pt x="528" y="116"/>
                  </a:lnTo>
                  <a:lnTo>
                    <a:pt x="530" y="113"/>
                  </a:lnTo>
                  <a:lnTo>
                    <a:pt x="530" y="111"/>
                  </a:lnTo>
                  <a:lnTo>
                    <a:pt x="533" y="111"/>
                  </a:lnTo>
                  <a:lnTo>
                    <a:pt x="535" y="108"/>
                  </a:lnTo>
                  <a:lnTo>
                    <a:pt x="535" y="108"/>
                  </a:lnTo>
                  <a:lnTo>
                    <a:pt x="540" y="101"/>
                  </a:lnTo>
                  <a:lnTo>
                    <a:pt x="540" y="101"/>
                  </a:lnTo>
                  <a:lnTo>
                    <a:pt x="540" y="101"/>
                  </a:lnTo>
                  <a:lnTo>
                    <a:pt x="537" y="99"/>
                  </a:lnTo>
                  <a:lnTo>
                    <a:pt x="540" y="99"/>
                  </a:lnTo>
                  <a:lnTo>
                    <a:pt x="540" y="99"/>
                  </a:lnTo>
                  <a:lnTo>
                    <a:pt x="540" y="97"/>
                  </a:lnTo>
                  <a:lnTo>
                    <a:pt x="540" y="97"/>
                  </a:lnTo>
                  <a:lnTo>
                    <a:pt x="542" y="97"/>
                  </a:lnTo>
                  <a:lnTo>
                    <a:pt x="544" y="89"/>
                  </a:lnTo>
                  <a:lnTo>
                    <a:pt x="547" y="82"/>
                  </a:lnTo>
                  <a:lnTo>
                    <a:pt x="547" y="80"/>
                  </a:lnTo>
                  <a:lnTo>
                    <a:pt x="547" y="78"/>
                  </a:lnTo>
                  <a:lnTo>
                    <a:pt x="547" y="78"/>
                  </a:lnTo>
                  <a:lnTo>
                    <a:pt x="552" y="71"/>
                  </a:lnTo>
                  <a:lnTo>
                    <a:pt x="552" y="71"/>
                  </a:lnTo>
                  <a:lnTo>
                    <a:pt x="552" y="68"/>
                  </a:lnTo>
                  <a:lnTo>
                    <a:pt x="552" y="68"/>
                  </a:lnTo>
                  <a:lnTo>
                    <a:pt x="552" y="68"/>
                  </a:lnTo>
                  <a:lnTo>
                    <a:pt x="552" y="68"/>
                  </a:lnTo>
                  <a:lnTo>
                    <a:pt x="554" y="66"/>
                  </a:lnTo>
                  <a:lnTo>
                    <a:pt x="554" y="66"/>
                  </a:lnTo>
                  <a:lnTo>
                    <a:pt x="556" y="66"/>
                  </a:lnTo>
                  <a:lnTo>
                    <a:pt x="559" y="63"/>
                  </a:lnTo>
                  <a:lnTo>
                    <a:pt x="559" y="63"/>
                  </a:lnTo>
                  <a:lnTo>
                    <a:pt x="556" y="61"/>
                  </a:lnTo>
                  <a:lnTo>
                    <a:pt x="554" y="59"/>
                  </a:lnTo>
                  <a:lnTo>
                    <a:pt x="554" y="59"/>
                  </a:lnTo>
                  <a:lnTo>
                    <a:pt x="552" y="56"/>
                  </a:lnTo>
                  <a:lnTo>
                    <a:pt x="552" y="56"/>
                  </a:lnTo>
                  <a:lnTo>
                    <a:pt x="552" y="54"/>
                  </a:lnTo>
                  <a:lnTo>
                    <a:pt x="549" y="56"/>
                  </a:lnTo>
                  <a:lnTo>
                    <a:pt x="549" y="56"/>
                  </a:lnTo>
                  <a:lnTo>
                    <a:pt x="549" y="56"/>
                  </a:lnTo>
                  <a:lnTo>
                    <a:pt x="547" y="56"/>
                  </a:lnTo>
                  <a:lnTo>
                    <a:pt x="544" y="54"/>
                  </a:lnTo>
                  <a:lnTo>
                    <a:pt x="540" y="56"/>
                  </a:lnTo>
                  <a:lnTo>
                    <a:pt x="537" y="56"/>
                  </a:lnTo>
                  <a:lnTo>
                    <a:pt x="537" y="56"/>
                  </a:lnTo>
                  <a:lnTo>
                    <a:pt x="535" y="54"/>
                  </a:lnTo>
                  <a:lnTo>
                    <a:pt x="533" y="54"/>
                  </a:lnTo>
                  <a:lnTo>
                    <a:pt x="530" y="54"/>
                  </a:lnTo>
                  <a:lnTo>
                    <a:pt x="528" y="52"/>
                  </a:lnTo>
                  <a:lnTo>
                    <a:pt x="526" y="52"/>
                  </a:lnTo>
                  <a:lnTo>
                    <a:pt x="518" y="42"/>
                  </a:lnTo>
                  <a:lnTo>
                    <a:pt x="518" y="42"/>
                  </a:lnTo>
                  <a:lnTo>
                    <a:pt x="516" y="40"/>
                  </a:lnTo>
                  <a:lnTo>
                    <a:pt x="516" y="35"/>
                  </a:lnTo>
                  <a:lnTo>
                    <a:pt x="516" y="30"/>
                  </a:lnTo>
                  <a:lnTo>
                    <a:pt x="514" y="28"/>
                  </a:lnTo>
                  <a:lnTo>
                    <a:pt x="514" y="26"/>
                  </a:lnTo>
                  <a:lnTo>
                    <a:pt x="514" y="26"/>
                  </a:lnTo>
                  <a:lnTo>
                    <a:pt x="514" y="23"/>
                  </a:lnTo>
                  <a:lnTo>
                    <a:pt x="514" y="21"/>
                  </a:lnTo>
                  <a:lnTo>
                    <a:pt x="511" y="21"/>
                  </a:lnTo>
                  <a:lnTo>
                    <a:pt x="509" y="21"/>
                  </a:lnTo>
                  <a:lnTo>
                    <a:pt x="509" y="18"/>
                  </a:lnTo>
                  <a:lnTo>
                    <a:pt x="509" y="16"/>
                  </a:lnTo>
                  <a:lnTo>
                    <a:pt x="509" y="16"/>
                  </a:lnTo>
                  <a:lnTo>
                    <a:pt x="509" y="14"/>
                  </a:lnTo>
                  <a:lnTo>
                    <a:pt x="507" y="14"/>
                  </a:lnTo>
                  <a:lnTo>
                    <a:pt x="507" y="14"/>
                  </a:lnTo>
                  <a:lnTo>
                    <a:pt x="502" y="11"/>
                  </a:lnTo>
                  <a:lnTo>
                    <a:pt x="500" y="11"/>
                  </a:lnTo>
                  <a:lnTo>
                    <a:pt x="500" y="11"/>
                  </a:lnTo>
                  <a:lnTo>
                    <a:pt x="495" y="14"/>
                  </a:lnTo>
                  <a:lnTo>
                    <a:pt x="492" y="11"/>
                  </a:lnTo>
                  <a:lnTo>
                    <a:pt x="492" y="9"/>
                  </a:lnTo>
                  <a:lnTo>
                    <a:pt x="490" y="7"/>
                  </a:lnTo>
                  <a:lnTo>
                    <a:pt x="490" y="4"/>
                  </a:lnTo>
                  <a:lnTo>
                    <a:pt x="488" y="4"/>
                  </a:lnTo>
                  <a:lnTo>
                    <a:pt x="483" y="4"/>
                  </a:lnTo>
                  <a:lnTo>
                    <a:pt x="481" y="2"/>
                  </a:lnTo>
                  <a:lnTo>
                    <a:pt x="481" y="0"/>
                  </a:lnTo>
                  <a:lnTo>
                    <a:pt x="481" y="0"/>
                  </a:lnTo>
                  <a:lnTo>
                    <a:pt x="478" y="2"/>
                  </a:lnTo>
                  <a:lnTo>
                    <a:pt x="466" y="4"/>
                  </a:lnTo>
                  <a:lnTo>
                    <a:pt x="452" y="7"/>
                  </a:lnTo>
                  <a:lnTo>
                    <a:pt x="440" y="9"/>
                  </a:lnTo>
                  <a:lnTo>
                    <a:pt x="429" y="11"/>
                  </a:lnTo>
                  <a:lnTo>
                    <a:pt x="414" y="16"/>
                  </a:lnTo>
                  <a:lnTo>
                    <a:pt x="403" y="18"/>
                  </a:lnTo>
                  <a:lnTo>
                    <a:pt x="391" y="21"/>
                  </a:lnTo>
                  <a:lnTo>
                    <a:pt x="377" y="23"/>
                  </a:lnTo>
                  <a:lnTo>
                    <a:pt x="365" y="26"/>
                  </a:lnTo>
                  <a:lnTo>
                    <a:pt x="353" y="28"/>
                  </a:lnTo>
                  <a:lnTo>
                    <a:pt x="339" y="30"/>
                  </a:lnTo>
                  <a:lnTo>
                    <a:pt x="327" y="35"/>
                  </a:lnTo>
                  <a:lnTo>
                    <a:pt x="315" y="37"/>
                  </a:lnTo>
                  <a:lnTo>
                    <a:pt x="301" y="40"/>
                  </a:lnTo>
                  <a:lnTo>
                    <a:pt x="289" y="42"/>
                  </a:lnTo>
                  <a:lnTo>
                    <a:pt x="277" y="45"/>
                  </a:lnTo>
                  <a:lnTo>
                    <a:pt x="263" y="47"/>
                  </a:lnTo>
                  <a:lnTo>
                    <a:pt x="251" y="49"/>
                  </a:lnTo>
                  <a:lnTo>
                    <a:pt x="239" y="52"/>
                  </a:lnTo>
                  <a:lnTo>
                    <a:pt x="225" y="54"/>
                  </a:lnTo>
                  <a:lnTo>
                    <a:pt x="213" y="56"/>
                  </a:lnTo>
                  <a:lnTo>
                    <a:pt x="202" y="59"/>
                  </a:lnTo>
                  <a:lnTo>
                    <a:pt x="187" y="61"/>
                  </a:lnTo>
                  <a:lnTo>
                    <a:pt x="175" y="63"/>
                  </a:lnTo>
                  <a:lnTo>
                    <a:pt x="164" y="68"/>
                  </a:lnTo>
                  <a:lnTo>
                    <a:pt x="149" y="71"/>
                  </a:lnTo>
                  <a:lnTo>
                    <a:pt x="138" y="73"/>
                  </a:lnTo>
                  <a:lnTo>
                    <a:pt x="126" y="75"/>
                  </a:lnTo>
                  <a:lnTo>
                    <a:pt x="112" y="78"/>
                  </a:lnTo>
                  <a:lnTo>
                    <a:pt x="100" y="80"/>
                  </a:lnTo>
                  <a:lnTo>
                    <a:pt x="88" y="82"/>
                  </a:lnTo>
                  <a:lnTo>
                    <a:pt x="74" y="85"/>
                  </a:lnTo>
                  <a:lnTo>
                    <a:pt x="71" y="85"/>
                  </a:lnTo>
                  <a:lnTo>
                    <a:pt x="71" y="80"/>
                  </a:lnTo>
                  <a:lnTo>
                    <a:pt x="69" y="78"/>
                  </a:lnTo>
                  <a:lnTo>
                    <a:pt x="69" y="73"/>
                  </a:lnTo>
                  <a:lnTo>
                    <a:pt x="69" y="71"/>
                  </a:lnTo>
                  <a:lnTo>
                    <a:pt x="67" y="66"/>
                  </a:lnTo>
                  <a:lnTo>
                    <a:pt x="67" y="63"/>
                  </a:lnTo>
                  <a:lnTo>
                    <a:pt x="67" y="59"/>
                  </a:lnTo>
                  <a:lnTo>
                    <a:pt x="67" y="56"/>
                  </a:lnTo>
                  <a:lnTo>
                    <a:pt x="64" y="52"/>
                  </a:lnTo>
                  <a:lnTo>
                    <a:pt x="64" y="52"/>
                  </a:lnTo>
                  <a:lnTo>
                    <a:pt x="55" y="59"/>
                  </a:lnTo>
                  <a:lnTo>
                    <a:pt x="50" y="63"/>
                  </a:lnTo>
                  <a:lnTo>
                    <a:pt x="48" y="63"/>
                  </a:lnTo>
                  <a:lnTo>
                    <a:pt x="43" y="68"/>
                  </a:lnTo>
                  <a:lnTo>
                    <a:pt x="41" y="71"/>
                  </a:lnTo>
                  <a:lnTo>
                    <a:pt x="36" y="75"/>
                  </a:lnTo>
                  <a:lnTo>
                    <a:pt x="34" y="75"/>
                  </a:lnTo>
                  <a:lnTo>
                    <a:pt x="34" y="75"/>
                  </a:lnTo>
                  <a:lnTo>
                    <a:pt x="34" y="73"/>
                  </a:lnTo>
                  <a:lnTo>
                    <a:pt x="36" y="73"/>
                  </a:lnTo>
                  <a:lnTo>
                    <a:pt x="36" y="73"/>
                  </a:lnTo>
                  <a:lnTo>
                    <a:pt x="38" y="71"/>
                  </a:lnTo>
                  <a:lnTo>
                    <a:pt x="38" y="71"/>
                  </a:lnTo>
                  <a:lnTo>
                    <a:pt x="38" y="71"/>
                  </a:lnTo>
                  <a:lnTo>
                    <a:pt x="36" y="68"/>
                  </a:lnTo>
                  <a:lnTo>
                    <a:pt x="36" y="71"/>
                  </a:lnTo>
                  <a:lnTo>
                    <a:pt x="34" y="73"/>
                  </a:lnTo>
                  <a:lnTo>
                    <a:pt x="31" y="73"/>
                  </a:lnTo>
                  <a:lnTo>
                    <a:pt x="31" y="78"/>
                  </a:lnTo>
                  <a:lnTo>
                    <a:pt x="31" y="78"/>
                  </a:lnTo>
                  <a:lnTo>
                    <a:pt x="29" y="78"/>
                  </a:lnTo>
                  <a:lnTo>
                    <a:pt x="26" y="80"/>
                  </a:lnTo>
                  <a:lnTo>
                    <a:pt x="15" y="92"/>
                  </a:lnTo>
                  <a:lnTo>
                    <a:pt x="8" y="94"/>
                  </a:lnTo>
                  <a:lnTo>
                    <a:pt x="8" y="94"/>
                  </a:lnTo>
                  <a:lnTo>
                    <a:pt x="5" y="97"/>
                  </a:lnTo>
                  <a:lnTo>
                    <a:pt x="0" y="99"/>
                  </a:lnTo>
                  <a:lnTo>
                    <a:pt x="3" y="108"/>
                  </a:lnTo>
                  <a:lnTo>
                    <a:pt x="8" y="134"/>
                  </a:lnTo>
                  <a:lnTo>
                    <a:pt x="12" y="158"/>
                  </a:lnTo>
                  <a:lnTo>
                    <a:pt x="15" y="172"/>
                  </a:lnTo>
                  <a:lnTo>
                    <a:pt x="17" y="184"/>
                  </a:lnTo>
                  <a:lnTo>
                    <a:pt x="19" y="198"/>
                  </a:lnTo>
                  <a:lnTo>
                    <a:pt x="22" y="210"/>
                  </a:lnTo>
                  <a:lnTo>
                    <a:pt x="24" y="222"/>
                  </a:lnTo>
                  <a:lnTo>
                    <a:pt x="24" y="236"/>
                  </a:lnTo>
                  <a:lnTo>
                    <a:pt x="26" y="248"/>
                  </a:lnTo>
                  <a:lnTo>
                    <a:pt x="29" y="260"/>
                  </a:lnTo>
                  <a:lnTo>
                    <a:pt x="29" y="260"/>
                  </a:lnTo>
                  <a:lnTo>
                    <a:pt x="29" y="260"/>
                  </a:lnTo>
                  <a:lnTo>
                    <a:pt x="29" y="260"/>
                  </a:lnTo>
                  <a:lnTo>
                    <a:pt x="29" y="260"/>
                  </a:lnTo>
                  <a:lnTo>
                    <a:pt x="29" y="262"/>
                  </a:lnTo>
                  <a:lnTo>
                    <a:pt x="29" y="262"/>
                  </a:lnTo>
                  <a:lnTo>
                    <a:pt x="29" y="262"/>
                  </a:lnTo>
                  <a:lnTo>
                    <a:pt x="29" y="262"/>
                  </a:lnTo>
                  <a:lnTo>
                    <a:pt x="34" y="281"/>
                  </a:lnTo>
                  <a:lnTo>
                    <a:pt x="36" y="291"/>
                  </a:lnTo>
                  <a:lnTo>
                    <a:pt x="36" y="300"/>
                  </a:lnTo>
                  <a:lnTo>
                    <a:pt x="38" y="310"/>
                  </a:lnTo>
                  <a:lnTo>
                    <a:pt x="41" y="319"/>
                  </a:lnTo>
                  <a:lnTo>
                    <a:pt x="43" y="329"/>
                  </a:lnTo>
                  <a:lnTo>
                    <a:pt x="43" y="340"/>
                  </a:lnTo>
                  <a:lnTo>
                    <a:pt x="45" y="347"/>
                  </a:lnTo>
                  <a:lnTo>
                    <a:pt x="48" y="357"/>
                  </a:lnTo>
                  <a:lnTo>
                    <a:pt x="48" y="364"/>
                  </a:lnTo>
                  <a:lnTo>
                    <a:pt x="50" y="374"/>
                  </a:lnTo>
                  <a:lnTo>
                    <a:pt x="62" y="371"/>
                  </a:lnTo>
                  <a:lnTo>
                    <a:pt x="74" y="369"/>
                  </a:lnTo>
                  <a:lnTo>
                    <a:pt x="88" y="366"/>
                  </a:lnTo>
                  <a:lnTo>
                    <a:pt x="100" y="364"/>
                  </a:lnTo>
                  <a:lnTo>
                    <a:pt x="112" y="362"/>
                  </a:lnTo>
                  <a:lnTo>
                    <a:pt x="123" y="359"/>
                  </a:lnTo>
                  <a:lnTo>
                    <a:pt x="138" y="357"/>
                  </a:lnTo>
                  <a:lnTo>
                    <a:pt x="149" y="355"/>
                  </a:lnTo>
                  <a:lnTo>
                    <a:pt x="161" y="352"/>
                  </a:lnTo>
                  <a:lnTo>
                    <a:pt x="171" y="350"/>
                  </a:lnTo>
                  <a:lnTo>
                    <a:pt x="183" y="347"/>
                  </a:lnTo>
                  <a:lnTo>
                    <a:pt x="194" y="347"/>
                  </a:lnTo>
                  <a:lnTo>
                    <a:pt x="204" y="345"/>
                  </a:lnTo>
                  <a:lnTo>
                    <a:pt x="216" y="343"/>
                  </a:lnTo>
                  <a:lnTo>
                    <a:pt x="228" y="340"/>
                  </a:lnTo>
                  <a:lnTo>
                    <a:pt x="237" y="338"/>
                  </a:lnTo>
                  <a:lnTo>
                    <a:pt x="249" y="336"/>
                  </a:lnTo>
                  <a:lnTo>
                    <a:pt x="258" y="333"/>
                  </a:lnTo>
                  <a:lnTo>
                    <a:pt x="270" y="331"/>
                  </a:lnTo>
                  <a:lnTo>
                    <a:pt x="282" y="329"/>
                  </a:lnTo>
                  <a:lnTo>
                    <a:pt x="291" y="326"/>
                  </a:lnTo>
                  <a:lnTo>
                    <a:pt x="303" y="324"/>
                  </a:lnTo>
                  <a:lnTo>
                    <a:pt x="315" y="321"/>
                  </a:lnTo>
                  <a:lnTo>
                    <a:pt x="325" y="321"/>
                  </a:lnTo>
                  <a:lnTo>
                    <a:pt x="336" y="319"/>
                  </a:lnTo>
                  <a:lnTo>
                    <a:pt x="348" y="317"/>
                  </a:lnTo>
                  <a:lnTo>
                    <a:pt x="358" y="314"/>
                  </a:lnTo>
                  <a:lnTo>
                    <a:pt x="369" y="312"/>
                  </a:lnTo>
                  <a:lnTo>
                    <a:pt x="381" y="310"/>
                  </a:lnTo>
                  <a:lnTo>
                    <a:pt x="391" y="307"/>
                  </a:lnTo>
                  <a:lnTo>
                    <a:pt x="403" y="305"/>
                  </a:lnTo>
                  <a:lnTo>
                    <a:pt x="412" y="303"/>
                  </a:lnTo>
                  <a:lnTo>
                    <a:pt x="424" y="300"/>
                  </a:lnTo>
                  <a:lnTo>
                    <a:pt x="436" y="298"/>
                  </a:lnTo>
                  <a:lnTo>
                    <a:pt x="445" y="295"/>
                  </a:lnTo>
                  <a:lnTo>
                    <a:pt x="457" y="293"/>
                  </a:lnTo>
                  <a:lnTo>
                    <a:pt x="469" y="291"/>
                  </a:lnTo>
                  <a:lnTo>
                    <a:pt x="478" y="288"/>
                  </a:lnTo>
                  <a:lnTo>
                    <a:pt x="490" y="286"/>
                  </a:lnTo>
                  <a:lnTo>
                    <a:pt x="500" y="284"/>
                  </a:lnTo>
                  <a:lnTo>
                    <a:pt x="502" y="284"/>
                  </a:lnTo>
                  <a:lnTo>
                    <a:pt x="502" y="284"/>
                  </a:lnTo>
                  <a:lnTo>
                    <a:pt x="502" y="279"/>
                  </a:lnTo>
                  <a:lnTo>
                    <a:pt x="504" y="274"/>
                  </a:lnTo>
                  <a:lnTo>
                    <a:pt x="507" y="269"/>
                  </a:lnTo>
                  <a:lnTo>
                    <a:pt x="507" y="269"/>
                  </a:lnTo>
                  <a:lnTo>
                    <a:pt x="509" y="267"/>
                  </a:lnTo>
                  <a:lnTo>
                    <a:pt x="511" y="265"/>
                  </a:lnTo>
                  <a:lnTo>
                    <a:pt x="514" y="265"/>
                  </a:lnTo>
                  <a:lnTo>
                    <a:pt x="516" y="262"/>
                  </a:lnTo>
                  <a:lnTo>
                    <a:pt x="518" y="262"/>
                  </a:lnTo>
                  <a:lnTo>
                    <a:pt x="523" y="262"/>
                  </a:lnTo>
                  <a:lnTo>
                    <a:pt x="528" y="262"/>
                  </a:lnTo>
                  <a:lnTo>
                    <a:pt x="530" y="262"/>
                  </a:lnTo>
                  <a:lnTo>
                    <a:pt x="533" y="265"/>
                  </a:lnTo>
                  <a:lnTo>
                    <a:pt x="533" y="265"/>
                  </a:lnTo>
                  <a:lnTo>
                    <a:pt x="535" y="260"/>
                  </a:lnTo>
                  <a:lnTo>
                    <a:pt x="535" y="260"/>
                  </a:lnTo>
                  <a:lnTo>
                    <a:pt x="537" y="258"/>
                  </a:lnTo>
                  <a:lnTo>
                    <a:pt x="542" y="255"/>
                  </a:lnTo>
                  <a:lnTo>
                    <a:pt x="544" y="255"/>
                  </a:lnTo>
                  <a:lnTo>
                    <a:pt x="547" y="253"/>
                  </a:lnTo>
                  <a:lnTo>
                    <a:pt x="552" y="250"/>
                  </a:lnTo>
                  <a:lnTo>
                    <a:pt x="556" y="248"/>
                  </a:lnTo>
                  <a:lnTo>
                    <a:pt x="556" y="246"/>
                  </a:lnTo>
                  <a:lnTo>
                    <a:pt x="556" y="243"/>
                  </a:lnTo>
                  <a:lnTo>
                    <a:pt x="556" y="241"/>
                  </a:lnTo>
                  <a:lnTo>
                    <a:pt x="556" y="239"/>
                  </a:lnTo>
                  <a:lnTo>
                    <a:pt x="559" y="236"/>
                  </a:lnTo>
                  <a:lnTo>
                    <a:pt x="561" y="236"/>
                  </a:lnTo>
                  <a:lnTo>
                    <a:pt x="563" y="231"/>
                  </a:lnTo>
                  <a:lnTo>
                    <a:pt x="566" y="231"/>
                  </a:lnTo>
                  <a:lnTo>
                    <a:pt x="568" y="229"/>
                  </a:lnTo>
                  <a:lnTo>
                    <a:pt x="568" y="227"/>
                  </a:lnTo>
                  <a:lnTo>
                    <a:pt x="571" y="222"/>
                  </a:lnTo>
                  <a:lnTo>
                    <a:pt x="573" y="222"/>
                  </a:lnTo>
                  <a:lnTo>
                    <a:pt x="575" y="220"/>
                  </a:lnTo>
                  <a:lnTo>
                    <a:pt x="578" y="220"/>
                  </a:lnTo>
                  <a:lnTo>
                    <a:pt x="580" y="215"/>
                  </a:lnTo>
                  <a:lnTo>
                    <a:pt x="580" y="215"/>
                  </a:lnTo>
                  <a:lnTo>
                    <a:pt x="582" y="213"/>
                  </a:lnTo>
                  <a:lnTo>
                    <a:pt x="585" y="213"/>
                  </a:lnTo>
                  <a:lnTo>
                    <a:pt x="587" y="210"/>
                  </a:lnTo>
                  <a:lnTo>
                    <a:pt x="589" y="208"/>
                  </a:lnTo>
                  <a:lnTo>
                    <a:pt x="587" y="205"/>
                  </a:lnTo>
                  <a:lnTo>
                    <a:pt x="585" y="203"/>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093" name="Google Shape;1093;p57"/>
            <p:cNvSpPr/>
            <p:nvPr/>
          </p:nvSpPr>
          <p:spPr>
            <a:xfrm>
              <a:off x="1242487" y="1881351"/>
              <a:ext cx="791131" cy="613127"/>
            </a:xfrm>
            <a:custGeom>
              <a:avLst/>
              <a:gdLst/>
              <a:ahLst/>
              <a:cxnLst/>
              <a:rect l="l" t="t" r="r" b="b"/>
              <a:pathLst>
                <a:path w="800" h="620" extrusionOk="0">
                  <a:moveTo>
                    <a:pt x="216" y="19"/>
                  </a:moveTo>
                  <a:lnTo>
                    <a:pt x="220" y="19"/>
                  </a:lnTo>
                  <a:lnTo>
                    <a:pt x="223" y="22"/>
                  </a:lnTo>
                  <a:lnTo>
                    <a:pt x="223" y="22"/>
                  </a:lnTo>
                  <a:lnTo>
                    <a:pt x="225" y="26"/>
                  </a:lnTo>
                  <a:lnTo>
                    <a:pt x="227" y="26"/>
                  </a:lnTo>
                  <a:lnTo>
                    <a:pt x="230" y="26"/>
                  </a:lnTo>
                  <a:lnTo>
                    <a:pt x="232" y="29"/>
                  </a:lnTo>
                  <a:lnTo>
                    <a:pt x="235" y="31"/>
                  </a:lnTo>
                  <a:lnTo>
                    <a:pt x="237" y="33"/>
                  </a:lnTo>
                  <a:lnTo>
                    <a:pt x="237" y="36"/>
                  </a:lnTo>
                  <a:lnTo>
                    <a:pt x="239" y="38"/>
                  </a:lnTo>
                  <a:lnTo>
                    <a:pt x="239" y="41"/>
                  </a:lnTo>
                  <a:lnTo>
                    <a:pt x="239" y="45"/>
                  </a:lnTo>
                  <a:lnTo>
                    <a:pt x="242" y="48"/>
                  </a:lnTo>
                  <a:lnTo>
                    <a:pt x="242" y="48"/>
                  </a:lnTo>
                  <a:lnTo>
                    <a:pt x="242" y="50"/>
                  </a:lnTo>
                  <a:lnTo>
                    <a:pt x="244" y="52"/>
                  </a:lnTo>
                  <a:lnTo>
                    <a:pt x="242" y="57"/>
                  </a:lnTo>
                  <a:lnTo>
                    <a:pt x="244" y="62"/>
                  </a:lnTo>
                  <a:lnTo>
                    <a:pt x="242" y="64"/>
                  </a:lnTo>
                  <a:lnTo>
                    <a:pt x="242" y="67"/>
                  </a:lnTo>
                  <a:lnTo>
                    <a:pt x="242" y="69"/>
                  </a:lnTo>
                  <a:lnTo>
                    <a:pt x="242" y="74"/>
                  </a:lnTo>
                  <a:lnTo>
                    <a:pt x="242" y="74"/>
                  </a:lnTo>
                  <a:lnTo>
                    <a:pt x="242" y="76"/>
                  </a:lnTo>
                  <a:lnTo>
                    <a:pt x="242" y="78"/>
                  </a:lnTo>
                  <a:lnTo>
                    <a:pt x="242" y="78"/>
                  </a:lnTo>
                  <a:lnTo>
                    <a:pt x="242" y="83"/>
                  </a:lnTo>
                  <a:lnTo>
                    <a:pt x="242" y="88"/>
                  </a:lnTo>
                  <a:lnTo>
                    <a:pt x="242" y="88"/>
                  </a:lnTo>
                  <a:lnTo>
                    <a:pt x="242" y="90"/>
                  </a:lnTo>
                  <a:lnTo>
                    <a:pt x="244" y="93"/>
                  </a:lnTo>
                  <a:lnTo>
                    <a:pt x="246" y="95"/>
                  </a:lnTo>
                  <a:lnTo>
                    <a:pt x="253" y="97"/>
                  </a:lnTo>
                  <a:lnTo>
                    <a:pt x="256" y="97"/>
                  </a:lnTo>
                  <a:lnTo>
                    <a:pt x="258" y="97"/>
                  </a:lnTo>
                  <a:lnTo>
                    <a:pt x="261" y="100"/>
                  </a:lnTo>
                  <a:lnTo>
                    <a:pt x="265" y="102"/>
                  </a:lnTo>
                  <a:lnTo>
                    <a:pt x="268" y="104"/>
                  </a:lnTo>
                  <a:lnTo>
                    <a:pt x="275" y="104"/>
                  </a:lnTo>
                  <a:lnTo>
                    <a:pt x="282" y="109"/>
                  </a:lnTo>
                  <a:lnTo>
                    <a:pt x="282" y="109"/>
                  </a:lnTo>
                  <a:lnTo>
                    <a:pt x="284" y="109"/>
                  </a:lnTo>
                  <a:lnTo>
                    <a:pt x="291" y="107"/>
                  </a:lnTo>
                  <a:lnTo>
                    <a:pt x="308" y="104"/>
                  </a:lnTo>
                  <a:lnTo>
                    <a:pt x="313" y="104"/>
                  </a:lnTo>
                  <a:lnTo>
                    <a:pt x="320" y="100"/>
                  </a:lnTo>
                  <a:lnTo>
                    <a:pt x="324" y="100"/>
                  </a:lnTo>
                  <a:lnTo>
                    <a:pt x="327" y="100"/>
                  </a:lnTo>
                  <a:lnTo>
                    <a:pt x="334" y="102"/>
                  </a:lnTo>
                  <a:lnTo>
                    <a:pt x="346" y="102"/>
                  </a:lnTo>
                  <a:lnTo>
                    <a:pt x="372" y="109"/>
                  </a:lnTo>
                  <a:lnTo>
                    <a:pt x="376" y="112"/>
                  </a:lnTo>
                  <a:lnTo>
                    <a:pt x="379" y="114"/>
                  </a:lnTo>
                  <a:lnTo>
                    <a:pt x="379" y="116"/>
                  </a:lnTo>
                  <a:lnTo>
                    <a:pt x="379" y="119"/>
                  </a:lnTo>
                  <a:lnTo>
                    <a:pt x="379" y="121"/>
                  </a:lnTo>
                  <a:lnTo>
                    <a:pt x="381" y="121"/>
                  </a:lnTo>
                  <a:lnTo>
                    <a:pt x="384" y="121"/>
                  </a:lnTo>
                  <a:lnTo>
                    <a:pt x="391" y="121"/>
                  </a:lnTo>
                  <a:lnTo>
                    <a:pt x="391" y="121"/>
                  </a:lnTo>
                  <a:lnTo>
                    <a:pt x="393" y="121"/>
                  </a:lnTo>
                  <a:lnTo>
                    <a:pt x="395" y="121"/>
                  </a:lnTo>
                  <a:lnTo>
                    <a:pt x="395" y="121"/>
                  </a:lnTo>
                  <a:lnTo>
                    <a:pt x="398" y="121"/>
                  </a:lnTo>
                  <a:lnTo>
                    <a:pt x="400" y="121"/>
                  </a:lnTo>
                  <a:lnTo>
                    <a:pt x="400" y="123"/>
                  </a:lnTo>
                  <a:lnTo>
                    <a:pt x="405" y="123"/>
                  </a:lnTo>
                  <a:lnTo>
                    <a:pt x="407" y="123"/>
                  </a:lnTo>
                  <a:lnTo>
                    <a:pt x="410" y="123"/>
                  </a:lnTo>
                  <a:lnTo>
                    <a:pt x="410" y="123"/>
                  </a:lnTo>
                  <a:lnTo>
                    <a:pt x="414" y="121"/>
                  </a:lnTo>
                  <a:lnTo>
                    <a:pt x="414" y="121"/>
                  </a:lnTo>
                  <a:lnTo>
                    <a:pt x="421" y="121"/>
                  </a:lnTo>
                  <a:lnTo>
                    <a:pt x="426" y="121"/>
                  </a:lnTo>
                  <a:lnTo>
                    <a:pt x="426" y="119"/>
                  </a:lnTo>
                  <a:lnTo>
                    <a:pt x="426" y="119"/>
                  </a:lnTo>
                  <a:lnTo>
                    <a:pt x="429" y="119"/>
                  </a:lnTo>
                  <a:lnTo>
                    <a:pt x="431" y="119"/>
                  </a:lnTo>
                  <a:lnTo>
                    <a:pt x="443" y="123"/>
                  </a:lnTo>
                  <a:lnTo>
                    <a:pt x="445" y="123"/>
                  </a:lnTo>
                  <a:lnTo>
                    <a:pt x="447" y="123"/>
                  </a:lnTo>
                  <a:lnTo>
                    <a:pt x="447" y="123"/>
                  </a:lnTo>
                  <a:lnTo>
                    <a:pt x="452" y="123"/>
                  </a:lnTo>
                  <a:lnTo>
                    <a:pt x="452" y="123"/>
                  </a:lnTo>
                  <a:lnTo>
                    <a:pt x="455" y="123"/>
                  </a:lnTo>
                  <a:lnTo>
                    <a:pt x="459" y="123"/>
                  </a:lnTo>
                  <a:lnTo>
                    <a:pt x="459" y="123"/>
                  </a:lnTo>
                  <a:lnTo>
                    <a:pt x="462" y="123"/>
                  </a:lnTo>
                  <a:lnTo>
                    <a:pt x="464" y="123"/>
                  </a:lnTo>
                  <a:lnTo>
                    <a:pt x="466" y="123"/>
                  </a:lnTo>
                  <a:lnTo>
                    <a:pt x="469" y="123"/>
                  </a:lnTo>
                  <a:lnTo>
                    <a:pt x="471" y="123"/>
                  </a:lnTo>
                  <a:lnTo>
                    <a:pt x="473" y="121"/>
                  </a:lnTo>
                  <a:lnTo>
                    <a:pt x="476" y="119"/>
                  </a:lnTo>
                  <a:lnTo>
                    <a:pt x="481" y="119"/>
                  </a:lnTo>
                  <a:lnTo>
                    <a:pt x="495" y="116"/>
                  </a:lnTo>
                  <a:lnTo>
                    <a:pt x="518" y="116"/>
                  </a:lnTo>
                  <a:lnTo>
                    <a:pt x="523" y="114"/>
                  </a:lnTo>
                  <a:lnTo>
                    <a:pt x="525" y="112"/>
                  </a:lnTo>
                  <a:lnTo>
                    <a:pt x="528" y="112"/>
                  </a:lnTo>
                  <a:lnTo>
                    <a:pt x="530" y="112"/>
                  </a:lnTo>
                  <a:lnTo>
                    <a:pt x="537" y="114"/>
                  </a:lnTo>
                  <a:lnTo>
                    <a:pt x="542" y="114"/>
                  </a:lnTo>
                  <a:lnTo>
                    <a:pt x="549" y="114"/>
                  </a:lnTo>
                  <a:lnTo>
                    <a:pt x="570" y="116"/>
                  </a:lnTo>
                  <a:lnTo>
                    <a:pt x="575" y="116"/>
                  </a:lnTo>
                  <a:lnTo>
                    <a:pt x="580" y="112"/>
                  </a:lnTo>
                  <a:lnTo>
                    <a:pt x="582" y="112"/>
                  </a:lnTo>
                  <a:lnTo>
                    <a:pt x="585" y="114"/>
                  </a:lnTo>
                  <a:lnTo>
                    <a:pt x="596" y="116"/>
                  </a:lnTo>
                  <a:lnTo>
                    <a:pt x="608" y="116"/>
                  </a:lnTo>
                  <a:lnTo>
                    <a:pt x="620" y="119"/>
                  </a:lnTo>
                  <a:lnTo>
                    <a:pt x="632" y="121"/>
                  </a:lnTo>
                  <a:lnTo>
                    <a:pt x="641" y="123"/>
                  </a:lnTo>
                  <a:lnTo>
                    <a:pt x="653" y="126"/>
                  </a:lnTo>
                  <a:lnTo>
                    <a:pt x="665" y="126"/>
                  </a:lnTo>
                  <a:lnTo>
                    <a:pt x="677" y="128"/>
                  </a:lnTo>
                  <a:lnTo>
                    <a:pt x="689" y="131"/>
                  </a:lnTo>
                  <a:lnTo>
                    <a:pt x="701" y="133"/>
                  </a:lnTo>
                  <a:lnTo>
                    <a:pt x="712" y="135"/>
                  </a:lnTo>
                  <a:lnTo>
                    <a:pt x="722" y="135"/>
                  </a:lnTo>
                  <a:lnTo>
                    <a:pt x="734" y="138"/>
                  </a:lnTo>
                  <a:lnTo>
                    <a:pt x="745" y="140"/>
                  </a:lnTo>
                  <a:lnTo>
                    <a:pt x="757" y="142"/>
                  </a:lnTo>
                  <a:lnTo>
                    <a:pt x="769" y="142"/>
                  </a:lnTo>
                  <a:lnTo>
                    <a:pt x="769" y="145"/>
                  </a:lnTo>
                  <a:lnTo>
                    <a:pt x="769" y="147"/>
                  </a:lnTo>
                  <a:lnTo>
                    <a:pt x="771" y="154"/>
                  </a:lnTo>
                  <a:lnTo>
                    <a:pt x="776" y="161"/>
                  </a:lnTo>
                  <a:lnTo>
                    <a:pt x="776" y="164"/>
                  </a:lnTo>
                  <a:lnTo>
                    <a:pt x="776" y="164"/>
                  </a:lnTo>
                  <a:lnTo>
                    <a:pt x="783" y="166"/>
                  </a:lnTo>
                  <a:lnTo>
                    <a:pt x="783" y="168"/>
                  </a:lnTo>
                  <a:lnTo>
                    <a:pt x="786" y="171"/>
                  </a:lnTo>
                  <a:lnTo>
                    <a:pt x="790" y="173"/>
                  </a:lnTo>
                  <a:lnTo>
                    <a:pt x="793" y="175"/>
                  </a:lnTo>
                  <a:lnTo>
                    <a:pt x="795" y="175"/>
                  </a:lnTo>
                  <a:lnTo>
                    <a:pt x="795" y="178"/>
                  </a:lnTo>
                  <a:lnTo>
                    <a:pt x="797" y="180"/>
                  </a:lnTo>
                  <a:lnTo>
                    <a:pt x="797" y="185"/>
                  </a:lnTo>
                  <a:lnTo>
                    <a:pt x="800" y="192"/>
                  </a:lnTo>
                  <a:lnTo>
                    <a:pt x="800" y="194"/>
                  </a:lnTo>
                  <a:lnTo>
                    <a:pt x="800" y="197"/>
                  </a:lnTo>
                  <a:lnTo>
                    <a:pt x="800" y="199"/>
                  </a:lnTo>
                  <a:lnTo>
                    <a:pt x="797" y="202"/>
                  </a:lnTo>
                  <a:lnTo>
                    <a:pt x="795" y="204"/>
                  </a:lnTo>
                  <a:lnTo>
                    <a:pt x="793" y="204"/>
                  </a:lnTo>
                  <a:lnTo>
                    <a:pt x="790" y="206"/>
                  </a:lnTo>
                  <a:lnTo>
                    <a:pt x="790" y="209"/>
                  </a:lnTo>
                  <a:lnTo>
                    <a:pt x="790" y="211"/>
                  </a:lnTo>
                  <a:lnTo>
                    <a:pt x="786" y="216"/>
                  </a:lnTo>
                  <a:lnTo>
                    <a:pt x="783" y="218"/>
                  </a:lnTo>
                  <a:lnTo>
                    <a:pt x="779" y="223"/>
                  </a:lnTo>
                  <a:lnTo>
                    <a:pt x="779" y="225"/>
                  </a:lnTo>
                  <a:lnTo>
                    <a:pt x="776" y="228"/>
                  </a:lnTo>
                  <a:lnTo>
                    <a:pt x="776" y="232"/>
                  </a:lnTo>
                  <a:lnTo>
                    <a:pt x="776" y="232"/>
                  </a:lnTo>
                  <a:lnTo>
                    <a:pt x="774" y="235"/>
                  </a:lnTo>
                  <a:lnTo>
                    <a:pt x="771" y="242"/>
                  </a:lnTo>
                  <a:lnTo>
                    <a:pt x="769" y="246"/>
                  </a:lnTo>
                  <a:lnTo>
                    <a:pt x="757" y="258"/>
                  </a:lnTo>
                  <a:lnTo>
                    <a:pt x="755" y="261"/>
                  </a:lnTo>
                  <a:lnTo>
                    <a:pt x="755" y="261"/>
                  </a:lnTo>
                  <a:lnTo>
                    <a:pt x="755" y="263"/>
                  </a:lnTo>
                  <a:lnTo>
                    <a:pt x="755" y="263"/>
                  </a:lnTo>
                  <a:lnTo>
                    <a:pt x="755" y="265"/>
                  </a:lnTo>
                  <a:lnTo>
                    <a:pt x="755" y="265"/>
                  </a:lnTo>
                  <a:lnTo>
                    <a:pt x="755" y="268"/>
                  </a:lnTo>
                  <a:lnTo>
                    <a:pt x="753" y="273"/>
                  </a:lnTo>
                  <a:lnTo>
                    <a:pt x="753" y="275"/>
                  </a:lnTo>
                  <a:lnTo>
                    <a:pt x="750" y="280"/>
                  </a:lnTo>
                  <a:lnTo>
                    <a:pt x="743" y="284"/>
                  </a:lnTo>
                  <a:lnTo>
                    <a:pt x="743" y="287"/>
                  </a:lnTo>
                  <a:lnTo>
                    <a:pt x="741" y="289"/>
                  </a:lnTo>
                  <a:lnTo>
                    <a:pt x="734" y="291"/>
                  </a:lnTo>
                  <a:lnTo>
                    <a:pt x="734" y="291"/>
                  </a:lnTo>
                  <a:lnTo>
                    <a:pt x="731" y="294"/>
                  </a:lnTo>
                  <a:lnTo>
                    <a:pt x="729" y="299"/>
                  </a:lnTo>
                  <a:lnTo>
                    <a:pt x="724" y="303"/>
                  </a:lnTo>
                  <a:lnTo>
                    <a:pt x="724" y="306"/>
                  </a:lnTo>
                  <a:lnTo>
                    <a:pt x="722" y="310"/>
                  </a:lnTo>
                  <a:lnTo>
                    <a:pt x="722" y="313"/>
                  </a:lnTo>
                  <a:lnTo>
                    <a:pt x="719" y="315"/>
                  </a:lnTo>
                  <a:lnTo>
                    <a:pt x="717" y="315"/>
                  </a:lnTo>
                  <a:lnTo>
                    <a:pt x="717" y="315"/>
                  </a:lnTo>
                  <a:lnTo>
                    <a:pt x="715" y="315"/>
                  </a:lnTo>
                  <a:lnTo>
                    <a:pt x="715" y="318"/>
                  </a:lnTo>
                  <a:lnTo>
                    <a:pt x="715" y="318"/>
                  </a:lnTo>
                  <a:lnTo>
                    <a:pt x="715" y="318"/>
                  </a:lnTo>
                  <a:lnTo>
                    <a:pt x="712" y="320"/>
                  </a:lnTo>
                  <a:lnTo>
                    <a:pt x="712" y="320"/>
                  </a:lnTo>
                  <a:lnTo>
                    <a:pt x="712" y="322"/>
                  </a:lnTo>
                  <a:lnTo>
                    <a:pt x="712" y="325"/>
                  </a:lnTo>
                  <a:lnTo>
                    <a:pt x="710" y="327"/>
                  </a:lnTo>
                  <a:lnTo>
                    <a:pt x="710" y="329"/>
                  </a:lnTo>
                  <a:lnTo>
                    <a:pt x="710" y="332"/>
                  </a:lnTo>
                  <a:lnTo>
                    <a:pt x="710" y="334"/>
                  </a:lnTo>
                  <a:lnTo>
                    <a:pt x="710" y="336"/>
                  </a:lnTo>
                  <a:lnTo>
                    <a:pt x="710" y="336"/>
                  </a:lnTo>
                  <a:lnTo>
                    <a:pt x="710" y="339"/>
                  </a:lnTo>
                  <a:lnTo>
                    <a:pt x="710" y="339"/>
                  </a:lnTo>
                  <a:lnTo>
                    <a:pt x="710" y="341"/>
                  </a:lnTo>
                  <a:lnTo>
                    <a:pt x="710" y="344"/>
                  </a:lnTo>
                  <a:lnTo>
                    <a:pt x="715" y="346"/>
                  </a:lnTo>
                  <a:lnTo>
                    <a:pt x="715" y="346"/>
                  </a:lnTo>
                  <a:lnTo>
                    <a:pt x="715" y="346"/>
                  </a:lnTo>
                  <a:lnTo>
                    <a:pt x="717" y="344"/>
                  </a:lnTo>
                  <a:lnTo>
                    <a:pt x="717" y="344"/>
                  </a:lnTo>
                  <a:lnTo>
                    <a:pt x="719" y="344"/>
                  </a:lnTo>
                  <a:lnTo>
                    <a:pt x="719" y="346"/>
                  </a:lnTo>
                  <a:lnTo>
                    <a:pt x="719" y="346"/>
                  </a:lnTo>
                  <a:lnTo>
                    <a:pt x="719" y="348"/>
                  </a:lnTo>
                  <a:lnTo>
                    <a:pt x="722" y="348"/>
                  </a:lnTo>
                  <a:lnTo>
                    <a:pt x="724" y="348"/>
                  </a:lnTo>
                  <a:lnTo>
                    <a:pt x="727" y="348"/>
                  </a:lnTo>
                  <a:lnTo>
                    <a:pt x="729" y="348"/>
                  </a:lnTo>
                  <a:lnTo>
                    <a:pt x="729" y="348"/>
                  </a:lnTo>
                  <a:lnTo>
                    <a:pt x="729" y="351"/>
                  </a:lnTo>
                  <a:lnTo>
                    <a:pt x="729" y="351"/>
                  </a:lnTo>
                  <a:lnTo>
                    <a:pt x="729" y="353"/>
                  </a:lnTo>
                  <a:lnTo>
                    <a:pt x="729" y="355"/>
                  </a:lnTo>
                  <a:lnTo>
                    <a:pt x="729" y="355"/>
                  </a:lnTo>
                  <a:lnTo>
                    <a:pt x="731" y="355"/>
                  </a:lnTo>
                  <a:lnTo>
                    <a:pt x="734" y="358"/>
                  </a:lnTo>
                  <a:lnTo>
                    <a:pt x="734" y="360"/>
                  </a:lnTo>
                  <a:lnTo>
                    <a:pt x="734" y="360"/>
                  </a:lnTo>
                  <a:lnTo>
                    <a:pt x="734" y="362"/>
                  </a:lnTo>
                  <a:lnTo>
                    <a:pt x="734" y="362"/>
                  </a:lnTo>
                  <a:lnTo>
                    <a:pt x="734" y="362"/>
                  </a:lnTo>
                  <a:lnTo>
                    <a:pt x="734" y="365"/>
                  </a:lnTo>
                  <a:lnTo>
                    <a:pt x="731" y="365"/>
                  </a:lnTo>
                  <a:lnTo>
                    <a:pt x="731" y="367"/>
                  </a:lnTo>
                  <a:lnTo>
                    <a:pt x="731" y="367"/>
                  </a:lnTo>
                  <a:lnTo>
                    <a:pt x="729" y="367"/>
                  </a:lnTo>
                  <a:lnTo>
                    <a:pt x="729" y="367"/>
                  </a:lnTo>
                  <a:lnTo>
                    <a:pt x="727" y="367"/>
                  </a:lnTo>
                  <a:lnTo>
                    <a:pt x="727" y="370"/>
                  </a:lnTo>
                  <a:lnTo>
                    <a:pt x="727" y="372"/>
                  </a:lnTo>
                  <a:lnTo>
                    <a:pt x="729" y="374"/>
                  </a:lnTo>
                  <a:lnTo>
                    <a:pt x="729" y="379"/>
                  </a:lnTo>
                  <a:lnTo>
                    <a:pt x="729" y="379"/>
                  </a:lnTo>
                  <a:lnTo>
                    <a:pt x="727" y="381"/>
                  </a:lnTo>
                  <a:lnTo>
                    <a:pt x="727" y="381"/>
                  </a:lnTo>
                  <a:lnTo>
                    <a:pt x="727" y="381"/>
                  </a:lnTo>
                  <a:lnTo>
                    <a:pt x="724" y="386"/>
                  </a:lnTo>
                  <a:lnTo>
                    <a:pt x="724" y="391"/>
                  </a:lnTo>
                  <a:lnTo>
                    <a:pt x="722" y="393"/>
                  </a:lnTo>
                  <a:lnTo>
                    <a:pt x="722" y="396"/>
                  </a:lnTo>
                  <a:lnTo>
                    <a:pt x="719" y="398"/>
                  </a:lnTo>
                  <a:lnTo>
                    <a:pt x="717" y="398"/>
                  </a:lnTo>
                  <a:lnTo>
                    <a:pt x="715" y="400"/>
                  </a:lnTo>
                  <a:lnTo>
                    <a:pt x="715" y="403"/>
                  </a:lnTo>
                  <a:lnTo>
                    <a:pt x="715" y="405"/>
                  </a:lnTo>
                  <a:lnTo>
                    <a:pt x="715" y="405"/>
                  </a:lnTo>
                  <a:lnTo>
                    <a:pt x="715" y="405"/>
                  </a:lnTo>
                  <a:lnTo>
                    <a:pt x="715" y="417"/>
                  </a:lnTo>
                  <a:lnTo>
                    <a:pt x="712" y="422"/>
                  </a:lnTo>
                  <a:lnTo>
                    <a:pt x="712" y="433"/>
                  </a:lnTo>
                  <a:lnTo>
                    <a:pt x="710" y="448"/>
                  </a:lnTo>
                  <a:lnTo>
                    <a:pt x="708" y="460"/>
                  </a:lnTo>
                  <a:lnTo>
                    <a:pt x="705" y="471"/>
                  </a:lnTo>
                  <a:lnTo>
                    <a:pt x="703" y="486"/>
                  </a:lnTo>
                  <a:lnTo>
                    <a:pt x="703" y="497"/>
                  </a:lnTo>
                  <a:lnTo>
                    <a:pt x="701" y="509"/>
                  </a:lnTo>
                  <a:lnTo>
                    <a:pt x="698" y="521"/>
                  </a:lnTo>
                  <a:lnTo>
                    <a:pt x="696" y="535"/>
                  </a:lnTo>
                  <a:lnTo>
                    <a:pt x="693" y="547"/>
                  </a:lnTo>
                  <a:lnTo>
                    <a:pt x="693" y="559"/>
                  </a:lnTo>
                  <a:lnTo>
                    <a:pt x="691" y="571"/>
                  </a:lnTo>
                  <a:lnTo>
                    <a:pt x="689" y="585"/>
                  </a:lnTo>
                  <a:lnTo>
                    <a:pt x="686" y="597"/>
                  </a:lnTo>
                  <a:lnTo>
                    <a:pt x="684" y="609"/>
                  </a:lnTo>
                  <a:lnTo>
                    <a:pt x="682" y="620"/>
                  </a:lnTo>
                  <a:lnTo>
                    <a:pt x="665" y="618"/>
                  </a:lnTo>
                  <a:lnTo>
                    <a:pt x="648" y="616"/>
                  </a:lnTo>
                  <a:lnTo>
                    <a:pt x="630" y="613"/>
                  </a:lnTo>
                  <a:lnTo>
                    <a:pt x="613" y="611"/>
                  </a:lnTo>
                  <a:lnTo>
                    <a:pt x="596" y="609"/>
                  </a:lnTo>
                  <a:lnTo>
                    <a:pt x="578" y="604"/>
                  </a:lnTo>
                  <a:lnTo>
                    <a:pt x="561" y="602"/>
                  </a:lnTo>
                  <a:lnTo>
                    <a:pt x="544" y="599"/>
                  </a:lnTo>
                  <a:lnTo>
                    <a:pt x="525" y="597"/>
                  </a:lnTo>
                  <a:lnTo>
                    <a:pt x="509" y="592"/>
                  </a:lnTo>
                  <a:lnTo>
                    <a:pt x="492" y="590"/>
                  </a:lnTo>
                  <a:lnTo>
                    <a:pt x="473" y="587"/>
                  </a:lnTo>
                  <a:lnTo>
                    <a:pt x="457" y="585"/>
                  </a:lnTo>
                  <a:lnTo>
                    <a:pt x="440" y="580"/>
                  </a:lnTo>
                  <a:lnTo>
                    <a:pt x="421" y="578"/>
                  </a:lnTo>
                  <a:lnTo>
                    <a:pt x="405" y="575"/>
                  </a:lnTo>
                  <a:lnTo>
                    <a:pt x="381" y="571"/>
                  </a:lnTo>
                  <a:lnTo>
                    <a:pt x="355" y="566"/>
                  </a:lnTo>
                  <a:lnTo>
                    <a:pt x="332" y="561"/>
                  </a:lnTo>
                  <a:lnTo>
                    <a:pt x="308" y="557"/>
                  </a:lnTo>
                  <a:lnTo>
                    <a:pt x="282" y="552"/>
                  </a:lnTo>
                  <a:lnTo>
                    <a:pt x="258" y="547"/>
                  </a:lnTo>
                  <a:lnTo>
                    <a:pt x="235" y="542"/>
                  </a:lnTo>
                  <a:lnTo>
                    <a:pt x="211" y="538"/>
                  </a:lnTo>
                  <a:lnTo>
                    <a:pt x="185" y="533"/>
                  </a:lnTo>
                  <a:lnTo>
                    <a:pt x="161" y="528"/>
                  </a:lnTo>
                  <a:lnTo>
                    <a:pt x="138" y="521"/>
                  </a:lnTo>
                  <a:lnTo>
                    <a:pt x="114" y="516"/>
                  </a:lnTo>
                  <a:lnTo>
                    <a:pt x="88" y="512"/>
                  </a:lnTo>
                  <a:lnTo>
                    <a:pt x="64" y="507"/>
                  </a:lnTo>
                  <a:lnTo>
                    <a:pt x="41" y="502"/>
                  </a:lnTo>
                  <a:lnTo>
                    <a:pt x="17" y="495"/>
                  </a:lnTo>
                  <a:lnTo>
                    <a:pt x="17" y="495"/>
                  </a:lnTo>
                  <a:lnTo>
                    <a:pt x="15" y="495"/>
                  </a:lnTo>
                  <a:lnTo>
                    <a:pt x="12" y="493"/>
                  </a:lnTo>
                  <a:lnTo>
                    <a:pt x="7" y="488"/>
                  </a:lnTo>
                  <a:lnTo>
                    <a:pt x="5" y="481"/>
                  </a:lnTo>
                  <a:lnTo>
                    <a:pt x="3" y="481"/>
                  </a:lnTo>
                  <a:lnTo>
                    <a:pt x="3" y="478"/>
                  </a:lnTo>
                  <a:lnTo>
                    <a:pt x="5" y="467"/>
                  </a:lnTo>
                  <a:lnTo>
                    <a:pt x="3" y="462"/>
                  </a:lnTo>
                  <a:lnTo>
                    <a:pt x="3" y="462"/>
                  </a:lnTo>
                  <a:lnTo>
                    <a:pt x="3" y="460"/>
                  </a:lnTo>
                  <a:lnTo>
                    <a:pt x="3" y="457"/>
                  </a:lnTo>
                  <a:lnTo>
                    <a:pt x="3" y="452"/>
                  </a:lnTo>
                  <a:lnTo>
                    <a:pt x="3" y="452"/>
                  </a:lnTo>
                  <a:lnTo>
                    <a:pt x="3" y="452"/>
                  </a:lnTo>
                  <a:lnTo>
                    <a:pt x="0" y="450"/>
                  </a:lnTo>
                  <a:lnTo>
                    <a:pt x="3" y="450"/>
                  </a:lnTo>
                  <a:lnTo>
                    <a:pt x="3" y="450"/>
                  </a:lnTo>
                  <a:lnTo>
                    <a:pt x="5" y="448"/>
                  </a:lnTo>
                  <a:lnTo>
                    <a:pt x="5" y="445"/>
                  </a:lnTo>
                  <a:lnTo>
                    <a:pt x="5" y="443"/>
                  </a:lnTo>
                  <a:lnTo>
                    <a:pt x="5" y="441"/>
                  </a:lnTo>
                  <a:lnTo>
                    <a:pt x="5" y="436"/>
                  </a:lnTo>
                  <a:lnTo>
                    <a:pt x="5" y="436"/>
                  </a:lnTo>
                  <a:lnTo>
                    <a:pt x="7" y="433"/>
                  </a:lnTo>
                  <a:lnTo>
                    <a:pt x="10" y="429"/>
                  </a:lnTo>
                  <a:lnTo>
                    <a:pt x="10" y="429"/>
                  </a:lnTo>
                  <a:lnTo>
                    <a:pt x="12" y="424"/>
                  </a:lnTo>
                  <a:lnTo>
                    <a:pt x="12" y="417"/>
                  </a:lnTo>
                  <a:lnTo>
                    <a:pt x="12" y="415"/>
                  </a:lnTo>
                  <a:lnTo>
                    <a:pt x="12" y="412"/>
                  </a:lnTo>
                  <a:lnTo>
                    <a:pt x="12" y="410"/>
                  </a:lnTo>
                  <a:lnTo>
                    <a:pt x="12" y="410"/>
                  </a:lnTo>
                  <a:lnTo>
                    <a:pt x="10" y="407"/>
                  </a:lnTo>
                  <a:lnTo>
                    <a:pt x="10" y="405"/>
                  </a:lnTo>
                  <a:lnTo>
                    <a:pt x="10" y="403"/>
                  </a:lnTo>
                  <a:lnTo>
                    <a:pt x="7" y="400"/>
                  </a:lnTo>
                  <a:lnTo>
                    <a:pt x="7" y="400"/>
                  </a:lnTo>
                  <a:lnTo>
                    <a:pt x="5" y="400"/>
                  </a:lnTo>
                  <a:lnTo>
                    <a:pt x="5" y="393"/>
                  </a:lnTo>
                  <a:lnTo>
                    <a:pt x="5" y="391"/>
                  </a:lnTo>
                  <a:lnTo>
                    <a:pt x="5" y="391"/>
                  </a:lnTo>
                  <a:lnTo>
                    <a:pt x="3" y="389"/>
                  </a:lnTo>
                  <a:lnTo>
                    <a:pt x="5" y="389"/>
                  </a:lnTo>
                  <a:lnTo>
                    <a:pt x="12" y="377"/>
                  </a:lnTo>
                  <a:lnTo>
                    <a:pt x="17" y="372"/>
                  </a:lnTo>
                  <a:lnTo>
                    <a:pt x="19" y="370"/>
                  </a:lnTo>
                  <a:lnTo>
                    <a:pt x="19" y="367"/>
                  </a:lnTo>
                  <a:lnTo>
                    <a:pt x="22" y="367"/>
                  </a:lnTo>
                  <a:lnTo>
                    <a:pt x="24" y="365"/>
                  </a:lnTo>
                  <a:lnTo>
                    <a:pt x="24" y="362"/>
                  </a:lnTo>
                  <a:lnTo>
                    <a:pt x="26" y="358"/>
                  </a:lnTo>
                  <a:lnTo>
                    <a:pt x="33" y="341"/>
                  </a:lnTo>
                  <a:lnTo>
                    <a:pt x="33" y="336"/>
                  </a:lnTo>
                  <a:lnTo>
                    <a:pt x="33" y="334"/>
                  </a:lnTo>
                  <a:lnTo>
                    <a:pt x="33" y="334"/>
                  </a:lnTo>
                  <a:lnTo>
                    <a:pt x="36" y="332"/>
                  </a:lnTo>
                  <a:lnTo>
                    <a:pt x="36" y="332"/>
                  </a:lnTo>
                  <a:lnTo>
                    <a:pt x="38" y="332"/>
                  </a:lnTo>
                  <a:lnTo>
                    <a:pt x="38" y="329"/>
                  </a:lnTo>
                  <a:lnTo>
                    <a:pt x="41" y="329"/>
                  </a:lnTo>
                  <a:lnTo>
                    <a:pt x="38" y="336"/>
                  </a:lnTo>
                  <a:lnTo>
                    <a:pt x="41" y="339"/>
                  </a:lnTo>
                  <a:lnTo>
                    <a:pt x="41" y="339"/>
                  </a:lnTo>
                  <a:lnTo>
                    <a:pt x="41" y="336"/>
                  </a:lnTo>
                  <a:lnTo>
                    <a:pt x="43" y="334"/>
                  </a:lnTo>
                  <a:lnTo>
                    <a:pt x="41" y="334"/>
                  </a:lnTo>
                  <a:lnTo>
                    <a:pt x="43" y="334"/>
                  </a:lnTo>
                  <a:lnTo>
                    <a:pt x="43" y="334"/>
                  </a:lnTo>
                  <a:lnTo>
                    <a:pt x="43" y="332"/>
                  </a:lnTo>
                  <a:lnTo>
                    <a:pt x="45" y="332"/>
                  </a:lnTo>
                  <a:lnTo>
                    <a:pt x="43" y="329"/>
                  </a:lnTo>
                  <a:lnTo>
                    <a:pt x="45" y="327"/>
                  </a:lnTo>
                  <a:lnTo>
                    <a:pt x="48" y="325"/>
                  </a:lnTo>
                  <a:lnTo>
                    <a:pt x="50" y="325"/>
                  </a:lnTo>
                  <a:lnTo>
                    <a:pt x="52" y="325"/>
                  </a:lnTo>
                  <a:lnTo>
                    <a:pt x="52" y="327"/>
                  </a:lnTo>
                  <a:lnTo>
                    <a:pt x="50" y="327"/>
                  </a:lnTo>
                  <a:lnTo>
                    <a:pt x="52" y="329"/>
                  </a:lnTo>
                  <a:lnTo>
                    <a:pt x="52" y="332"/>
                  </a:lnTo>
                  <a:lnTo>
                    <a:pt x="55" y="332"/>
                  </a:lnTo>
                  <a:lnTo>
                    <a:pt x="55" y="334"/>
                  </a:lnTo>
                  <a:lnTo>
                    <a:pt x="57" y="334"/>
                  </a:lnTo>
                  <a:lnTo>
                    <a:pt x="55" y="327"/>
                  </a:lnTo>
                  <a:lnTo>
                    <a:pt x="55" y="325"/>
                  </a:lnTo>
                  <a:lnTo>
                    <a:pt x="55" y="325"/>
                  </a:lnTo>
                  <a:lnTo>
                    <a:pt x="55" y="322"/>
                  </a:lnTo>
                  <a:lnTo>
                    <a:pt x="55" y="322"/>
                  </a:lnTo>
                  <a:lnTo>
                    <a:pt x="55" y="322"/>
                  </a:lnTo>
                  <a:lnTo>
                    <a:pt x="55" y="320"/>
                  </a:lnTo>
                  <a:lnTo>
                    <a:pt x="52" y="320"/>
                  </a:lnTo>
                  <a:lnTo>
                    <a:pt x="48" y="322"/>
                  </a:lnTo>
                  <a:lnTo>
                    <a:pt x="45" y="327"/>
                  </a:lnTo>
                  <a:lnTo>
                    <a:pt x="43" y="329"/>
                  </a:lnTo>
                  <a:lnTo>
                    <a:pt x="41" y="327"/>
                  </a:lnTo>
                  <a:lnTo>
                    <a:pt x="43" y="325"/>
                  </a:lnTo>
                  <a:lnTo>
                    <a:pt x="52" y="310"/>
                  </a:lnTo>
                  <a:lnTo>
                    <a:pt x="52" y="308"/>
                  </a:lnTo>
                  <a:lnTo>
                    <a:pt x="55" y="306"/>
                  </a:lnTo>
                  <a:lnTo>
                    <a:pt x="57" y="301"/>
                  </a:lnTo>
                  <a:lnTo>
                    <a:pt x="57" y="299"/>
                  </a:lnTo>
                  <a:lnTo>
                    <a:pt x="60" y="299"/>
                  </a:lnTo>
                  <a:lnTo>
                    <a:pt x="62" y="296"/>
                  </a:lnTo>
                  <a:lnTo>
                    <a:pt x="64" y="296"/>
                  </a:lnTo>
                  <a:lnTo>
                    <a:pt x="64" y="294"/>
                  </a:lnTo>
                  <a:lnTo>
                    <a:pt x="64" y="291"/>
                  </a:lnTo>
                  <a:lnTo>
                    <a:pt x="67" y="291"/>
                  </a:lnTo>
                  <a:lnTo>
                    <a:pt x="67" y="291"/>
                  </a:lnTo>
                  <a:lnTo>
                    <a:pt x="67" y="291"/>
                  </a:lnTo>
                  <a:lnTo>
                    <a:pt x="67" y="294"/>
                  </a:lnTo>
                  <a:lnTo>
                    <a:pt x="67" y="294"/>
                  </a:lnTo>
                  <a:lnTo>
                    <a:pt x="67" y="294"/>
                  </a:lnTo>
                  <a:lnTo>
                    <a:pt x="71" y="294"/>
                  </a:lnTo>
                  <a:lnTo>
                    <a:pt x="71" y="294"/>
                  </a:lnTo>
                  <a:lnTo>
                    <a:pt x="71" y="294"/>
                  </a:lnTo>
                  <a:lnTo>
                    <a:pt x="69" y="291"/>
                  </a:lnTo>
                  <a:lnTo>
                    <a:pt x="67" y="289"/>
                  </a:lnTo>
                  <a:lnTo>
                    <a:pt x="67" y="289"/>
                  </a:lnTo>
                  <a:lnTo>
                    <a:pt x="64" y="291"/>
                  </a:lnTo>
                  <a:lnTo>
                    <a:pt x="62" y="294"/>
                  </a:lnTo>
                  <a:lnTo>
                    <a:pt x="62" y="296"/>
                  </a:lnTo>
                  <a:lnTo>
                    <a:pt x="62" y="294"/>
                  </a:lnTo>
                  <a:lnTo>
                    <a:pt x="62" y="291"/>
                  </a:lnTo>
                  <a:lnTo>
                    <a:pt x="64" y="287"/>
                  </a:lnTo>
                  <a:lnTo>
                    <a:pt x="69" y="273"/>
                  </a:lnTo>
                  <a:lnTo>
                    <a:pt x="71" y="268"/>
                  </a:lnTo>
                  <a:lnTo>
                    <a:pt x="71" y="265"/>
                  </a:lnTo>
                  <a:lnTo>
                    <a:pt x="74" y="261"/>
                  </a:lnTo>
                  <a:lnTo>
                    <a:pt x="74" y="261"/>
                  </a:lnTo>
                  <a:lnTo>
                    <a:pt x="74" y="258"/>
                  </a:lnTo>
                  <a:lnTo>
                    <a:pt x="76" y="258"/>
                  </a:lnTo>
                  <a:lnTo>
                    <a:pt x="76" y="258"/>
                  </a:lnTo>
                  <a:lnTo>
                    <a:pt x="76" y="254"/>
                  </a:lnTo>
                  <a:lnTo>
                    <a:pt x="76" y="254"/>
                  </a:lnTo>
                  <a:lnTo>
                    <a:pt x="76" y="251"/>
                  </a:lnTo>
                  <a:lnTo>
                    <a:pt x="76" y="251"/>
                  </a:lnTo>
                  <a:lnTo>
                    <a:pt x="78" y="246"/>
                  </a:lnTo>
                  <a:lnTo>
                    <a:pt x="81" y="237"/>
                  </a:lnTo>
                  <a:lnTo>
                    <a:pt x="83" y="230"/>
                  </a:lnTo>
                  <a:lnTo>
                    <a:pt x="83" y="225"/>
                  </a:lnTo>
                  <a:lnTo>
                    <a:pt x="83" y="225"/>
                  </a:lnTo>
                  <a:lnTo>
                    <a:pt x="83" y="223"/>
                  </a:lnTo>
                  <a:lnTo>
                    <a:pt x="83" y="223"/>
                  </a:lnTo>
                  <a:lnTo>
                    <a:pt x="83" y="223"/>
                  </a:lnTo>
                  <a:lnTo>
                    <a:pt x="86" y="220"/>
                  </a:lnTo>
                  <a:lnTo>
                    <a:pt x="86" y="220"/>
                  </a:lnTo>
                  <a:lnTo>
                    <a:pt x="88" y="213"/>
                  </a:lnTo>
                  <a:lnTo>
                    <a:pt x="90" y="211"/>
                  </a:lnTo>
                  <a:lnTo>
                    <a:pt x="90" y="211"/>
                  </a:lnTo>
                  <a:lnTo>
                    <a:pt x="93" y="211"/>
                  </a:lnTo>
                  <a:lnTo>
                    <a:pt x="95" y="213"/>
                  </a:lnTo>
                  <a:lnTo>
                    <a:pt x="95" y="209"/>
                  </a:lnTo>
                  <a:lnTo>
                    <a:pt x="93" y="209"/>
                  </a:lnTo>
                  <a:lnTo>
                    <a:pt x="93" y="209"/>
                  </a:lnTo>
                  <a:lnTo>
                    <a:pt x="90" y="209"/>
                  </a:lnTo>
                  <a:lnTo>
                    <a:pt x="90" y="206"/>
                  </a:lnTo>
                  <a:lnTo>
                    <a:pt x="90" y="202"/>
                  </a:lnTo>
                  <a:lnTo>
                    <a:pt x="97" y="187"/>
                  </a:lnTo>
                  <a:lnTo>
                    <a:pt x="97" y="187"/>
                  </a:lnTo>
                  <a:lnTo>
                    <a:pt x="100" y="190"/>
                  </a:lnTo>
                  <a:lnTo>
                    <a:pt x="102" y="190"/>
                  </a:lnTo>
                  <a:lnTo>
                    <a:pt x="102" y="187"/>
                  </a:lnTo>
                  <a:lnTo>
                    <a:pt x="102" y="187"/>
                  </a:lnTo>
                  <a:lnTo>
                    <a:pt x="100" y="187"/>
                  </a:lnTo>
                  <a:lnTo>
                    <a:pt x="100" y="187"/>
                  </a:lnTo>
                  <a:lnTo>
                    <a:pt x="97" y="187"/>
                  </a:lnTo>
                  <a:lnTo>
                    <a:pt x="97" y="185"/>
                  </a:lnTo>
                  <a:lnTo>
                    <a:pt x="97" y="185"/>
                  </a:lnTo>
                  <a:lnTo>
                    <a:pt x="97" y="183"/>
                  </a:lnTo>
                  <a:lnTo>
                    <a:pt x="97" y="180"/>
                  </a:lnTo>
                  <a:lnTo>
                    <a:pt x="97" y="180"/>
                  </a:lnTo>
                  <a:lnTo>
                    <a:pt x="100" y="173"/>
                  </a:lnTo>
                  <a:lnTo>
                    <a:pt x="100" y="171"/>
                  </a:lnTo>
                  <a:lnTo>
                    <a:pt x="100" y="171"/>
                  </a:lnTo>
                  <a:lnTo>
                    <a:pt x="102" y="161"/>
                  </a:lnTo>
                  <a:lnTo>
                    <a:pt x="102" y="161"/>
                  </a:lnTo>
                  <a:lnTo>
                    <a:pt x="104" y="159"/>
                  </a:lnTo>
                  <a:lnTo>
                    <a:pt x="107" y="157"/>
                  </a:lnTo>
                  <a:lnTo>
                    <a:pt x="107" y="154"/>
                  </a:lnTo>
                  <a:lnTo>
                    <a:pt x="107" y="154"/>
                  </a:lnTo>
                  <a:lnTo>
                    <a:pt x="107" y="154"/>
                  </a:lnTo>
                  <a:lnTo>
                    <a:pt x="109" y="152"/>
                  </a:lnTo>
                  <a:lnTo>
                    <a:pt x="109" y="149"/>
                  </a:lnTo>
                  <a:lnTo>
                    <a:pt x="109" y="149"/>
                  </a:lnTo>
                  <a:lnTo>
                    <a:pt x="109" y="149"/>
                  </a:lnTo>
                  <a:lnTo>
                    <a:pt x="109" y="147"/>
                  </a:lnTo>
                  <a:lnTo>
                    <a:pt x="112" y="142"/>
                  </a:lnTo>
                  <a:lnTo>
                    <a:pt x="114" y="138"/>
                  </a:lnTo>
                  <a:lnTo>
                    <a:pt x="112" y="135"/>
                  </a:lnTo>
                  <a:lnTo>
                    <a:pt x="112" y="135"/>
                  </a:lnTo>
                  <a:lnTo>
                    <a:pt x="114" y="133"/>
                  </a:lnTo>
                  <a:lnTo>
                    <a:pt x="116" y="131"/>
                  </a:lnTo>
                  <a:lnTo>
                    <a:pt x="119" y="128"/>
                  </a:lnTo>
                  <a:lnTo>
                    <a:pt x="119" y="126"/>
                  </a:lnTo>
                  <a:lnTo>
                    <a:pt x="119" y="123"/>
                  </a:lnTo>
                  <a:lnTo>
                    <a:pt x="119" y="121"/>
                  </a:lnTo>
                  <a:lnTo>
                    <a:pt x="119" y="119"/>
                  </a:lnTo>
                  <a:lnTo>
                    <a:pt x="121" y="119"/>
                  </a:lnTo>
                  <a:lnTo>
                    <a:pt x="121" y="114"/>
                  </a:lnTo>
                  <a:lnTo>
                    <a:pt x="121" y="114"/>
                  </a:lnTo>
                  <a:lnTo>
                    <a:pt x="121" y="114"/>
                  </a:lnTo>
                  <a:lnTo>
                    <a:pt x="123" y="114"/>
                  </a:lnTo>
                  <a:lnTo>
                    <a:pt x="123" y="112"/>
                  </a:lnTo>
                  <a:lnTo>
                    <a:pt x="123" y="112"/>
                  </a:lnTo>
                  <a:lnTo>
                    <a:pt x="123" y="109"/>
                  </a:lnTo>
                  <a:lnTo>
                    <a:pt x="123" y="104"/>
                  </a:lnTo>
                  <a:lnTo>
                    <a:pt x="123" y="104"/>
                  </a:lnTo>
                  <a:lnTo>
                    <a:pt x="121" y="104"/>
                  </a:lnTo>
                  <a:lnTo>
                    <a:pt x="121" y="102"/>
                  </a:lnTo>
                  <a:lnTo>
                    <a:pt x="121" y="102"/>
                  </a:lnTo>
                  <a:lnTo>
                    <a:pt x="123" y="102"/>
                  </a:lnTo>
                  <a:lnTo>
                    <a:pt x="123" y="102"/>
                  </a:lnTo>
                  <a:lnTo>
                    <a:pt x="126" y="100"/>
                  </a:lnTo>
                  <a:lnTo>
                    <a:pt x="126" y="97"/>
                  </a:lnTo>
                  <a:lnTo>
                    <a:pt x="126" y="97"/>
                  </a:lnTo>
                  <a:lnTo>
                    <a:pt x="126" y="95"/>
                  </a:lnTo>
                  <a:lnTo>
                    <a:pt x="126" y="95"/>
                  </a:lnTo>
                  <a:lnTo>
                    <a:pt x="128" y="95"/>
                  </a:lnTo>
                  <a:lnTo>
                    <a:pt x="126" y="95"/>
                  </a:lnTo>
                  <a:lnTo>
                    <a:pt x="126" y="100"/>
                  </a:lnTo>
                  <a:lnTo>
                    <a:pt x="128" y="97"/>
                  </a:lnTo>
                  <a:lnTo>
                    <a:pt x="128" y="97"/>
                  </a:lnTo>
                  <a:lnTo>
                    <a:pt x="130" y="95"/>
                  </a:lnTo>
                  <a:lnTo>
                    <a:pt x="128" y="93"/>
                  </a:lnTo>
                  <a:lnTo>
                    <a:pt x="126" y="90"/>
                  </a:lnTo>
                  <a:lnTo>
                    <a:pt x="128" y="86"/>
                  </a:lnTo>
                  <a:lnTo>
                    <a:pt x="128" y="83"/>
                  </a:lnTo>
                  <a:lnTo>
                    <a:pt x="130" y="78"/>
                  </a:lnTo>
                  <a:lnTo>
                    <a:pt x="130" y="78"/>
                  </a:lnTo>
                  <a:lnTo>
                    <a:pt x="130" y="83"/>
                  </a:lnTo>
                  <a:lnTo>
                    <a:pt x="130" y="86"/>
                  </a:lnTo>
                  <a:lnTo>
                    <a:pt x="130" y="88"/>
                  </a:lnTo>
                  <a:lnTo>
                    <a:pt x="133" y="88"/>
                  </a:lnTo>
                  <a:lnTo>
                    <a:pt x="135" y="90"/>
                  </a:lnTo>
                  <a:lnTo>
                    <a:pt x="135" y="88"/>
                  </a:lnTo>
                  <a:lnTo>
                    <a:pt x="135" y="88"/>
                  </a:lnTo>
                  <a:lnTo>
                    <a:pt x="138" y="88"/>
                  </a:lnTo>
                  <a:lnTo>
                    <a:pt x="138" y="86"/>
                  </a:lnTo>
                  <a:lnTo>
                    <a:pt x="135" y="86"/>
                  </a:lnTo>
                  <a:lnTo>
                    <a:pt x="135" y="83"/>
                  </a:lnTo>
                  <a:lnTo>
                    <a:pt x="135" y="81"/>
                  </a:lnTo>
                  <a:lnTo>
                    <a:pt x="135" y="78"/>
                  </a:lnTo>
                  <a:lnTo>
                    <a:pt x="133" y="78"/>
                  </a:lnTo>
                  <a:lnTo>
                    <a:pt x="130" y="76"/>
                  </a:lnTo>
                  <a:lnTo>
                    <a:pt x="130" y="76"/>
                  </a:lnTo>
                  <a:lnTo>
                    <a:pt x="130" y="74"/>
                  </a:lnTo>
                  <a:lnTo>
                    <a:pt x="133" y="71"/>
                  </a:lnTo>
                  <a:lnTo>
                    <a:pt x="135" y="69"/>
                  </a:lnTo>
                  <a:lnTo>
                    <a:pt x="138" y="67"/>
                  </a:lnTo>
                  <a:lnTo>
                    <a:pt x="138" y="67"/>
                  </a:lnTo>
                  <a:lnTo>
                    <a:pt x="138" y="64"/>
                  </a:lnTo>
                  <a:lnTo>
                    <a:pt x="140" y="64"/>
                  </a:lnTo>
                  <a:lnTo>
                    <a:pt x="140" y="64"/>
                  </a:lnTo>
                  <a:lnTo>
                    <a:pt x="142" y="64"/>
                  </a:lnTo>
                  <a:lnTo>
                    <a:pt x="140" y="64"/>
                  </a:lnTo>
                  <a:lnTo>
                    <a:pt x="140" y="64"/>
                  </a:lnTo>
                  <a:lnTo>
                    <a:pt x="140" y="64"/>
                  </a:lnTo>
                  <a:lnTo>
                    <a:pt x="140" y="64"/>
                  </a:lnTo>
                  <a:lnTo>
                    <a:pt x="138" y="62"/>
                  </a:lnTo>
                  <a:lnTo>
                    <a:pt x="138" y="62"/>
                  </a:lnTo>
                  <a:lnTo>
                    <a:pt x="138" y="64"/>
                  </a:lnTo>
                  <a:lnTo>
                    <a:pt x="135" y="64"/>
                  </a:lnTo>
                  <a:lnTo>
                    <a:pt x="135" y="67"/>
                  </a:lnTo>
                  <a:lnTo>
                    <a:pt x="135" y="62"/>
                  </a:lnTo>
                  <a:lnTo>
                    <a:pt x="135" y="60"/>
                  </a:lnTo>
                  <a:lnTo>
                    <a:pt x="135" y="55"/>
                  </a:lnTo>
                  <a:lnTo>
                    <a:pt x="133" y="55"/>
                  </a:lnTo>
                  <a:lnTo>
                    <a:pt x="135" y="50"/>
                  </a:lnTo>
                  <a:lnTo>
                    <a:pt x="138" y="48"/>
                  </a:lnTo>
                  <a:lnTo>
                    <a:pt x="138" y="41"/>
                  </a:lnTo>
                  <a:lnTo>
                    <a:pt x="140" y="38"/>
                  </a:lnTo>
                  <a:lnTo>
                    <a:pt x="138" y="36"/>
                  </a:lnTo>
                  <a:lnTo>
                    <a:pt x="138" y="33"/>
                  </a:lnTo>
                  <a:lnTo>
                    <a:pt x="138" y="31"/>
                  </a:lnTo>
                  <a:lnTo>
                    <a:pt x="140" y="31"/>
                  </a:lnTo>
                  <a:lnTo>
                    <a:pt x="140" y="31"/>
                  </a:lnTo>
                  <a:lnTo>
                    <a:pt x="142" y="29"/>
                  </a:lnTo>
                  <a:lnTo>
                    <a:pt x="142" y="29"/>
                  </a:lnTo>
                  <a:lnTo>
                    <a:pt x="145" y="29"/>
                  </a:lnTo>
                  <a:lnTo>
                    <a:pt x="145" y="24"/>
                  </a:lnTo>
                  <a:lnTo>
                    <a:pt x="147" y="22"/>
                  </a:lnTo>
                  <a:lnTo>
                    <a:pt x="147" y="19"/>
                  </a:lnTo>
                  <a:lnTo>
                    <a:pt x="147" y="17"/>
                  </a:lnTo>
                  <a:lnTo>
                    <a:pt x="147" y="12"/>
                  </a:lnTo>
                  <a:lnTo>
                    <a:pt x="145" y="3"/>
                  </a:lnTo>
                  <a:lnTo>
                    <a:pt x="145" y="0"/>
                  </a:lnTo>
                  <a:lnTo>
                    <a:pt x="147" y="0"/>
                  </a:lnTo>
                  <a:lnTo>
                    <a:pt x="145" y="0"/>
                  </a:lnTo>
                  <a:lnTo>
                    <a:pt x="145" y="0"/>
                  </a:lnTo>
                  <a:lnTo>
                    <a:pt x="145" y="0"/>
                  </a:lnTo>
                  <a:lnTo>
                    <a:pt x="147" y="3"/>
                  </a:lnTo>
                  <a:lnTo>
                    <a:pt x="149" y="3"/>
                  </a:lnTo>
                  <a:lnTo>
                    <a:pt x="152" y="5"/>
                  </a:lnTo>
                  <a:lnTo>
                    <a:pt x="152" y="7"/>
                  </a:lnTo>
                  <a:lnTo>
                    <a:pt x="154" y="10"/>
                  </a:lnTo>
                  <a:lnTo>
                    <a:pt x="156" y="10"/>
                  </a:lnTo>
                  <a:lnTo>
                    <a:pt x="159" y="10"/>
                  </a:lnTo>
                  <a:lnTo>
                    <a:pt x="159" y="12"/>
                  </a:lnTo>
                  <a:lnTo>
                    <a:pt x="159" y="15"/>
                  </a:lnTo>
                  <a:lnTo>
                    <a:pt x="156" y="15"/>
                  </a:lnTo>
                  <a:lnTo>
                    <a:pt x="159" y="17"/>
                  </a:lnTo>
                  <a:lnTo>
                    <a:pt x="159" y="15"/>
                  </a:lnTo>
                  <a:lnTo>
                    <a:pt x="159" y="15"/>
                  </a:lnTo>
                  <a:lnTo>
                    <a:pt x="159" y="15"/>
                  </a:lnTo>
                  <a:lnTo>
                    <a:pt x="161" y="15"/>
                  </a:lnTo>
                  <a:lnTo>
                    <a:pt x="161" y="12"/>
                  </a:lnTo>
                  <a:lnTo>
                    <a:pt x="161" y="12"/>
                  </a:lnTo>
                  <a:lnTo>
                    <a:pt x="159" y="10"/>
                  </a:lnTo>
                  <a:lnTo>
                    <a:pt x="159" y="10"/>
                  </a:lnTo>
                  <a:lnTo>
                    <a:pt x="159" y="7"/>
                  </a:lnTo>
                  <a:lnTo>
                    <a:pt x="156" y="7"/>
                  </a:lnTo>
                  <a:lnTo>
                    <a:pt x="156" y="7"/>
                  </a:lnTo>
                  <a:lnTo>
                    <a:pt x="156" y="7"/>
                  </a:lnTo>
                  <a:lnTo>
                    <a:pt x="156" y="5"/>
                  </a:lnTo>
                  <a:lnTo>
                    <a:pt x="161" y="7"/>
                  </a:lnTo>
                  <a:lnTo>
                    <a:pt x="164" y="5"/>
                  </a:lnTo>
                  <a:lnTo>
                    <a:pt x="164" y="5"/>
                  </a:lnTo>
                  <a:lnTo>
                    <a:pt x="164" y="7"/>
                  </a:lnTo>
                  <a:lnTo>
                    <a:pt x="166" y="10"/>
                  </a:lnTo>
                  <a:lnTo>
                    <a:pt x="168" y="10"/>
                  </a:lnTo>
                  <a:lnTo>
                    <a:pt x="168" y="10"/>
                  </a:lnTo>
                  <a:lnTo>
                    <a:pt x="178" y="10"/>
                  </a:lnTo>
                  <a:lnTo>
                    <a:pt x="178" y="10"/>
                  </a:lnTo>
                  <a:lnTo>
                    <a:pt x="178" y="10"/>
                  </a:lnTo>
                  <a:lnTo>
                    <a:pt x="178" y="7"/>
                  </a:lnTo>
                  <a:lnTo>
                    <a:pt x="178" y="7"/>
                  </a:lnTo>
                  <a:lnTo>
                    <a:pt x="180" y="10"/>
                  </a:lnTo>
                  <a:lnTo>
                    <a:pt x="183" y="10"/>
                  </a:lnTo>
                  <a:lnTo>
                    <a:pt x="185" y="7"/>
                  </a:lnTo>
                  <a:lnTo>
                    <a:pt x="187" y="7"/>
                  </a:lnTo>
                  <a:lnTo>
                    <a:pt x="187" y="7"/>
                  </a:lnTo>
                  <a:lnTo>
                    <a:pt x="190" y="7"/>
                  </a:lnTo>
                  <a:lnTo>
                    <a:pt x="190" y="10"/>
                  </a:lnTo>
                  <a:lnTo>
                    <a:pt x="194" y="17"/>
                  </a:lnTo>
                  <a:lnTo>
                    <a:pt x="194" y="17"/>
                  </a:lnTo>
                  <a:lnTo>
                    <a:pt x="194" y="19"/>
                  </a:lnTo>
                  <a:lnTo>
                    <a:pt x="204" y="22"/>
                  </a:lnTo>
                  <a:lnTo>
                    <a:pt x="209" y="24"/>
                  </a:lnTo>
                  <a:lnTo>
                    <a:pt x="211" y="24"/>
                  </a:lnTo>
                  <a:lnTo>
                    <a:pt x="213" y="22"/>
                  </a:lnTo>
                  <a:lnTo>
                    <a:pt x="216" y="19"/>
                  </a:lnTo>
                  <a:lnTo>
                    <a:pt x="216" y="19"/>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094" name="Google Shape;1094;p57"/>
            <p:cNvSpPr/>
            <p:nvPr/>
          </p:nvSpPr>
          <p:spPr>
            <a:xfrm>
              <a:off x="3203502" y="3215395"/>
              <a:ext cx="865300" cy="412377"/>
            </a:xfrm>
            <a:custGeom>
              <a:avLst/>
              <a:gdLst/>
              <a:ahLst/>
              <a:cxnLst/>
              <a:rect l="l" t="t" r="r" b="b"/>
              <a:pathLst>
                <a:path w="875" h="417" extrusionOk="0">
                  <a:moveTo>
                    <a:pt x="844" y="62"/>
                  </a:moveTo>
                  <a:lnTo>
                    <a:pt x="849" y="79"/>
                  </a:lnTo>
                  <a:lnTo>
                    <a:pt x="851" y="97"/>
                  </a:lnTo>
                  <a:lnTo>
                    <a:pt x="853" y="114"/>
                  </a:lnTo>
                  <a:lnTo>
                    <a:pt x="858" y="131"/>
                  </a:lnTo>
                  <a:lnTo>
                    <a:pt x="861" y="147"/>
                  </a:lnTo>
                  <a:lnTo>
                    <a:pt x="863" y="166"/>
                  </a:lnTo>
                  <a:lnTo>
                    <a:pt x="865" y="183"/>
                  </a:lnTo>
                  <a:lnTo>
                    <a:pt x="870" y="199"/>
                  </a:lnTo>
                  <a:lnTo>
                    <a:pt x="870" y="228"/>
                  </a:lnTo>
                  <a:lnTo>
                    <a:pt x="870" y="254"/>
                  </a:lnTo>
                  <a:lnTo>
                    <a:pt x="872" y="280"/>
                  </a:lnTo>
                  <a:lnTo>
                    <a:pt x="872" y="308"/>
                  </a:lnTo>
                  <a:lnTo>
                    <a:pt x="872" y="334"/>
                  </a:lnTo>
                  <a:lnTo>
                    <a:pt x="875" y="363"/>
                  </a:lnTo>
                  <a:lnTo>
                    <a:pt x="875" y="389"/>
                  </a:lnTo>
                  <a:lnTo>
                    <a:pt x="875" y="417"/>
                  </a:lnTo>
                  <a:lnTo>
                    <a:pt x="875" y="417"/>
                  </a:lnTo>
                  <a:lnTo>
                    <a:pt x="872" y="417"/>
                  </a:lnTo>
                  <a:lnTo>
                    <a:pt x="870" y="415"/>
                  </a:lnTo>
                  <a:lnTo>
                    <a:pt x="870" y="417"/>
                  </a:lnTo>
                  <a:lnTo>
                    <a:pt x="865" y="415"/>
                  </a:lnTo>
                  <a:lnTo>
                    <a:pt x="865" y="415"/>
                  </a:lnTo>
                  <a:lnTo>
                    <a:pt x="865" y="412"/>
                  </a:lnTo>
                  <a:lnTo>
                    <a:pt x="865" y="412"/>
                  </a:lnTo>
                  <a:lnTo>
                    <a:pt x="863" y="412"/>
                  </a:lnTo>
                  <a:lnTo>
                    <a:pt x="861" y="412"/>
                  </a:lnTo>
                  <a:lnTo>
                    <a:pt x="858" y="412"/>
                  </a:lnTo>
                  <a:lnTo>
                    <a:pt x="858" y="412"/>
                  </a:lnTo>
                  <a:lnTo>
                    <a:pt x="856" y="412"/>
                  </a:lnTo>
                  <a:lnTo>
                    <a:pt x="856" y="410"/>
                  </a:lnTo>
                  <a:lnTo>
                    <a:pt x="853" y="410"/>
                  </a:lnTo>
                  <a:lnTo>
                    <a:pt x="853" y="412"/>
                  </a:lnTo>
                  <a:lnTo>
                    <a:pt x="853" y="412"/>
                  </a:lnTo>
                  <a:lnTo>
                    <a:pt x="851" y="412"/>
                  </a:lnTo>
                  <a:lnTo>
                    <a:pt x="851" y="410"/>
                  </a:lnTo>
                  <a:lnTo>
                    <a:pt x="849" y="410"/>
                  </a:lnTo>
                  <a:lnTo>
                    <a:pt x="846" y="408"/>
                  </a:lnTo>
                  <a:lnTo>
                    <a:pt x="846" y="405"/>
                  </a:lnTo>
                  <a:lnTo>
                    <a:pt x="844" y="405"/>
                  </a:lnTo>
                  <a:lnTo>
                    <a:pt x="842" y="405"/>
                  </a:lnTo>
                  <a:lnTo>
                    <a:pt x="835" y="405"/>
                  </a:lnTo>
                  <a:lnTo>
                    <a:pt x="830" y="400"/>
                  </a:lnTo>
                  <a:lnTo>
                    <a:pt x="830" y="398"/>
                  </a:lnTo>
                  <a:lnTo>
                    <a:pt x="827" y="398"/>
                  </a:lnTo>
                  <a:lnTo>
                    <a:pt x="827" y="396"/>
                  </a:lnTo>
                  <a:lnTo>
                    <a:pt x="827" y="396"/>
                  </a:lnTo>
                  <a:lnTo>
                    <a:pt x="825" y="396"/>
                  </a:lnTo>
                  <a:lnTo>
                    <a:pt x="825" y="393"/>
                  </a:lnTo>
                  <a:lnTo>
                    <a:pt x="825" y="393"/>
                  </a:lnTo>
                  <a:lnTo>
                    <a:pt x="825" y="393"/>
                  </a:lnTo>
                  <a:lnTo>
                    <a:pt x="823" y="393"/>
                  </a:lnTo>
                  <a:lnTo>
                    <a:pt x="823" y="391"/>
                  </a:lnTo>
                  <a:lnTo>
                    <a:pt x="820" y="391"/>
                  </a:lnTo>
                  <a:lnTo>
                    <a:pt x="818" y="391"/>
                  </a:lnTo>
                  <a:lnTo>
                    <a:pt x="816" y="391"/>
                  </a:lnTo>
                  <a:lnTo>
                    <a:pt x="813" y="386"/>
                  </a:lnTo>
                  <a:lnTo>
                    <a:pt x="811" y="386"/>
                  </a:lnTo>
                  <a:lnTo>
                    <a:pt x="808" y="386"/>
                  </a:lnTo>
                  <a:lnTo>
                    <a:pt x="806" y="384"/>
                  </a:lnTo>
                  <a:lnTo>
                    <a:pt x="806" y="384"/>
                  </a:lnTo>
                  <a:lnTo>
                    <a:pt x="806" y="384"/>
                  </a:lnTo>
                  <a:lnTo>
                    <a:pt x="804" y="381"/>
                  </a:lnTo>
                  <a:lnTo>
                    <a:pt x="797" y="381"/>
                  </a:lnTo>
                  <a:lnTo>
                    <a:pt x="797" y="381"/>
                  </a:lnTo>
                  <a:lnTo>
                    <a:pt x="794" y="381"/>
                  </a:lnTo>
                  <a:lnTo>
                    <a:pt x="794" y="384"/>
                  </a:lnTo>
                  <a:lnTo>
                    <a:pt x="794" y="386"/>
                  </a:lnTo>
                  <a:lnTo>
                    <a:pt x="792" y="389"/>
                  </a:lnTo>
                  <a:lnTo>
                    <a:pt x="792" y="386"/>
                  </a:lnTo>
                  <a:lnTo>
                    <a:pt x="792" y="389"/>
                  </a:lnTo>
                  <a:lnTo>
                    <a:pt x="790" y="389"/>
                  </a:lnTo>
                  <a:lnTo>
                    <a:pt x="790" y="389"/>
                  </a:lnTo>
                  <a:lnTo>
                    <a:pt x="790" y="391"/>
                  </a:lnTo>
                  <a:lnTo>
                    <a:pt x="787" y="389"/>
                  </a:lnTo>
                  <a:lnTo>
                    <a:pt x="787" y="389"/>
                  </a:lnTo>
                  <a:lnTo>
                    <a:pt x="787" y="391"/>
                  </a:lnTo>
                  <a:lnTo>
                    <a:pt x="787" y="391"/>
                  </a:lnTo>
                  <a:lnTo>
                    <a:pt x="785" y="391"/>
                  </a:lnTo>
                  <a:lnTo>
                    <a:pt x="785" y="393"/>
                  </a:lnTo>
                  <a:lnTo>
                    <a:pt x="785" y="393"/>
                  </a:lnTo>
                  <a:lnTo>
                    <a:pt x="785" y="393"/>
                  </a:lnTo>
                  <a:lnTo>
                    <a:pt x="775" y="393"/>
                  </a:lnTo>
                  <a:lnTo>
                    <a:pt x="775" y="393"/>
                  </a:lnTo>
                  <a:lnTo>
                    <a:pt x="773" y="393"/>
                  </a:lnTo>
                  <a:lnTo>
                    <a:pt x="773" y="391"/>
                  </a:lnTo>
                  <a:lnTo>
                    <a:pt x="773" y="391"/>
                  </a:lnTo>
                  <a:lnTo>
                    <a:pt x="771" y="391"/>
                  </a:lnTo>
                  <a:lnTo>
                    <a:pt x="771" y="391"/>
                  </a:lnTo>
                  <a:lnTo>
                    <a:pt x="771" y="393"/>
                  </a:lnTo>
                  <a:lnTo>
                    <a:pt x="771" y="393"/>
                  </a:lnTo>
                  <a:lnTo>
                    <a:pt x="768" y="391"/>
                  </a:lnTo>
                  <a:lnTo>
                    <a:pt x="768" y="391"/>
                  </a:lnTo>
                  <a:lnTo>
                    <a:pt x="768" y="391"/>
                  </a:lnTo>
                  <a:lnTo>
                    <a:pt x="768" y="391"/>
                  </a:lnTo>
                  <a:lnTo>
                    <a:pt x="766" y="391"/>
                  </a:lnTo>
                  <a:lnTo>
                    <a:pt x="764" y="391"/>
                  </a:lnTo>
                  <a:lnTo>
                    <a:pt x="766" y="389"/>
                  </a:lnTo>
                  <a:lnTo>
                    <a:pt x="764" y="386"/>
                  </a:lnTo>
                  <a:lnTo>
                    <a:pt x="764" y="386"/>
                  </a:lnTo>
                  <a:lnTo>
                    <a:pt x="761" y="384"/>
                  </a:lnTo>
                  <a:lnTo>
                    <a:pt x="759" y="384"/>
                  </a:lnTo>
                  <a:lnTo>
                    <a:pt x="759" y="384"/>
                  </a:lnTo>
                  <a:lnTo>
                    <a:pt x="756" y="384"/>
                  </a:lnTo>
                  <a:lnTo>
                    <a:pt x="756" y="386"/>
                  </a:lnTo>
                  <a:lnTo>
                    <a:pt x="756" y="386"/>
                  </a:lnTo>
                  <a:lnTo>
                    <a:pt x="754" y="386"/>
                  </a:lnTo>
                  <a:lnTo>
                    <a:pt x="754" y="386"/>
                  </a:lnTo>
                  <a:lnTo>
                    <a:pt x="752" y="389"/>
                  </a:lnTo>
                  <a:lnTo>
                    <a:pt x="749" y="389"/>
                  </a:lnTo>
                  <a:lnTo>
                    <a:pt x="749" y="389"/>
                  </a:lnTo>
                  <a:lnTo>
                    <a:pt x="747" y="391"/>
                  </a:lnTo>
                  <a:lnTo>
                    <a:pt x="747" y="391"/>
                  </a:lnTo>
                  <a:lnTo>
                    <a:pt x="747" y="391"/>
                  </a:lnTo>
                  <a:lnTo>
                    <a:pt x="745" y="391"/>
                  </a:lnTo>
                  <a:lnTo>
                    <a:pt x="742" y="391"/>
                  </a:lnTo>
                  <a:lnTo>
                    <a:pt x="740" y="391"/>
                  </a:lnTo>
                  <a:lnTo>
                    <a:pt x="740" y="396"/>
                  </a:lnTo>
                  <a:lnTo>
                    <a:pt x="740" y="396"/>
                  </a:lnTo>
                  <a:lnTo>
                    <a:pt x="740" y="396"/>
                  </a:lnTo>
                  <a:lnTo>
                    <a:pt x="738" y="396"/>
                  </a:lnTo>
                  <a:lnTo>
                    <a:pt x="738" y="396"/>
                  </a:lnTo>
                  <a:lnTo>
                    <a:pt x="738" y="396"/>
                  </a:lnTo>
                  <a:lnTo>
                    <a:pt x="738" y="396"/>
                  </a:lnTo>
                  <a:lnTo>
                    <a:pt x="735" y="396"/>
                  </a:lnTo>
                  <a:lnTo>
                    <a:pt x="733" y="398"/>
                  </a:lnTo>
                  <a:lnTo>
                    <a:pt x="733" y="396"/>
                  </a:lnTo>
                  <a:lnTo>
                    <a:pt x="726" y="393"/>
                  </a:lnTo>
                  <a:lnTo>
                    <a:pt x="726" y="391"/>
                  </a:lnTo>
                  <a:lnTo>
                    <a:pt x="723" y="391"/>
                  </a:lnTo>
                  <a:lnTo>
                    <a:pt x="723" y="393"/>
                  </a:lnTo>
                  <a:lnTo>
                    <a:pt x="721" y="393"/>
                  </a:lnTo>
                  <a:lnTo>
                    <a:pt x="721" y="396"/>
                  </a:lnTo>
                  <a:lnTo>
                    <a:pt x="721" y="396"/>
                  </a:lnTo>
                  <a:lnTo>
                    <a:pt x="719" y="396"/>
                  </a:lnTo>
                  <a:lnTo>
                    <a:pt x="716" y="398"/>
                  </a:lnTo>
                  <a:lnTo>
                    <a:pt x="714" y="398"/>
                  </a:lnTo>
                  <a:lnTo>
                    <a:pt x="712" y="398"/>
                  </a:lnTo>
                  <a:lnTo>
                    <a:pt x="707" y="398"/>
                  </a:lnTo>
                  <a:lnTo>
                    <a:pt x="704" y="400"/>
                  </a:lnTo>
                  <a:lnTo>
                    <a:pt x="704" y="400"/>
                  </a:lnTo>
                  <a:lnTo>
                    <a:pt x="702" y="400"/>
                  </a:lnTo>
                  <a:lnTo>
                    <a:pt x="702" y="403"/>
                  </a:lnTo>
                  <a:lnTo>
                    <a:pt x="700" y="405"/>
                  </a:lnTo>
                  <a:lnTo>
                    <a:pt x="700" y="408"/>
                  </a:lnTo>
                  <a:lnTo>
                    <a:pt x="697" y="410"/>
                  </a:lnTo>
                  <a:lnTo>
                    <a:pt x="695" y="410"/>
                  </a:lnTo>
                  <a:lnTo>
                    <a:pt x="690" y="410"/>
                  </a:lnTo>
                  <a:lnTo>
                    <a:pt x="688" y="410"/>
                  </a:lnTo>
                  <a:lnTo>
                    <a:pt x="688" y="410"/>
                  </a:lnTo>
                  <a:lnTo>
                    <a:pt x="688" y="412"/>
                  </a:lnTo>
                  <a:lnTo>
                    <a:pt x="688" y="415"/>
                  </a:lnTo>
                  <a:lnTo>
                    <a:pt x="683" y="417"/>
                  </a:lnTo>
                  <a:lnTo>
                    <a:pt x="681" y="415"/>
                  </a:lnTo>
                  <a:lnTo>
                    <a:pt x="678" y="410"/>
                  </a:lnTo>
                  <a:lnTo>
                    <a:pt x="676" y="408"/>
                  </a:lnTo>
                  <a:lnTo>
                    <a:pt x="674" y="408"/>
                  </a:lnTo>
                  <a:lnTo>
                    <a:pt x="667" y="408"/>
                  </a:lnTo>
                  <a:lnTo>
                    <a:pt x="667" y="408"/>
                  </a:lnTo>
                  <a:lnTo>
                    <a:pt x="664" y="405"/>
                  </a:lnTo>
                  <a:lnTo>
                    <a:pt x="664" y="405"/>
                  </a:lnTo>
                  <a:lnTo>
                    <a:pt x="664" y="403"/>
                  </a:lnTo>
                  <a:lnTo>
                    <a:pt x="664" y="403"/>
                  </a:lnTo>
                  <a:lnTo>
                    <a:pt x="662" y="403"/>
                  </a:lnTo>
                  <a:lnTo>
                    <a:pt x="662" y="403"/>
                  </a:lnTo>
                  <a:lnTo>
                    <a:pt x="657" y="400"/>
                  </a:lnTo>
                  <a:lnTo>
                    <a:pt x="657" y="400"/>
                  </a:lnTo>
                  <a:lnTo>
                    <a:pt x="655" y="400"/>
                  </a:lnTo>
                  <a:lnTo>
                    <a:pt x="655" y="398"/>
                  </a:lnTo>
                  <a:lnTo>
                    <a:pt x="655" y="398"/>
                  </a:lnTo>
                  <a:lnTo>
                    <a:pt x="655" y="398"/>
                  </a:lnTo>
                  <a:lnTo>
                    <a:pt x="655" y="396"/>
                  </a:lnTo>
                  <a:lnTo>
                    <a:pt x="657" y="396"/>
                  </a:lnTo>
                  <a:lnTo>
                    <a:pt x="657" y="393"/>
                  </a:lnTo>
                  <a:lnTo>
                    <a:pt x="655" y="393"/>
                  </a:lnTo>
                  <a:lnTo>
                    <a:pt x="652" y="391"/>
                  </a:lnTo>
                  <a:lnTo>
                    <a:pt x="650" y="391"/>
                  </a:lnTo>
                  <a:lnTo>
                    <a:pt x="650" y="391"/>
                  </a:lnTo>
                  <a:lnTo>
                    <a:pt x="650" y="391"/>
                  </a:lnTo>
                  <a:lnTo>
                    <a:pt x="650" y="393"/>
                  </a:lnTo>
                  <a:lnTo>
                    <a:pt x="648" y="393"/>
                  </a:lnTo>
                  <a:lnTo>
                    <a:pt x="648" y="398"/>
                  </a:lnTo>
                  <a:lnTo>
                    <a:pt x="648" y="398"/>
                  </a:lnTo>
                  <a:lnTo>
                    <a:pt x="648" y="398"/>
                  </a:lnTo>
                  <a:lnTo>
                    <a:pt x="645" y="398"/>
                  </a:lnTo>
                  <a:lnTo>
                    <a:pt x="645" y="400"/>
                  </a:lnTo>
                  <a:lnTo>
                    <a:pt x="645" y="400"/>
                  </a:lnTo>
                  <a:lnTo>
                    <a:pt x="643" y="400"/>
                  </a:lnTo>
                  <a:lnTo>
                    <a:pt x="643" y="400"/>
                  </a:lnTo>
                  <a:lnTo>
                    <a:pt x="641" y="400"/>
                  </a:lnTo>
                  <a:lnTo>
                    <a:pt x="641" y="400"/>
                  </a:lnTo>
                  <a:lnTo>
                    <a:pt x="641" y="400"/>
                  </a:lnTo>
                  <a:lnTo>
                    <a:pt x="636" y="398"/>
                  </a:lnTo>
                  <a:lnTo>
                    <a:pt x="636" y="398"/>
                  </a:lnTo>
                  <a:lnTo>
                    <a:pt x="636" y="398"/>
                  </a:lnTo>
                  <a:lnTo>
                    <a:pt x="631" y="398"/>
                  </a:lnTo>
                  <a:lnTo>
                    <a:pt x="631" y="398"/>
                  </a:lnTo>
                  <a:lnTo>
                    <a:pt x="629" y="398"/>
                  </a:lnTo>
                  <a:lnTo>
                    <a:pt x="629" y="398"/>
                  </a:lnTo>
                  <a:lnTo>
                    <a:pt x="626" y="396"/>
                  </a:lnTo>
                  <a:lnTo>
                    <a:pt x="626" y="396"/>
                  </a:lnTo>
                  <a:lnTo>
                    <a:pt x="626" y="393"/>
                  </a:lnTo>
                  <a:lnTo>
                    <a:pt x="626" y="391"/>
                  </a:lnTo>
                  <a:lnTo>
                    <a:pt x="624" y="389"/>
                  </a:lnTo>
                  <a:lnTo>
                    <a:pt x="624" y="389"/>
                  </a:lnTo>
                  <a:lnTo>
                    <a:pt x="624" y="389"/>
                  </a:lnTo>
                  <a:lnTo>
                    <a:pt x="622" y="389"/>
                  </a:lnTo>
                  <a:lnTo>
                    <a:pt x="622" y="389"/>
                  </a:lnTo>
                  <a:lnTo>
                    <a:pt x="622" y="389"/>
                  </a:lnTo>
                  <a:lnTo>
                    <a:pt x="617" y="389"/>
                  </a:lnTo>
                  <a:lnTo>
                    <a:pt x="617" y="389"/>
                  </a:lnTo>
                  <a:lnTo>
                    <a:pt x="617" y="389"/>
                  </a:lnTo>
                  <a:lnTo>
                    <a:pt x="615" y="389"/>
                  </a:lnTo>
                  <a:lnTo>
                    <a:pt x="615" y="391"/>
                  </a:lnTo>
                  <a:lnTo>
                    <a:pt x="615" y="393"/>
                  </a:lnTo>
                  <a:lnTo>
                    <a:pt x="615" y="398"/>
                  </a:lnTo>
                  <a:lnTo>
                    <a:pt x="612" y="400"/>
                  </a:lnTo>
                  <a:lnTo>
                    <a:pt x="610" y="400"/>
                  </a:lnTo>
                  <a:lnTo>
                    <a:pt x="605" y="400"/>
                  </a:lnTo>
                  <a:lnTo>
                    <a:pt x="605" y="403"/>
                  </a:lnTo>
                  <a:lnTo>
                    <a:pt x="607" y="403"/>
                  </a:lnTo>
                  <a:lnTo>
                    <a:pt x="607" y="403"/>
                  </a:lnTo>
                  <a:lnTo>
                    <a:pt x="607" y="405"/>
                  </a:lnTo>
                  <a:lnTo>
                    <a:pt x="607" y="405"/>
                  </a:lnTo>
                  <a:lnTo>
                    <a:pt x="605" y="408"/>
                  </a:lnTo>
                  <a:lnTo>
                    <a:pt x="605" y="408"/>
                  </a:lnTo>
                  <a:lnTo>
                    <a:pt x="605" y="412"/>
                  </a:lnTo>
                  <a:lnTo>
                    <a:pt x="605" y="415"/>
                  </a:lnTo>
                  <a:lnTo>
                    <a:pt x="603" y="417"/>
                  </a:lnTo>
                  <a:lnTo>
                    <a:pt x="600" y="417"/>
                  </a:lnTo>
                  <a:lnTo>
                    <a:pt x="596" y="415"/>
                  </a:lnTo>
                  <a:lnTo>
                    <a:pt x="596" y="412"/>
                  </a:lnTo>
                  <a:lnTo>
                    <a:pt x="593" y="410"/>
                  </a:lnTo>
                  <a:lnTo>
                    <a:pt x="593" y="408"/>
                  </a:lnTo>
                  <a:lnTo>
                    <a:pt x="593" y="405"/>
                  </a:lnTo>
                  <a:lnTo>
                    <a:pt x="596" y="400"/>
                  </a:lnTo>
                  <a:lnTo>
                    <a:pt x="596" y="398"/>
                  </a:lnTo>
                  <a:lnTo>
                    <a:pt x="596" y="398"/>
                  </a:lnTo>
                  <a:lnTo>
                    <a:pt x="593" y="396"/>
                  </a:lnTo>
                  <a:lnTo>
                    <a:pt x="593" y="396"/>
                  </a:lnTo>
                  <a:lnTo>
                    <a:pt x="591" y="393"/>
                  </a:lnTo>
                  <a:lnTo>
                    <a:pt x="591" y="393"/>
                  </a:lnTo>
                  <a:lnTo>
                    <a:pt x="591" y="396"/>
                  </a:lnTo>
                  <a:lnTo>
                    <a:pt x="589" y="396"/>
                  </a:lnTo>
                  <a:lnTo>
                    <a:pt x="589" y="396"/>
                  </a:lnTo>
                  <a:lnTo>
                    <a:pt x="589" y="398"/>
                  </a:lnTo>
                  <a:lnTo>
                    <a:pt x="586" y="400"/>
                  </a:lnTo>
                  <a:lnTo>
                    <a:pt x="586" y="400"/>
                  </a:lnTo>
                  <a:lnTo>
                    <a:pt x="584" y="398"/>
                  </a:lnTo>
                  <a:lnTo>
                    <a:pt x="581" y="398"/>
                  </a:lnTo>
                  <a:lnTo>
                    <a:pt x="581" y="400"/>
                  </a:lnTo>
                  <a:lnTo>
                    <a:pt x="579" y="400"/>
                  </a:lnTo>
                  <a:lnTo>
                    <a:pt x="579" y="400"/>
                  </a:lnTo>
                  <a:lnTo>
                    <a:pt x="579" y="400"/>
                  </a:lnTo>
                  <a:lnTo>
                    <a:pt x="579" y="403"/>
                  </a:lnTo>
                  <a:lnTo>
                    <a:pt x="577" y="403"/>
                  </a:lnTo>
                  <a:lnTo>
                    <a:pt x="577" y="403"/>
                  </a:lnTo>
                  <a:lnTo>
                    <a:pt x="577" y="405"/>
                  </a:lnTo>
                  <a:lnTo>
                    <a:pt x="574" y="405"/>
                  </a:lnTo>
                  <a:lnTo>
                    <a:pt x="570" y="405"/>
                  </a:lnTo>
                  <a:lnTo>
                    <a:pt x="567" y="405"/>
                  </a:lnTo>
                  <a:lnTo>
                    <a:pt x="567" y="400"/>
                  </a:lnTo>
                  <a:lnTo>
                    <a:pt x="565" y="398"/>
                  </a:lnTo>
                  <a:lnTo>
                    <a:pt x="565" y="398"/>
                  </a:lnTo>
                  <a:lnTo>
                    <a:pt x="562" y="396"/>
                  </a:lnTo>
                  <a:lnTo>
                    <a:pt x="560" y="396"/>
                  </a:lnTo>
                  <a:lnTo>
                    <a:pt x="555" y="396"/>
                  </a:lnTo>
                  <a:lnTo>
                    <a:pt x="553" y="396"/>
                  </a:lnTo>
                  <a:lnTo>
                    <a:pt x="553" y="393"/>
                  </a:lnTo>
                  <a:lnTo>
                    <a:pt x="553" y="389"/>
                  </a:lnTo>
                  <a:lnTo>
                    <a:pt x="551" y="386"/>
                  </a:lnTo>
                  <a:lnTo>
                    <a:pt x="546" y="384"/>
                  </a:lnTo>
                  <a:lnTo>
                    <a:pt x="544" y="386"/>
                  </a:lnTo>
                  <a:lnTo>
                    <a:pt x="539" y="389"/>
                  </a:lnTo>
                  <a:lnTo>
                    <a:pt x="532" y="398"/>
                  </a:lnTo>
                  <a:lnTo>
                    <a:pt x="527" y="400"/>
                  </a:lnTo>
                  <a:lnTo>
                    <a:pt x="522" y="400"/>
                  </a:lnTo>
                  <a:lnTo>
                    <a:pt x="518" y="400"/>
                  </a:lnTo>
                  <a:lnTo>
                    <a:pt x="515" y="398"/>
                  </a:lnTo>
                  <a:lnTo>
                    <a:pt x="515" y="398"/>
                  </a:lnTo>
                  <a:lnTo>
                    <a:pt x="515" y="396"/>
                  </a:lnTo>
                  <a:lnTo>
                    <a:pt x="515" y="396"/>
                  </a:lnTo>
                  <a:lnTo>
                    <a:pt x="515" y="393"/>
                  </a:lnTo>
                  <a:lnTo>
                    <a:pt x="515" y="391"/>
                  </a:lnTo>
                  <a:lnTo>
                    <a:pt x="515" y="391"/>
                  </a:lnTo>
                  <a:lnTo>
                    <a:pt x="515" y="389"/>
                  </a:lnTo>
                  <a:lnTo>
                    <a:pt x="515" y="389"/>
                  </a:lnTo>
                  <a:lnTo>
                    <a:pt x="515" y="386"/>
                  </a:lnTo>
                  <a:lnTo>
                    <a:pt x="515" y="386"/>
                  </a:lnTo>
                  <a:lnTo>
                    <a:pt x="513" y="386"/>
                  </a:lnTo>
                  <a:lnTo>
                    <a:pt x="510" y="384"/>
                  </a:lnTo>
                  <a:lnTo>
                    <a:pt x="506" y="384"/>
                  </a:lnTo>
                  <a:lnTo>
                    <a:pt x="501" y="381"/>
                  </a:lnTo>
                  <a:lnTo>
                    <a:pt x="501" y="377"/>
                  </a:lnTo>
                  <a:lnTo>
                    <a:pt x="499" y="374"/>
                  </a:lnTo>
                  <a:lnTo>
                    <a:pt x="501" y="372"/>
                  </a:lnTo>
                  <a:lnTo>
                    <a:pt x="501" y="367"/>
                  </a:lnTo>
                  <a:lnTo>
                    <a:pt x="499" y="367"/>
                  </a:lnTo>
                  <a:lnTo>
                    <a:pt x="496" y="367"/>
                  </a:lnTo>
                  <a:lnTo>
                    <a:pt x="492" y="367"/>
                  </a:lnTo>
                  <a:lnTo>
                    <a:pt x="487" y="370"/>
                  </a:lnTo>
                  <a:lnTo>
                    <a:pt x="475" y="367"/>
                  </a:lnTo>
                  <a:lnTo>
                    <a:pt x="473" y="367"/>
                  </a:lnTo>
                  <a:lnTo>
                    <a:pt x="470" y="370"/>
                  </a:lnTo>
                  <a:lnTo>
                    <a:pt x="468" y="372"/>
                  </a:lnTo>
                  <a:lnTo>
                    <a:pt x="468" y="374"/>
                  </a:lnTo>
                  <a:lnTo>
                    <a:pt x="466" y="374"/>
                  </a:lnTo>
                  <a:lnTo>
                    <a:pt x="463" y="377"/>
                  </a:lnTo>
                  <a:lnTo>
                    <a:pt x="458" y="377"/>
                  </a:lnTo>
                  <a:lnTo>
                    <a:pt x="458" y="374"/>
                  </a:lnTo>
                  <a:lnTo>
                    <a:pt x="454" y="372"/>
                  </a:lnTo>
                  <a:lnTo>
                    <a:pt x="451" y="370"/>
                  </a:lnTo>
                  <a:lnTo>
                    <a:pt x="451" y="370"/>
                  </a:lnTo>
                  <a:lnTo>
                    <a:pt x="449" y="367"/>
                  </a:lnTo>
                  <a:lnTo>
                    <a:pt x="449" y="365"/>
                  </a:lnTo>
                  <a:lnTo>
                    <a:pt x="447" y="365"/>
                  </a:lnTo>
                  <a:lnTo>
                    <a:pt x="444" y="365"/>
                  </a:lnTo>
                  <a:lnTo>
                    <a:pt x="442" y="365"/>
                  </a:lnTo>
                  <a:lnTo>
                    <a:pt x="435" y="370"/>
                  </a:lnTo>
                  <a:lnTo>
                    <a:pt x="435" y="367"/>
                  </a:lnTo>
                  <a:lnTo>
                    <a:pt x="421" y="365"/>
                  </a:lnTo>
                  <a:lnTo>
                    <a:pt x="418" y="365"/>
                  </a:lnTo>
                  <a:lnTo>
                    <a:pt x="411" y="360"/>
                  </a:lnTo>
                  <a:lnTo>
                    <a:pt x="409" y="360"/>
                  </a:lnTo>
                  <a:lnTo>
                    <a:pt x="406" y="360"/>
                  </a:lnTo>
                  <a:lnTo>
                    <a:pt x="406" y="360"/>
                  </a:lnTo>
                  <a:lnTo>
                    <a:pt x="404" y="360"/>
                  </a:lnTo>
                  <a:lnTo>
                    <a:pt x="402" y="360"/>
                  </a:lnTo>
                  <a:lnTo>
                    <a:pt x="397" y="360"/>
                  </a:lnTo>
                  <a:lnTo>
                    <a:pt x="395" y="358"/>
                  </a:lnTo>
                  <a:lnTo>
                    <a:pt x="390" y="360"/>
                  </a:lnTo>
                  <a:lnTo>
                    <a:pt x="387" y="358"/>
                  </a:lnTo>
                  <a:lnTo>
                    <a:pt x="385" y="358"/>
                  </a:lnTo>
                  <a:lnTo>
                    <a:pt x="385" y="355"/>
                  </a:lnTo>
                  <a:lnTo>
                    <a:pt x="385" y="348"/>
                  </a:lnTo>
                  <a:lnTo>
                    <a:pt x="385" y="346"/>
                  </a:lnTo>
                  <a:lnTo>
                    <a:pt x="385" y="346"/>
                  </a:lnTo>
                  <a:lnTo>
                    <a:pt x="385" y="344"/>
                  </a:lnTo>
                  <a:lnTo>
                    <a:pt x="380" y="341"/>
                  </a:lnTo>
                  <a:lnTo>
                    <a:pt x="380" y="339"/>
                  </a:lnTo>
                  <a:lnTo>
                    <a:pt x="380" y="337"/>
                  </a:lnTo>
                  <a:lnTo>
                    <a:pt x="378" y="334"/>
                  </a:lnTo>
                  <a:lnTo>
                    <a:pt x="376" y="334"/>
                  </a:lnTo>
                  <a:lnTo>
                    <a:pt x="376" y="334"/>
                  </a:lnTo>
                  <a:lnTo>
                    <a:pt x="373" y="334"/>
                  </a:lnTo>
                  <a:lnTo>
                    <a:pt x="373" y="334"/>
                  </a:lnTo>
                  <a:lnTo>
                    <a:pt x="371" y="332"/>
                  </a:lnTo>
                  <a:lnTo>
                    <a:pt x="371" y="332"/>
                  </a:lnTo>
                  <a:lnTo>
                    <a:pt x="371" y="332"/>
                  </a:lnTo>
                  <a:lnTo>
                    <a:pt x="371" y="329"/>
                  </a:lnTo>
                  <a:lnTo>
                    <a:pt x="369" y="329"/>
                  </a:lnTo>
                  <a:lnTo>
                    <a:pt x="366" y="329"/>
                  </a:lnTo>
                  <a:lnTo>
                    <a:pt x="366" y="329"/>
                  </a:lnTo>
                  <a:lnTo>
                    <a:pt x="366" y="337"/>
                  </a:lnTo>
                  <a:lnTo>
                    <a:pt x="364" y="339"/>
                  </a:lnTo>
                  <a:lnTo>
                    <a:pt x="364" y="339"/>
                  </a:lnTo>
                  <a:lnTo>
                    <a:pt x="361" y="339"/>
                  </a:lnTo>
                  <a:lnTo>
                    <a:pt x="359" y="339"/>
                  </a:lnTo>
                  <a:lnTo>
                    <a:pt x="354" y="337"/>
                  </a:lnTo>
                  <a:lnTo>
                    <a:pt x="350" y="334"/>
                  </a:lnTo>
                  <a:lnTo>
                    <a:pt x="350" y="334"/>
                  </a:lnTo>
                  <a:lnTo>
                    <a:pt x="347" y="337"/>
                  </a:lnTo>
                  <a:lnTo>
                    <a:pt x="347" y="337"/>
                  </a:lnTo>
                  <a:lnTo>
                    <a:pt x="345" y="339"/>
                  </a:lnTo>
                  <a:lnTo>
                    <a:pt x="345" y="339"/>
                  </a:lnTo>
                  <a:lnTo>
                    <a:pt x="338" y="339"/>
                  </a:lnTo>
                  <a:lnTo>
                    <a:pt x="335" y="337"/>
                  </a:lnTo>
                  <a:lnTo>
                    <a:pt x="335" y="337"/>
                  </a:lnTo>
                  <a:lnTo>
                    <a:pt x="333" y="332"/>
                  </a:lnTo>
                  <a:lnTo>
                    <a:pt x="314" y="315"/>
                  </a:lnTo>
                  <a:lnTo>
                    <a:pt x="314" y="315"/>
                  </a:lnTo>
                  <a:lnTo>
                    <a:pt x="312" y="315"/>
                  </a:lnTo>
                  <a:lnTo>
                    <a:pt x="312" y="315"/>
                  </a:lnTo>
                  <a:lnTo>
                    <a:pt x="309" y="313"/>
                  </a:lnTo>
                  <a:lnTo>
                    <a:pt x="305" y="315"/>
                  </a:lnTo>
                  <a:lnTo>
                    <a:pt x="302" y="315"/>
                  </a:lnTo>
                  <a:lnTo>
                    <a:pt x="302" y="313"/>
                  </a:lnTo>
                  <a:lnTo>
                    <a:pt x="302" y="308"/>
                  </a:lnTo>
                  <a:lnTo>
                    <a:pt x="302" y="294"/>
                  </a:lnTo>
                  <a:lnTo>
                    <a:pt x="302" y="280"/>
                  </a:lnTo>
                  <a:lnTo>
                    <a:pt x="302" y="266"/>
                  </a:lnTo>
                  <a:lnTo>
                    <a:pt x="302" y="251"/>
                  </a:lnTo>
                  <a:lnTo>
                    <a:pt x="302" y="237"/>
                  </a:lnTo>
                  <a:lnTo>
                    <a:pt x="302" y="223"/>
                  </a:lnTo>
                  <a:lnTo>
                    <a:pt x="302" y="209"/>
                  </a:lnTo>
                  <a:lnTo>
                    <a:pt x="302" y="195"/>
                  </a:lnTo>
                  <a:lnTo>
                    <a:pt x="302" y="180"/>
                  </a:lnTo>
                  <a:lnTo>
                    <a:pt x="302" y="166"/>
                  </a:lnTo>
                  <a:lnTo>
                    <a:pt x="302" y="152"/>
                  </a:lnTo>
                  <a:lnTo>
                    <a:pt x="302" y="138"/>
                  </a:lnTo>
                  <a:lnTo>
                    <a:pt x="302" y="124"/>
                  </a:lnTo>
                  <a:lnTo>
                    <a:pt x="302" y="109"/>
                  </a:lnTo>
                  <a:lnTo>
                    <a:pt x="302" y="95"/>
                  </a:lnTo>
                  <a:lnTo>
                    <a:pt x="302" y="81"/>
                  </a:lnTo>
                  <a:lnTo>
                    <a:pt x="302" y="76"/>
                  </a:lnTo>
                  <a:lnTo>
                    <a:pt x="302" y="76"/>
                  </a:lnTo>
                  <a:lnTo>
                    <a:pt x="295" y="76"/>
                  </a:lnTo>
                  <a:lnTo>
                    <a:pt x="293" y="76"/>
                  </a:lnTo>
                  <a:lnTo>
                    <a:pt x="283" y="76"/>
                  </a:lnTo>
                  <a:lnTo>
                    <a:pt x="269" y="76"/>
                  </a:lnTo>
                  <a:lnTo>
                    <a:pt x="250" y="76"/>
                  </a:lnTo>
                  <a:lnTo>
                    <a:pt x="227" y="76"/>
                  </a:lnTo>
                  <a:lnTo>
                    <a:pt x="203" y="74"/>
                  </a:lnTo>
                  <a:lnTo>
                    <a:pt x="177" y="74"/>
                  </a:lnTo>
                  <a:lnTo>
                    <a:pt x="149" y="74"/>
                  </a:lnTo>
                  <a:lnTo>
                    <a:pt x="120" y="74"/>
                  </a:lnTo>
                  <a:lnTo>
                    <a:pt x="94" y="74"/>
                  </a:lnTo>
                  <a:lnTo>
                    <a:pt x="68" y="74"/>
                  </a:lnTo>
                  <a:lnTo>
                    <a:pt x="47" y="71"/>
                  </a:lnTo>
                  <a:lnTo>
                    <a:pt x="28" y="71"/>
                  </a:lnTo>
                  <a:lnTo>
                    <a:pt x="14" y="71"/>
                  </a:lnTo>
                  <a:lnTo>
                    <a:pt x="4" y="71"/>
                  </a:lnTo>
                  <a:lnTo>
                    <a:pt x="0" y="71"/>
                  </a:lnTo>
                  <a:lnTo>
                    <a:pt x="2" y="55"/>
                  </a:lnTo>
                  <a:lnTo>
                    <a:pt x="2" y="41"/>
                  </a:lnTo>
                  <a:lnTo>
                    <a:pt x="2" y="24"/>
                  </a:lnTo>
                  <a:lnTo>
                    <a:pt x="2" y="10"/>
                  </a:lnTo>
                  <a:lnTo>
                    <a:pt x="14" y="10"/>
                  </a:lnTo>
                  <a:lnTo>
                    <a:pt x="28" y="10"/>
                  </a:lnTo>
                  <a:lnTo>
                    <a:pt x="40" y="10"/>
                  </a:lnTo>
                  <a:lnTo>
                    <a:pt x="52" y="10"/>
                  </a:lnTo>
                  <a:lnTo>
                    <a:pt x="63" y="10"/>
                  </a:lnTo>
                  <a:lnTo>
                    <a:pt x="78" y="10"/>
                  </a:lnTo>
                  <a:lnTo>
                    <a:pt x="89" y="12"/>
                  </a:lnTo>
                  <a:lnTo>
                    <a:pt x="101" y="12"/>
                  </a:lnTo>
                  <a:lnTo>
                    <a:pt x="125" y="12"/>
                  </a:lnTo>
                  <a:lnTo>
                    <a:pt x="149" y="12"/>
                  </a:lnTo>
                  <a:lnTo>
                    <a:pt x="170" y="12"/>
                  </a:lnTo>
                  <a:lnTo>
                    <a:pt x="193" y="12"/>
                  </a:lnTo>
                  <a:lnTo>
                    <a:pt x="217" y="12"/>
                  </a:lnTo>
                  <a:lnTo>
                    <a:pt x="241" y="12"/>
                  </a:lnTo>
                  <a:lnTo>
                    <a:pt x="262" y="12"/>
                  </a:lnTo>
                  <a:lnTo>
                    <a:pt x="286" y="12"/>
                  </a:lnTo>
                  <a:lnTo>
                    <a:pt x="309" y="12"/>
                  </a:lnTo>
                  <a:lnTo>
                    <a:pt x="333" y="12"/>
                  </a:lnTo>
                  <a:lnTo>
                    <a:pt x="357" y="12"/>
                  </a:lnTo>
                  <a:lnTo>
                    <a:pt x="378" y="12"/>
                  </a:lnTo>
                  <a:lnTo>
                    <a:pt x="402" y="12"/>
                  </a:lnTo>
                  <a:lnTo>
                    <a:pt x="425" y="12"/>
                  </a:lnTo>
                  <a:lnTo>
                    <a:pt x="449" y="12"/>
                  </a:lnTo>
                  <a:lnTo>
                    <a:pt x="473" y="12"/>
                  </a:lnTo>
                  <a:lnTo>
                    <a:pt x="494" y="12"/>
                  </a:lnTo>
                  <a:lnTo>
                    <a:pt x="518" y="12"/>
                  </a:lnTo>
                  <a:lnTo>
                    <a:pt x="541" y="10"/>
                  </a:lnTo>
                  <a:lnTo>
                    <a:pt x="565" y="10"/>
                  </a:lnTo>
                  <a:lnTo>
                    <a:pt x="586" y="10"/>
                  </a:lnTo>
                  <a:lnTo>
                    <a:pt x="610" y="10"/>
                  </a:lnTo>
                  <a:lnTo>
                    <a:pt x="633" y="8"/>
                  </a:lnTo>
                  <a:lnTo>
                    <a:pt x="657" y="8"/>
                  </a:lnTo>
                  <a:lnTo>
                    <a:pt x="681" y="8"/>
                  </a:lnTo>
                  <a:lnTo>
                    <a:pt x="702" y="5"/>
                  </a:lnTo>
                  <a:lnTo>
                    <a:pt x="726" y="5"/>
                  </a:lnTo>
                  <a:lnTo>
                    <a:pt x="749" y="5"/>
                  </a:lnTo>
                  <a:lnTo>
                    <a:pt x="773" y="3"/>
                  </a:lnTo>
                  <a:lnTo>
                    <a:pt x="794" y="3"/>
                  </a:lnTo>
                  <a:lnTo>
                    <a:pt x="818" y="0"/>
                  </a:lnTo>
                  <a:lnTo>
                    <a:pt x="842" y="0"/>
                  </a:lnTo>
                  <a:lnTo>
                    <a:pt x="842" y="15"/>
                  </a:lnTo>
                  <a:lnTo>
                    <a:pt x="844" y="31"/>
                  </a:lnTo>
                  <a:lnTo>
                    <a:pt x="844" y="48"/>
                  </a:lnTo>
                  <a:lnTo>
                    <a:pt x="844" y="62"/>
                  </a:lnTo>
                  <a:lnTo>
                    <a:pt x="844" y="62"/>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095" name="Google Shape;1095;p57"/>
            <p:cNvSpPr/>
            <p:nvPr/>
          </p:nvSpPr>
          <p:spPr>
            <a:xfrm>
              <a:off x="4924212" y="2459865"/>
              <a:ext cx="419299" cy="463801"/>
            </a:xfrm>
            <a:custGeom>
              <a:avLst/>
              <a:gdLst/>
              <a:ahLst/>
              <a:cxnLst/>
              <a:rect l="l" t="t" r="r" b="b"/>
              <a:pathLst>
                <a:path w="424" h="469" extrusionOk="0">
                  <a:moveTo>
                    <a:pt x="414" y="168"/>
                  </a:moveTo>
                  <a:lnTo>
                    <a:pt x="414" y="166"/>
                  </a:lnTo>
                  <a:lnTo>
                    <a:pt x="419" y="166"/>
                  </a:lnTo>
                  <a:lnTo>
                    <a:pt x="419" y="166"/>
                  </a:lnTo>
                  <a:lnTo>
                    <a:pt x="424" y="163"/>
                  </a:lnTo>
                  <a:lnTo>
                    <a:pt x="424" y="161"/>
                  </a:lnTo>
                  <a:lnTo>
                    <a:pt x="421" y="149"/>
                  </a:lnTo>
                  <a:lnTo>
                    <a:pt x="419" y="137"/>
                  </a:lnTo>
                  <a:lnTo>
                    <a:pt x="419" y="123"/>
                  </a:lnTo>
                  <a:lnTo>
                    <a:pt x="417" y="111"/>
                  </a:lnTo>
                  <a:lnTo>
                    <a:pt x="414" y="99"/>
                  </a:lnTo>
                  <a:lnTo>
                    <a:pt x="412" y="85"/>
                  </a:lnTo>
                  <a:lnTo>
                    <a:pt x="410" y="73"/>
                  </a:lnTo>
                  <a:lnTo>
                    <a:pt x="407" y="59"/>
                  </a:lnTo>
                  <a:lnTo>
                    <a:pt x="403" y="35"/>
                  </a:lnTo>
                  <a:lnTo>
                    <a:pt x="398" y="9"/>
                  </a:lnTo>
                  <a:lnTo>
                    <a:pt x="395" y="0"/>
                  </a:lnTo>
                  <a:lnTo>
                    <a:pt x="374" y="12"/>
                  </a:lnTo>
                  <a:lnTo>
                    <a:pt x="369" y="14"/>
                  </a:lnTo>
                  <a:lnTo>
                    <a:pt x="367" y="17"/>
                  </a:lnTo>
                  <a:lnTo>
                    <a:pt x="365" y="17"/>
                  </a:lnTo>
                  <a:lnTo>
                    <a:pt x="365" y="17"/>
                  </a:lnTo>
                  <a:lnTo>
                    <a:pt x="365" y="19"/>
                  </a:lnTo>
                  <a:lnTo>
                    <a:pt x="362" y="19"/>
                  </a:lnTo>
                  <a:lnTo>
                    <a:pt x="360" y="21"/>
                  </a:lnTo>
                  <a:lnTo>
                    <a:pt x="358" y="24"/>
                  </a:lnTo>
                  <a:lnTo>
                    <a:pt x="353" y="26"/>
                  </a:lnTo>
                  <a:lnTo>
                    <a:pt x="324" y="45"/>
                  </a:lnTo>
                  <a:lnTo>
                    <a:pt x="298" y="73"/>
                  </a:lnTo>
                  <a:lnTo>
                    <a:pt x="294" y="76"/>
                  </a:lnTo>
                  <a:lnTo>
                    <a:pt x="291" y="78"/>
                  </a:lnTo>
                  <a:lnTo>
                    <a:pt x="289" y="78"/>
                  </a:lnTo>
                  <a:lnTo>
                    <a:pt x="287" y="78"/>
                  </a:lnTo>
                  <a:lnTo>
                    <a:pt x="287" y="78"/>
                  </a:lnTo>
                  <a:lnTo>
                    <a:pt x="284" y="78"/>
                  </a:lnTo>
                  <a:lnTo>
                    <a:pt x="282" y="80"/>
                  </a:lnTo>
                  <a:lnTo>
                    <a:pt x="282" y="80"/>
                  </a:lnTo>
                  <a:lnTo>
                    <a:pt x="280" y="80"/>
                  </a:lnTo>
                  <a:lnTo>
                    <a:pt x="268" y="80"/>
                  </a:lnTo>
                  <a:lnTo>
                    <a:pt x="263" y="80"/>
                  </a:lnTo>
                  <a:lnTo>
                    <a:pt x="251" y="88"/>
                  </a:lnTo>
                  <a:lnTo>
                    <a:pt x="244" y="92"/>
                  </a:lnTo>
                  <a:lnTo>
                    <a:pt x="242" y="95"/>
                  </a:lnTo>
                  <a:lnTo>
                    <a:pt x="235" y="95"/>
                  </a:lnTo>
                  <a:lnTo>
                    <a:pt x="232" y="97"/>
                  </a:lnTo>
                  <a:lnTo>
                    <a:pt x="232" y="97"/>
                  </a:lnTo>
                  <a:lnTo>
                    <a:pt x="228" y="102"/>
                  </a:lnTo>
                  <a:lnTo>
                    <a:pt x="228" y="102"/>
                  </a:lnTo>
                  <a:lnTo>
                    <a:pt x="223" y="102"/>
                  </a:lnTo>
                  <a:lnTo>
                    <a:pt x="218" y="102"/>
                  </a:lnTo>
                  <a:lnTo>
                    <a:pt x="211" y="97"/>
                  </a:lnTo>
                  <a:lnTo>
                    <a:pt x="209" y="97"/>
                  </a:lnTo>
                  <a:lnTo>
                    <a:pt x="209" y="97"/>
                  </a:lnTo>
                  <a:lnTo>
                    <a:pt x="206" y="97"/>
                  </a:lnTo>
                  <a:lnTo>
                    <a:pt x="206" y="95"/>
                  </a:lnTo>
                  <a:lnTo>
                    <a:pt x="206" y="95"/>
                  </a:lnTo>
                  <a:lnTo>
                    <a:pt x="204" y="92"/>
                  </a:lnTo>
                  <a:lnTo>
                    <a:pt x="204" y="92"/>
                  </a:lnTo>
                  <a:lnTo>
                    <a:pt x="206" y="95"/>
                  </a:lnTo>
                  <a:lnTo>
                    <a:pt x="209" y="99"/>
                  </a:lnTo>
                  <a:lnTo>
                    <a:pt x="211" y="99"/>
                  </a:lnTo>
                  <a:lnTo>
                    <a:pt x="206" y="97"/>
                  </a:lnTo>
                  <a:lnTo>
                    <a:pt x="204" y="97"/>
                  </a:lnTo>
                  <a:lnTo>
                    <a:pt x="201" y="97"/>
                  </a:lnTo>
                  <a:lnTo>
                    <a:pt x="201" y="97"/>
                  </a:lnTo>
                  <a:lnTo>
                    <a:pt x="199" y="97"/>
                  </a:lnTo>
                  <a:lnTo>
                    <a:pt x="199" y="97"/>
                  </a:lnTo>
                  <a:lnTo>
                    <a:pt x="197" y="99"/>
                  </a:lnTo>
                  <a:lnTo>
                    <a:pt x="197" y="97"/>
                  </a:lnTo>
                  <a:lnTo>
                    <a:pt x="194" y="97"/>
                  </a:lnTo>
                  <a:lnTo>
                    <a:pt x="190" y="99"/>
                  </a:lnTo>
                  <a:lnTo>
                    <a:pt x="187" y="102"/>
                  </a:lnTo>
                  <a:lnTo>
                    <a:pt x="183" y="104"/>
                  </a:lnTo>
                  <a:lnTo>
                    <a:pt x="178" y="102"/>
                  </a:lnTo>
                  <a:lnTo>
                    <a:pt x="178" y="104"/>
                  </a:lnTo>
                  <a:lnTo>
                    <a:pt x="178" y="104"/>
                  </a:lnTo>
                  <a:lnTo>
                    <a:pt x="175" y="104"/>
                  </a:lnTo>
                  <a:lnTo>
                    <a:pt x="175" y="102"/>
                  </a:lnTo>
                  <a:lnTo>
                    <a:pt x="175" y="102"/>
                  </a:lnTo>
                  <a:lnTo>
                    <a:pt x="168" y="102"/>
                  </a:lnTo>
                  <a:lnTo>
                    <a:pt x="171" y="102"/>
                  </a:lnTo>
                  <a:lnTo>
                    <a:pt x="173" y="102"/>
                  </a:lnTo>
                  <a:lnTo>
                    <a:pt x="175" y="99"/>
                  </a:lnTo>
                  <a:lnTo>
                    <a:pt x="175" y="102"/>
                  </a:lnTo>
                  <a:lnTo>
                    <a:pt x="178" y="99"/>
                  </a:lnTo>
                  <a:lnTo>
                    <a:pt x="178" y="99"/>
                  </a:lnTo>
                  <a:lnTo>
                    <a:pt x="178" y="97"/>
                  </a:lnTo>
                  <a:lnTo>
                    <a:pt x="178" y="97"/>
                  </a:lnTo>
                  <a:lnTo>
                    <a:pt x="180" y="97"/>
                  </a:lnTo>
                  <a:lnTo>
                    <a:pt x="183" y="97"/>
                  </a:lnTo>
                  <a:lnTo>
                    <a:pt x="185" y="95"/>
                  </a:lnTo>
                  <a:lnTo>
                    <a:pt x="187" y="95"/>
                  </a:lnTo>
                  <a:lnTo>
                    <a:pt x="190" y="95"/>
                  </a:lnTo>
                  <a:lnTo>
                    <a:pt x="192" y="92"/>
                  </a:lnTo>
                  <a:lnTo>
                    <a:pt x="194" y="92"/>
                  </a:lnTo>
                  <a:lnTo>
                    <a:pt x="201" y="90"/>
                  </a:lnTo>
                  <a:lnTo>
                    <a:pt x="201" y="90"/>
                  </a:lnTo>
                  <a:lnTo>
                    <a:pt x="199" y="88"/>
                  </a:lnTo>
                  <a:lnTo>
                    <a:pt x="199" y="88"/>
                  </a:lnTo>
                  <a:lnTo>
                    <a:pt x="194" y="88"/>
                  </a:lnTo>
                  <a:lnTo>
                    <a:pt x="194" y="88"/>
                  </a:lnTo>
                  <a:lnTo>
                    <a:pt x="192" y="90"/>
                  </a:lnTo>
                  <a:lnTo>
                    <a:pt x="192" y="88"/>
                  </a:lnTo>
                  <a:lnTo>
                    <a:pt x="192" y="88"/>
                  </a:lnTo>
                  <a:lnTo>
                    <a:pt x="192" y="88"/>
                  </a:lnTo>
                  <a:lnTo>
                    <a:pt x="190" y="85"/>
                  </a:lnTo>
                  <a:lnTo>
                    <a:pt x="187" y="85"/>
                  </a:lnTo>
                  <a:lnTo>
                    <a:pt x="187" y="83"/>
                  </a:lnTo>
                  <a:lnTo>
                    <a:pt x="187" y="85"/>
                  </a:lnTo>
                  <a:lnTo>
                    <a:pt x="187" y="85"/>
                  </a:lnTo>
                  <a:lnTo>
                    <a:pt x="187" y="88"/>
                  </a:lnTo>
                  <a:lnTo>
                    <a:pt x="187" y="90"/>
                  </a:lnTo>
                  <a:lnTo>
                    <a:pt x="185" y="90"/>
                  </a:lnTo>
                  <a:lnTo>
                    <a:pt x="185" y="92"/>
                  </a:lnTo>
                  <a:lnTo>
                    <a:pt x="180" y="92"/>
                  </a:lnTo>
                  <a:lnTo>
                    <a:pt x="178" y="92"/>
                  </a:lnTo>
                  <a:lnTo>
                    <a:pt x="175" y="92"/>
                  </a:lnTo>
                  <a:lnTo>
                    <a:pt x="173" y="92"/>
                  </a:lnTo>
                  <a:lnTo>
                    <a:pt x="171" y="90"/>
                  </a:lnTo>
                  <a:lnTo>
                    <a:pt x="166" y="85"/>
                  </a:lnTo>
                  <a:lnTo>
                    <a:pt x="161" y="85"/>
                  </a:lnTo>
                  <a:lnTo>
                    <a:pt x="159" y="85"/>
                  </a:lnTo>
                  <a:lnTo>
                    <a:pt x="157" y="85"/>
                  </a:lnTo>
                  <a:lnTo>
                    <a:pt x="149" y="83"/>
                  </a:lnTo>
                  <a:lnTo>
                    <a:pt x="147" y="80"/>
                  </a:lnTo>
                  <a:lnTo>
                    <a:pt x="142" y="78"/>
                  </a:lnTo>
                  <a:lnTo>
                    <a:pt x="140" y="76"/>
                  </a:lnTo>
                  <a:lnTo>
                    <a:pt x="140" y="76"/>
                  </a:lnTo>
                  <a:lnTo>
                    <a:pt x="138" y="78"/>
                  </a:lnTo>
                  <a:lnTo>
                    <a:pt x="135" y="78"/>
                  </a:lnTo>
                  <a:lnTo>
                    <a:pt x="133" y="78"/>
                  </a:lnTo>
                  <a:lnTo>
                    <a:pt x="126" y="78"/>
                  </a:lnTo>
                  <a:lnTo>
                    <a:pt x="126" y="76"/>
                  </a:lnTo>
                  <a:lnTo>
                    <a:pt x="126" y="76"/>
                  </a:lnTo>
                  <a:lnTo>
                    <a:pt x="119" y="76"/>
                  </a:lnTo>
                  <a:lnTo>
                    <a:pt x="109" y="78"/>
                  </a:lnTo>
                  <a:lnTo>
                    <a:pt x="102" y="80"/>
                  </a:lnTo>
                  <a:lnTo>
                    <a:pt x="95" y="80"/>
                  </a:lnTo>
                  <a:lnTo>
                    <a:pt x="88" y="83"/>
                  </a:lnTo>
                  <a:lnTo>
                    <a:pt x="78" y="83"/>
                  </a:lnTo>
                  <a:lnTo>
                    <a:pt x="71" y="85"/>
                  </a:lnTo>
                  <a:lnTo>
                    <a:pt x="64" y="88"/>
                  </a:lnTo>
                  <a:lnTo>
                    <a:pt x="55" y="88"/>
                  </a:lnTo>
                  <a:lnTo>
                    <a:pt x="48" y="90"/>
                  </a:lnTo>
                  <a:lnTo>
                    <a:pt x="41" y="90"/>
                  </a:lnTo>
                  <a:lnTo>
                    <a:pt x="34" y="92"/>
                  </a:lnTo>
                  <a:lnTo>
                    <a:pt x="24" y="95"/>
                  </a:lnTo>
                  <a:lnTo>
                    <a:pt x="17" y="95"/>
                  </a:lnTo>
                  <a:lnTo>
                    <a:pt x="10" y="97"/>
                  </a:lnTo>
                  <a:lnTo>
                    <a:pt x="0" y="97"/>
                  </a:lnTo>
                  <a:lnTo>
                    <a:pt x="3" y="106"/>
                  </a:lnTo>
                  <a:lnTo>
                    <a:pt x="3" y="118"/>
                  </a:lnTo>
                  <a:lnTo>
                    <a:pt x="8" y="137"/>
                  </a:lnTo>
                  <a:lnTo>
                    <a:pt x="8" y="147"/>
                  </a:lnTo>
                  <a:lnTo>
                    <a:pt x="10" y="156"/>
                  </a:lnTo>
                  <a:lnTo>
                    <a:pt x="10" y="168"/>
                  </a:lnTo>
                  <a:lnTo>
                    <a:pt x="12" y="177"/>
                  </a:lnTo>
                  <a:lnTo>
                    <a:pt x="12" y="187"/>
                  </a:lnTo>
                  <a:lnTo>
                    <a:pt x="15" y="196"/>
                  </a:lnTo>
                  <a:lnTo>
                    <a:pt x="15" y="206"/>
                  </a:lnTo>
                  <a:lnTo>
                    <a:pt x="17" y="218"/>
                  </a:lnTo>
                  <a:lnTo>
                    <a:pt x="17" y="227"/>
                  </a:lnTo>
                  <a:lnTo>
                    <a:pt x="19" y="237"/>
                  </a:lnTo>
                  <a:lnTo>
                    <a:pt x="22" y="246"/>
                  </a:lnTo>
                  <a:lnTo>
                    <a:pt x="22" y="256"/>
                  </a:lnTo>
                  <a:lnTo>
                    <a:pt x="24" y="267"/>
                  </a:lnTo>
                  <a:lnTo>
                    <a:pt x="24" y="277"/>
                  </a:lnTo>
                  <a:lnTo>
                    <a:pt x="26" y="286"/>
                  </a:lnTo>
                  <a:lnTo>
                    <a:pt x="26" y="296"/>
                  </a:lnTo>
                  <a:lnTo>
                    <a:pt x="29" y="305"/>
                  </a:lnTo>
                  <a:lnTo>
                    <a:pt x="29" y="317"/>
                  </a:lnTo>
                  <a:lnTo>
                    <a:pt x="31" y="327"/>
                  </a:lnTo>
                  <a:lnTo>
                    <a:pt x="31" y="336"/>
                  </a:lnTo>
                  <a:lnTo>
                    <a:pt x="34" y="346"/>
                  </a:lnTo>
                  <a:lnTo>
                    <a:pt x="34" y="355"/>
                  </a:lnTo>
                  <a:lnTo>
                    <a:pt x="36" y="367"/>
                  </a:lnTo>
                  <a:lnTo>
                    <a:pt x="38" y="376"/>
                  </a:lnTo>
                  <a:lnTo>
                    <a:pt x="38" y="386"/>
                  </a:lnTo>
                  <a:lnTo>
                    <a:pt x="41" y="395"/>
                  </a:lnTo>
                  <a:lnTo>
                    <a:pt x="41" y="405"/>
                  </a:lnTo>
                  <a:lnTo>
                    <a:pt x="43" y="417"/>
                  </a:lnTo>
                  <a:lnTo>
                    <a:pt x="48" y="412"/>
                  </a:lnTo>
                  <a:lnTo>
                    <a:pt x="48" y="409"/>
                  </a:lnTo>
                  <a:lnTo>
                    <a:pt x="50" y="409"/>
                  </a:lnTo>
                  <a:lnTo>
                    <a:pt x="50" y="409"/>
                  </a:lnTo>
                  <a:lnTo>
                    <a:pt x="52" y="409"/>
                  </a:lnTo>
                  <a:lnTo>
                    <a:pt x="52" y="409"/>
                  </a:lnTo>
                  <a:lnTo>
                    <a:pt x="55" y="412"/>
                  </a:lnTo>
                  <a:lnTo>
                    <a:pt x="55" y="412"/>
                  </a:lnTo>
                  <a:lnTo>
                    <a:pt x="62" y="417"/>
                  </a:lnTo>
                  <a:lnTo>
                    <a:pt x="64" y="417"/>
                  </a:lnTo>
                  <a:lnTo>
                    <a:pt x="74" y="409"/>
                  </a:lnTo>
                  <a:lnTo>
                    <a:pt x="76" y="409"/>
                  </a:lnTo>
                  <a:lnTo>
                    <a:pt x="78" y="409"/>
                  </a:lnTo>
                  <a:lnTo>
                    <a:pt x="81" y="412"/>
                  </a:lnTo>
                  <a:lnTo>
                    <a:pt x="83" y="414"/>
                  </a:lnTo>
                  <a:lnTo>
                    <a:pt x="83" y="414"/>
                  </a:lnTo>
                  <a:lnTo>
                    <a:pt x="86" y="414"/>
                  </a:lnTo>
                  <a:lnTo>
                    <a:pt x="88" y="417"/>
                  </a:lnTo>
                  <a:lnTo>
                    <a:pt x="93" y="417"/>
                  </a:lnTo>
                  <a:lnTo>
                    <a:pt x="95" y="419"/>
                  </a:lnTo>
                  <a:lnTo>
                    <a:pt x="95" y="421"/>
                  </a:lnTo>
                  <a:lnTo>
                    <a:pt x="95" y="424"/>
                  </a:lnTo>
                  <a:lnTo>
                    <a:pt x="97" y="424"/>
                  </a:lnTo>
                  <a:lnTo>
                    <a:pt x="97" y="426"/>
                  </a:lnTo>
                  <a:lnTo>
                    <a:pt x="100" y="428"/>
                  </a:lnTo>
                  <a:lnTo>
                    <a:pt x="100" y="428"/>
                  </a:lnTo>
                  <a:lnTo>
                    <a:pt x="102" y="431"/>
                  </a:lnTo>
                  <a:lnTo>
                    <a:pt x="102" y="431"/>
                  </a:lnTo>
                  <a:lnTo>
                    <a:pt x="105" y="433"/>
                  </a:lnTo>
                  <a:lnTo>
                    <a:pt x="105" y="435"/>
                  </a:lnTo>
                  <a:lnTo>
                    <a:pt x="105" y="438"/>
                  </a:lnTo>
                  <a:lnTo>
                    <a:pt x="107" y="440"/>
                  </a:lnTo>
                  <a:lnTo>
                    <a:pt x="109" y="443"/>
                  </a:lnTo>
                  <a:lnTo>
                    <a:pt x="119" y="445"/>
                  </a:lnTo>
                  <a:lnTo>
                    <a:pt x="121" y="445"/>
                  </a:lnTo>
                  <a:lnTo>
                    <a:pt x="131" y="443"/>
                  </a:lnTo>
                  <a:lnTo>
                    <a:pt x="133" y="443"/>
                  </a:lnTo>
                  <a:lnTo>
                    <a:pt x="138" y="443"/>
                  </a:lnTo>
                  <a:lnTo>
                    <a:pt x="142" y="443"/>
                  </a:lnTo>
                  <a:lnTo>
                    <a:pt x="142" y="445"/>
                  </a:lnTo>
                  <a:lnTo>
                    <a:pt x="145" y="447"/>
                  </a:lnTo>
                  <a:lnTo>
                    <a:pt x="147" y="450"/>
                  </a:lnTo>
                  <a:lnTo>
                    <a:pt x="154" y="454"/>
                  </a:lnTo>
                  <a:lnTo>
                    <a:pt x="159" y="457"/>
                  </a:lnTo>
                  <a:lnTo>
                    <a:pt x="164" y="457"/>
                  </a:lnTo>
                  <a:lnTo>
                    <a:pt x="164" y="457"/>
                  </a:lnTo>
                  <a:lnTo>
                    <a:pt x="166" y="454"/>
                  </a:lnTo>
                  <a:lnTo>
                    <a:pt x="166" y="452"/>
                  </a:lnTo>
                  <a:lnTo>
                    <a:pt x="166" y="450"/>
                  </a:lnTo>
                  <a:lnTo>
                    <a:pt x="168" y="450"/>
                  </a:lnTo>
                  <a:lnTo>
                    <a:pt x="175" y="445"/>
                  </a:lnTo>
                  <a:lnTo>
                    <a:pt x="175" y="445"/>
                  </a:lnTo>
                  <a:lnTo>
                    <a:pt x="178" y="445"/>
                  </a:lnTo>
                  <a:lnTo>
                    <a:pt x="180" y="447"/>
                  </a:lnTo>
                  <a:lnTo>
                    <a:pt x="183" y="447"/>
                  </a:lnTo>
                  <a:lnTo>
                    <a:pt x="183" y="447"/>
                  </a:lnTo>
                  <a:lnTo>
                    <a:pt x="187" y="447"/>
                  </a:lnTo>
                  <a:lnTo>
                    <a:pt x="187" y="447"/>
                  </a:lnTo>
                  <a:lnTo>
                    <a:pt x="192" y="450"/>
                  </a:lnTo>
                  <a:lnTo>
                    <a:pt x="192" y="450"/>
                  </a:lnTo>
                  <a:lnTo>
                    <a:pt x="194" y="450"/>
                  </a:lnTo>
                  <a:lnTo>
                    <a:pt x="197" y="454"/>
                  </a:lnTo>
                  <a:lnTo>
                    <a:pt x="197" y="454"/>
                  </a:lnTo>
                  <a:lnTo>
                    <a:pt x="199" y="454"/>
                  </a:lnTo>
                  <a:lnTo>
                    <a:pt x="201" y="454"/>
                  </a:lnTo>
                  <a:lnTo>
                    <a:pt x="204" y="452"/>
                  </a:lnTo>
                  <a:lnTo>
                    <a:pt x="204" y="452"/>
                  </a:lnTo>
                  <a:lnTo>
                    <a:pt x="206" y="450"/>
                  </a:lnTo>
                  <a:lnTo>
                    <a:pt x="211" y="452"/>
                  </a:lnTo>
                  <a:lnTo>
                    <a:pt x="213" y="450"/>
                  </a:lnTo>
                  <a:lnTo>
                    <a:pt x="216" y="450"/>
                  </a:lnTo>
                  <a:lnTo>
                    <a:pt x="216" y="447"/>
                  </a:lnTo>
                  <a:lnTo>
                    <a:pt x="216" y="445"/>
                  </a:lnTo>
                  <a:lnTo>
                    <a:pt x="216" y="445"/>
                  </a:lnTo>
                  <a:lnTo>
                    <a:pt x="218" y="443"/>
                  </a:lnTo>
                  <a:lnTo>
                    <a:pt x="220" y="443"/>
                  </a:lnTo>
                  <a:lnTo>
                    <a:pt x="220" y="440"/>
                  </a:lnTo>
                  <a:lnTo>
                    <a:pt x="223" y="438"/>
                  </a:lnTo>
                  <a:lnTo>
                    <a:pt x="223" y="438"/>
                  </a:lnTo>
                  <a:lnTo>
                    <a:pt x="225" y="435"/>
                  </a:lnTo>
                  <a:lnTo>
                    <a:pt x="228" y="435"/>
                  </a:lnTo>
                  <a:lnTo>
                    <a:pt x="232" y="431"/>
                  </a:lnTo>
                  <a:lnTo>
                    <a:pt x="235" y="431"/>
                  </a:lnTo>
                  <a:lnTo>
                    <a:pt x="237" y="431"/>
                  </a:lnTo>
                  <a:lnTo>
                    <a:pt x="237" y="433"/>
                  </a:lnTo>
                  <a:lnTo>
                    <a:pt x="237" y="435"/>
                  </a:lnTo>
                  <a:lnTo>
                    <a:pt x="239" y="438"/>
                  </a:lnTo>
                  <a:lnTo>
                    <a:pt x="242" y="445"/>
                  </a:lnTo>
                  <a:lnTo>
                    <a:pt x="246" y="450"/>
                  </a:lnTo>
                  <a:lnTo>
                    <a:pt x="251" y="452"/>
                  </a:lnTo>
                  <a:lnTo>
                    <a:pt x="256" y="452"/>
                  </a:lnTo>
                  <a:lnTo>
                    <a:pt x="258" y="454"/>
                  </a:lnTo>
                  <a:lnTo>
                    <a:pt x="268" y="459"/>
                  </a:lnTo>
                  <a:lnTo>
                    <a:pt x="268" y="461"/>
                  </a:lnTo>
                  <a:lnTo>
                    <a:pt x="270" y="466"/>
                  </a:lnTo>
                  <a:lnTo>
                    <a:pt x="272" y="466"/>
                  </a:lnTo>
                  <a:lnTo>
                    <a:pt x="272" y="466"/>
                  </a:lnTo>
                  <a:lnTo>
                    <a:pt x="275" y="469"/>
                  </a:lnTo>
                  <a:lnTo>
                    <a:pt x="280" y="466"/>
                  </a:lnTo>
                  <a:lnTo>
                    <a:pt x="287" y="461"/>
                  </a:lnTo>
                  <a:lnTo>
                    <a:pt x="294" y="461"/>
                  </a:lnTo>
                  <a:lnTo>
                    <a:pt x="296" y="459"/>
                  </a:lnTo>
                  <a:lnTo>
                    <a:pt x="298" y="457"/>
                  </a:lnTo>
                  <a:lnTo>
                    <a:pt x="298" y="454"/>
                  </a:lnTo>
                  <a:lnTo>
                    <a:pt x="298" y="443"/>
                  </a:lnTo>
                  <a:lnTo>
                    <a:pt x="298" y="440"/>
                  </a:lnTo>
                  <a:lnTo>
                    <a:pt x="301" y="440"/>
                  </a:lnTo>
                  <a:lnTo>
                    <a:pt x="306" y="440"/>
                  </a:lnTo>
                  <a:lnTo>
                    <a:pt x="308" y="438"/>
                  </a:lnTo>
                  <a:lnTo>
                    <a:pt x="308" y="435"/>
                  </a:lnTo>
                  <a:lnTo>
                    <a:pt x="308" y="435"/>
                  </a:lnTo>
                  <a:lnTo>
                    <a:pt x="308" y="433"/>
                  </a:lnTo>
                  <a:lnTo>
                    <a:pt x="308" y="433"/>
                  </a:lnTo>
                  <a:lnTo>
                    <a:pt x="306" y="431"/>
                  </a:lnTo>
                  <a:lnTo>
                    <a:pt x="306" y="428"/>
                  </a:lnTo>
                  <a:lnTo>
                    <a:pt x="306" y="426"/>
                  </a:lnTo>
                  <a:lnTo>
                    <a:pt x="306" y="424"/>
                  </a:lnTo>
                  <a:lnTo>
                    <a:pt x="303" y="421"/>
                  </a:lnTo>
                  <a:lnTo>
                    <a:pt x="303" y="421"/>
                  </a:lnTo>
                  <a:lnTo>
                    <a:pt x="301" y="419"/>
                  </a:lnTo>
                  <a:lnTo>
                    <a:pt x="301" y="417"/>
                  </a:lnTo>
                  <a:lnTo>
                    <a:pt x="303" y="414"/>
                  </a:lnTo>
                  <a:lnTo>
                    <a:pt x="306" y="412"/>
                  </a:lnTo>
                  <a:lnTo>
                    <a:pt x="306" y="409"/>
                  </a:lnTo>
                  <a:lnTo>
                    <a:pt x="306" y="407"/>
                  </a:lnTo>
                  <a:lnTo>
                    <a:pt x="306" y="405"/>
                  </a:lnTo>
                  <a:lnTo>
                    <a:pt x="306" y="400"/>
                  </a:lnTo>
                  <a:lnTo>
                    <a:pt x="308" y="398"/>
                  </a:lnTo>
                  <a:lnTo>
                    <a:pt x="310" y="390"/>
                  </a:lnTo>
                  <a:lnTo>
                    <a:pt x="313" y="386"/>
                  </a:lnTo>
                  <a:lnTo>
                    <a:pt x="315" y="383"/>
                  </a:lnTo>
                  <a:lnTo>
                    <a:pt x="317" y="383"/>
                  </a:lnTo>
                  <a:lnTo>
                    <a:pt x="320" y="383"/>
                  </a:lnTo>
                  <a:lnTo>
                    <a:pt x="320" y="386"/>
                  </a:lnTo>
                  <a:lnTo>
                    <a:pt x="324" y="386"/>
                  </a:lnTo>
                  <a:lnTo>
                    <a:pt x="324" y="388"/>
                  </a:lnTo>
                  <a:lnTo>
                    <a:pt x="327" y="390"/>
                  </a:lnTo>
                  <a:lnTo>
                    <a:pt x="327" y="390"/>
                  </a:lnTo>
                  <a:lnTo>
                    <a:pt x="327" y="393"/>
                  </a:lnTo>
                  <a:lnTo>
                    <a:pt x="329" y="393"/>
                  </a:lnTo>
                  <a:lnTo>
                    <a:pt x="329" y="393"/>
                  </a:lnTo>
                  <a:lnTo>
                    <a:pt x="329" y="393"/>
                  </a:lnTo>
                  <a:lnTo>
                    <a:pt x="327" y="395"/>
                  </a:lnTo>
                  <a:lnTo>
                    <a:pt x="327" y="395"/>
                  </a:lnTo>
                  <a:lnTo>
                    <a:pt x="327" y="395"/>
                  </a:lnTo>
                  <a:lnTo>
                    <a:pt x="327" y="398"/>
                  </a:lnTo>
                  <a:lnTo>
                    <a:pt x="327" y="398"/>
                  </a:lnTo>
                  <a:lnTo>
                    <a:pt x="327" y="398"/>
                  </a:lnTo>
                  <a:lnTo>
                    <a:pt x="327" y="400"/>
                  </a:lnTo>
                  <a:lnTo>
                    <a:pt x="329" y="400"/>
                  </a:lnTo>
                  <a:lnTo>
                    <a:pt x="332" y="398"/>
                  </a:lnTo>
                  <a:lnTo>
                    <a:pt x="334" y="395"/>
                  </a:lnTo>
                  <a:lnTo>
                    <a:pt x="334" y="395"/>
                  </a:lnTo>
                  <a:lnTo>
                    <a:pt x="334" y="390"/>
                  </a:lnTo>
                  <a:lnTo>
                    <a:pt x="334" y="390"/>
                  </a:lnTo>
                  <a:lnTo>
                    <a:pt x="336" y="388"/>
                  </a:lnTo>
                  <a:lnTo>
                    <a:pt x="336" y="388"/>
                  </a:lnTo>
                  <a:lnTo>
                    <a:pt x="339" y="390"/>
                  </a:lnTo>
                  <a:lnTo>
                    <a:pt x="339" y="390"/>
                  </a:lnTo>
                  <a:lnTo>
                    <a:pt x="341" y="390"/>
                  </a:lnTo>
                  <a:lnTo>
                    <a:pt x="341" y="388"/>
                  </a:lnTo>
                  <a:lnTo>
                    <a:pt x="341" y="388"/>
                  </a:lnTo>
                  <a:lnTo>
                    <a:pt x="339" y="386"/>
                  </a:lnTo>
                  <a:lnTo>
                    <a:pt x="339" y="381"/>
                  </a:lnTo>
                  <a:lnTo>
                    <a:pt x="339" y="379"/>
                  </a:lnTo>
                  <a:lnTo>
                    <a:pt x="336" y="379"/>
                  </a:lnTo>
                  <a:lnTo>
                    <a:pt x="336" y="379"/>
                  </a:lnTo>
                  <a:lnTo>
                    <a:pt x="336" y="376"/>
                  </a:lnTo>
                  <a:lnTo>
                    <a:pt x="334" y="376"/>
                  </a:lnTo>
                  <a:lnTo>
                    <a:pt x="334" y="376"/>
                  </a:lnTo>
                  <a:lnTo>
                    <a:pt x="334" y="374"/>
                  </a:lnTo>
                  <a:lnTo>
                    <a:pt x="334" y="374"/>
                  </a:lnTo>
                  <a:lnTo>
                    <a:pt x="334" y="374"/>
                  </a:lnTo>
                  <a:lnTo>
                    <a:pt x="339" y="372"/>
                  </a:lnTo>
                  <a:lnTo>
                    <a:pt x="339" y="369"/>
                  </a:lnTo>
                  <a:lnTo>
                    <a:pt x="339" y="367"/>
                  </a:lnTo>
                  <a:lnTo>
                    <a:pt x="339" y="362"/>
                  </a:lnTo>
                  <a:lnTo>
                    <a:pt x="339" y="360"/>
                  </a:lnTo>
                  <a:lnTo>
                    <a:pt x="339" y="360"/>
                  </a:lnTo>
                  <a:lnTo>
                    <a:pt x="341" y="353"/>
                  </a:lnTo>
                  <a:lnTo>
                    <a:pt x="343" y="348"/>
                  </a:lnTo>
                  <a:lnTo>
                    <a:pt x="343" y="348"/>
                  </a:lnTo>
                  <a:lnTo>
                    <a:pt x="346" y="348"/>
                  </a:lnTo>
                  <a:lnTo>
                    <a:pt x="348" y="346"/>
                  </a:lnTo>
                  <a:lnTo>
                    <a:pt x="351" y="346"/>
                  </a:lnTo>
                  <a:lnTo>
                    <a:pt x="351" y="346"/>
                  </a:lnTo>
                  <a:lnTo>
                    <a:pt x="351" y="346"/>
                  </a:lnTo>
                  <a:lnTo>
                    <a:pt x="351" y="346"/>
                  </a:lnTo>
                  <a:lnTo>
                    <a:pt x="353" y="346"/>
                  </a:lnTo>
                  <a:lnTo>
                    <a:pt x="353" y="343"/>
                  </a:lnTo>
                  <a:lnTo>
                    <a:pt x="353" y="338"/>
                  </a:lnTo>
                  <a:lnTo>
                    <a:pt x="353" y="336"/>
                  </a:lnTo>
                  <a:lnTo>
                    <a:pt x="360" y="329"/>
                  </a:lnTo>
                  <a:lnTo>
                    <a:pt x="360" y="329"/>
                  </a:lnTo>
                  <a:lnTo>
                    <a:pt x="365" y="327"/>
                  </a:lnTo>
                  <a:lnTo>
                    <a:pt x="367" y="329"/>
                  </a:lnTo>
                  <a:lnTo>
                    <a:pt x="367" y="331"/>
                  </a:lnTo>
                  <a:lnTo>
                    <a:pt x="369" y="331"/>
                  </a:lnTo>
                  <a:lnTo>
                    <a:pt x="372" y="334"/>
                  </a:lnTo>
                  <a:lnTo>
                    <a:pt x="374" y="334"/>
                  </a:lnTo>
                  <a:lnTo>
                    <a:pt x="377" y="329"/>
                  </a:lnTo>
                  <a:lnTo>
                    <a:pt x="379" y="329"/>
                  </a:lnTo>
                  <a:lnTo>
                    <a:pt x="381" y="327"/>
                  </a:lnTo>
                  <a:lnTo>
                    <a:pt x="381" y="327"/>
                  </a:lnTo>
                  <a:lnTo>
                    <a:pt x="384" y="324"/>
                  </a:lnTo>
                  <a:lnTo>
                    <a:pt x="386" y="324"/>
                  </a:lnTo>
                  <a:lnTo>
                    <a:pt x="388" y="319"/>
                  </a:lnTo>
                  <a:lnTo>
                    <a:pt x="388" y="319"/>
                  </a:lnTo>
                  <a:lnTo>
                    <a:pt x="393" y="317"/>
                  </a:lnTo>
                  <a:lnTo>
                    <a:pt x="393" y="315"/>
                  </a:lnTo>
                  <a:lnTo>
                    <a:pt x="395" y="310"/>
                  </a:lnTo>
                  <a:lnTo>
                    <a:pt x="398" y="305"/>
                  </a:lnTo>
                  <a:lnTo>
                    <a:pt x="407" y="296"/>
                  </a:lnTo>
                  <a:lnTo>
                    <a:pt x="412" y="291"/>
                  </a:lnTo>
                  <a:lnTo>
                    <a:pt x="412" y="291"/>
                  </a:lnTo>
                  <a:lnTo>
                    <a:pt x="414" y="286"/>
                  </a:lnTo>
                  <a:lnTo>
                    <a:pt x="414" y="286"/>
                  </a:lnTo>
                  <a:lnTo>
                    <a:pt x="412" y="284"/>
                  </a:lnTo>
                  <a:lnTo>
                    <a:pt x="412" y="284"/>
                  </a:lnTo>
                  <a:lnTo>
                    <a:pt x="412" y="284"/>
                  </a:lnTo>
                  <a:lnTo>
                    <a:pt x="414" y="282"/>
                  </a:lnTo>
                  <a:lnTo>
                    <a:pt x="414" y="279"/>
                  </a:lnTo>
                  <a:lnTo>
                    <a:pt x="414" y="277"/>
                  </a:lnTo>
                  <a:lnTo>
                    <a:pt x="412" y="277"/>
                  </a:lnTo>
                  <a:lnTo>
                    <a:pt x="412" y="275"/>
                  </a:lnTo>
                  <a:lnTo>
                    <a:pt x="410" y="275"/>
                  </a:lnTo>
                  <a:lnTo>
                    <a:pt x="410" y="272"/>
                  </a:lnTo>
                  <a:lnTo>
                    <a:pt x="412" y="272"/>
                  </a:lnTo>
                  <a:lnTo>
                    <a:pt x="412" y="270"/>
                  </a:lnTo>
                  <a:lnTo>
                    <a:pt x="412" y="267"/>
                  </a:lnTo>
                  <a:lnTo>
                    <a:pt x="412" y="265"/>
                  </a:lnTo>
                  <a:lnTo>
                    <a:pt x="414" y="265"/>
                  </a:lnTo>
                  <a:lnTo>
                    <a:pt x="414" y="263"/>
                  </a:lnTo>
                  <a:lnTo>
                    <a:pt x="414" y="260"/>
                  </a:lnTo>
                  <a:lnTo>
                    <a:pt x="414" y="260"/>
                  </a:lnTo>
                  <a:lnTo>
                    <a:pt x="414" y="258"/>
                  </a:lnTo>
                  <a:lnTo>
                    <a:pt x="414" y="258"/>
                  </a:lnTo>
                  <a:lnTo>
                    <a:pt x="414" y="256"/>
                  </a:lnTo>
                  <a:lnTo>
                    <a:pt x="414" y="253"/>
                  </a:lnTo>
                  <a:lnTo>
                    <a:pt x="414" y="253"/>
                  </a:lnTo>
                  <a:lnTo>
                    <a:pt x="417" y="256"/>
                  </a:lnTo>
                  <a:lnTo>
                    <a:pt x="417" y="253"/>
                  </a:lnTo>
                  <a:lnTo>
                    <a:pt x="417" y="253"/>
                  </a:lnTo>
                  <a:lnTo>
                    <a:pt x="417" y="251"/>
                  </a:lnTo>
                  <a:lnTo>
                    <a:pt x="417" y="251"/>
                  </a:lnTo>
                  <a:lnTo>
                    <a:pt x="417" y="251"/>
                  </a:lnTo>
                  <a:lnTo>
                    <a:pt x="417" y="248"/>
                  </a:lnTo>
                  <a:lnTo>
                    <a:pt x="417" y="246"/>
                  </a:lnTo>
                  <a:lnTo>
                    <a:pt x="417" y="244"/>
                  </a:lnTo>
                  <a:lnTo>
                    <a:pt x="417" y="241"/>
                  </a:lnTo>
                  <a:lnTo>
                    <a:pt x="417" y="237"/>
                  </a:lnTo>
                  <a:lnTo>
                    <a:pt x="417" y="234"/>
                  </a:lnTo>
                  <a:lnTo>
                    <a:pt x="417" y="232"/>
                  </a:lnTo>
                  <a:lnTo>
                    <a:pt x="419" y="227"/>
                  </a:lnTo>
                  <a:lnTo>
                    <a:pt x="419" y="225"/>
                  </a:lnTo>
                  <a:lnTo>
                    <a:pt x="419" y="220"/>
                  </a:lnTo>
                  <a:lnTo>
                    <a:pt x="419" y="218"/>
                  </a:lnTo>
                  <a:lnTo>
                    <a:pt x="419" y="211"/>
                  </a:lnTo>
                  <a:lnTo>
                    <a:pt x="421" y="211"/>
                  </a:lnTo>
                  <a:lnTo>
                    <a:pt x="424" y="208"/>
                  </a:lnTo>
                  <a:lnTo>
                    <a:pt x="424" y="208"/>
                  </a:lnTo>
                  <a:lnTo>
                    <a:pt x="424" y="204"/>
                  </a:lnTo>
                  <a:lnTo>
                    <a:pt x="424" y="204"/>
                  </a:lnTo>
                  <a:lnTo>
                    <a:pt x="424" y="201"/>
                  </a:lnTo>
                  <a:lnTo>
                    <a:pt x="421" y="199"/>
                  </a:lnTo>
                  <a:lnTo>
                    <a:pt x="421" y="196"/>
                  </a:lnTo>
                  <a:lnTo>
                    <a:pt x="421" y="196"/>
                  </a:lnTo>
                  <a:lnTo>
                    <a:pt x="421" y="196"/>
                  </a:lnTo>
                  <a:lnTo>
                    <a:pt x="421" y="196"/>
                  </a:lnTo>
                  <a:lnTo>
                    <a:pt x="421" y="194"/>
                  </a:lnTo>
                  <a:lnTo>
                    <a:pt x="421" y="194"/>
                  </a:lnTo>
                  <a:lnTo>
                    <a:pt x="419" y="194"/>
                  </a:lnTo>
                  <a:lnTo>
                    <a:pt x="419" y="192"/>
                  </a:lnTo>
                  <a:lnTo>
                    <a:pt x="421" y="187"/>
                  </a:lnTo>
                  <a:lnTo>
                    <a:pt x="421" y="185"/>
                  </a:lnTo>
                  <a:lnTo>
                    <a:pt x="419" y="182"/>
                  </a:lnTo>
                  <a:lnTo>
                    <a:pt x="419" y="180"/>
                  </a:lnTo>
                  <a:lnTo>
                    <a:pt x="417" y="177"/>
                  </a:lnTo>
                  <a:lnTo>
                    <a:pt x="412" y="173"/>
                  </a:lnTo>
                  <a:lnTo>
                    <a:pt x="412" y="170"/>
                  </a:lnTo>
                  <a:lnTo>
                    <a:pt x="412" y="168"/>
                  </a:lnTo>
                  <a:lnTo>
                    <a:pt x="414" y="168"/>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096" name="Google Shape;1096;p57"/>
            <p:cNvSpPr/>
            <p:nvPr/>
          </p:nvSpPr>
          <p:spPr>
            <a:xfrm>
              <a:off x="1577728" y="2449976"/>
              <a:ext cx="615104" cy="924635"/>
            </a:xfrm>
            <a:custGeom>
              <a:avLst/>
              <a:gdLst/>
              <a:ahLst/>
              <a:cxnLst/>
              <a:rect l="l" t="t" r="r" b="b"/>
              <a:pathLst>
                <a:path w="622" h="935" extrusionOk="0">
                  <a:moveTo>
                    <a:pt x="529" y="798"/>
                  </a:moveTo>
                  <a:lnTo>
                    <a:pt x="527" y="800"/>
                  </a:lnTo>
                  <a:lnTo>
                    <a:pt x="525" y="805"/>
                  </a:lnTo>
                  <a:lnTo>
                    <a:pt x="522" y="810"/>
                  </a:lnTo>
                  <a:lnTo>
                    <a:pt x="520" y="815"/>
                  </a:lnTo>
                  <a:lnTo>
                    <a:pt x="518" y="817"/>
                  </a:lnTo>
                  <a:lnTo>
                    <a:pt x="513" y="817"/>
                  </a:lnTo>
                  <a:lnTo>
                    <a:pt x="511" y="817"/>
                  </a:lnTo>
                  <a:lnTo>
                    <a:pt x="508" y="815"/>
                  </a:lnTo>
                  <a:lnTo>
                    <a:pt x="506" y="812"/>
                  </a:lnTo>
                  <a:lnTo>
                    <a:pt x="506" y="810"/>
                  </a:lnTo>
                  <a:lnTo>
                    <a:pt x="503" y="810"/>
                  </a:lnTo>
                  <a:lnTo>
                    <a:pt x="503" y="803"/>
                  </a:lnTo>
                  <a:lnTo>
                    <a:pt x="501" y="803"/>
                  </a:lnTo>
                  <a:lnTo>
                    <a:pt x="501" y="800"/>
                  </a:lnTo>
                  <a:lnTo>
                    <a:pt x="501" y="800"/>
                  </a:lnTo>
                  <a:lnTo>
                    <a:pt x="499" y="800"/>
                  </a:lnTo>
                  <a:lnTo>
                    <a:pt x="499" y="798"/>
                  </a:lnTo>
                  <a:lnTo>
                    <a:pt x="499" y="798"/>
                  </a:lnTo>
                  <a:lnTo>
                    <a:pt x="496" y="798"/>
                  </a:lnTo>
                  <a:lnTo>
                    <a:pt x="496" y="798"/>
                  </a:lnTo>
                  <a:lnTo>
                    <a:pt x="496" y="798"/>
                  </a:lnTo>
                  <a:lnTo>
                    <a:pt x="496" y="798"/>
                  </a:lnTo>
                  <a:lnTo>
                    <a:pt x="492" y="800"/>
                  </a:lnTo>
                  <a:lnTo>
                    <a:pt x="492" y="800"/>
                  </a:lnTo>
                  <a:lnTo>
                    <a:pt x="492" y="800"/>
                  </a:lnTo>
                  <a:lnTo>
                    <a:pt x="489" y="800"/>
                  </a:lnTo>
                  <a:lnTo>
                    <a:pt x="489" y="800"/>
                  </a:lnTo>
                  <a:lnTo>
                    <a:pt x="489" y="800"/>
                  </a:lnTo>
                  <a:lnTo>
                    <a:pt x="487" y="798"/>
                  </a:lnTo>
                  <a:lnTo>
                    <a:pt x="487" y="798"/>
                  </a:lnTo>
                  <a:lnTo>
                    <a:pt x="487" y="798"/>
                  </a:lnTo>
                  <a:lnTo>
                    <a:pt x="487" y="798"/>
                  </a:lnTo>
                  <a:lnTo>
                    <a:pt x="480" y="796"/>
                  </a:lnTo>
                  <a:lnTo>
                    <a:pt x="480" y="796"/>
                  </a:lnTo>
                  <a:lnTo>
                    <a:pt x="480" y="796"/>
                  </a:lnTo>
                  <a:lnTo>
                    <a:pt x="477" y="796"/>
                  </a:lnTo>
                  <a:lnTo>
                    <a:pt x="470" y="796"/>
                  </a:lnTo>
                  <a:lnTo>
                    <a:pt x="468" y="798"/>
                  </a:lnTo>
                  <a:lnTo>
                    <a:pt x="463" y="798"/>
                  </a:lnTo>
                  <a:lnTo>
                    <a:pt x="463" y="798"/>
                  </a:lnTo>
                  <a:lnTo>
                    <a:pt x="463" y="800"/>
                  </a:lnTo>
                  <a:lnTo>
                    <a:pt x="463" y="800"/>
                  </a:lnTo>
                  <a:lnTo>
                    <a:pt x="461" y="800"/>
                  </a:lnTo>
                  <a:lnTo>
                    <a:pt x="461" y="803"/>
                  </a:lnTo>
                  <a:lnTo>
                    <a:pt x="461" y="803"/>
                  </a:lnTo>
                  <a:lnTo>
                    <a:pt x="461" y="805"/>
                  </a:lnTo>
                  <a:lnTo>
                    <a:pt x="461" y="808"/>
                  </a:lnTo>
                  <a:lnTo>
                    <a:pt x="461" y="810"/>
                  </a:lnTo>
                  <a:lnTo>
                    <a:pt x="458" y="810"/>
                  </a:lnTo>
                  <a:lnTo>
                    <a:pt x="458" y="815"/>
                  </a:lnTo>
                  <a:lnTo>
                    <a:pt x="458" y="817"/>
                  </a:lnTo>
                  <a:lnTo>
                    <a:pt x="461" y="819"/>
                  </a:lnTo>
                  <a:lnTo>
                    <a:pt x="463" y="827"/>
                  </a:lnTo>
                  <a:lnTo>
                    <a:pt x="463" y="827"/>
                  </a:lnTo>
                  <a:lnTo>
                    <a:pt x="463" y="829"/>
                  </a:lnTo>
                  <a:lnTo>
                    <a:pt x="463" y="829"/>
                  </a:lnTo>
                  <a:lnTo>
                    <a:pt x="461" y="834"/>
                  </a:lnTo>
                  <a:lnTo>
                    <a:pt x="461" y="834"/>
                  </a:lnTo>
                  <a:lnTo>
                    <a:pt x="458" y="841"/>
                  </a:lnTo>
                  <a:lnTo>
                    <a:pt x="458" y="845"/>
                  </a:lnTo>
                  <a:lnTo>
                    <a:pt x="458" y="848"/>
                  </a:lnTo>
                  <a:lnTo>
                    <a:pt x="461" y="857"/>
                  </a:lnTo>
                  <a:lnTo>
                    <a:pt x="461" y="860"/>
                  </a:lnTo>
                  <a:lnTo>
                    <a:pt x="461" y="862"/>
                  </a:lnTo>
                  <a:lnTo>
                    <a:pt x="461" y="867"/>
                  </a:lnTo>
                  <a:lnTo>
                    <a:pt x="458" y="874"/>
                  </a:lnTo>
                  <a:lnTo>
                    <a:pt x="458" y="879"/>
                  </a:lnTo>
                  <a:lnTo>
                    <a:pt x="461" y="883"/>
                  </a:lnTo>
                  <a:lnTo>
                    <a:pt x="463" y="890"/>
                  </a:lnTo>
                  <a:lnTo>
                    <a:pt x="463" y="893"/>
                  </a:lnTo>
                  <a:lnTo>
                    <a:pt x="463" y="898"/>
                  </a:lnTo>
                  <a:lnTo>
                    <a:pt x="461" y="900"/>
                  </a:lnTo>
                  <a:lnTo>
                    <a:pt x="463" y="907"/>
                  </a:lnTo>
                  <a:lnTo>
                    <a:pt x="463" y="912"/>
                  </a:lnTo>
                  <a:lnTo>
                    <a:pt x="461" y="914"/>
                  </a:lnTo>
                  <a:lnTo>
                    <a:pt x="461" y="919"/>
                  </a:lnTo>
                  <a:lnTo>
                    <a:pt x="461" y="919"/>
                  </a:lnTo>
                  <a:lnTo>
                    <a:pt x="458" y="919"/>
                  </a:lnTo>
                  <a:lnTo>
                    <a:pt x="456" y="919"/>
                  </a:lnTo>
                  <a:lnTo>
                    <a:pt x="456" y="919"/>
                  </a:lnTo>
                  <a:lnTo>
                    <a:pt x="454" y="919"/>
                  </a:lnTo>
                  <a:lnTo>
                    <a:pt x="454" y="921"/>
                  </a:lnTo>
                  <a:lnTo>
                    <a:pt x="454" y="924"/>
                  </a:lnTo>
                  <a:lnTo>
                    <a:pt x="456" y="926"/>
                  </a:lnTo>
                  <a:lnTo>
                    <a:pt x="456" y="926"/>
                  </a:lnTo>
                  <a:lnTo>
                    <a:pt x="456" y="928"/>
                  </a:lnTo>
                  <a:lnTo>
                    <a:pt x="454" y="931"/>
                  </a:lnTo>
                  <a:lnTo>
                    <a:pt x="454" y="935"/>
                  </a:lnTo>
                  <a:lnTo>
                    <a:pt x="454" y="935"/>
                  </a:lnTo>
                  <a:lnTo>
                    <a:pt x="454" y="935"/>
                  </a:lnTo>
                  <a:lnTo>
                    <a:pt x="437" y="916"/>
                  </a:lnTo>
                  <a:lnTo>
                    <a:pt x="421" y="895"/>
                  </a:lnTo>
                  <a:lnTo>
                    <a:pt x="404" y="876"/>
                  </a:lnTo>
                  <a:lnTo>
                    <a:pt x="388" y="855"/>
                  </a:lnTo>
                  <a:lnTo>
                    <a:pt x="373" y="838"/>
                  </a:lnTo>
                  <a:lnTo>
                    <a:pt x="359" y="819"/>
                  </a:lnTo>
                  <a:lnTo>
                    <a:pt x="345" y="803"/>
                  </a:lnTo>
                  <a:lnTo>
                    <a:pt x="331" y="784"/>
                  </a:lnTo>
                  <a:lnTo>
                    <a:pt x="319" y="765"/>
                  </a:lnTo>
                  <a:lnTo>
                    <a:pt x="305" y="748"/>
                  </a:lnTo>
                  <a:lnTo>
                    <a:pt x="291" y="729"/>
                  </a:lnTo>
                  <a:lnTo>
                    <a:pt x="276" y="713"/>
                  </a:lnTo>
                  <a:lnTo>
                    <a:pt x="262" y="692"/>
                  </a:lnTo>
                  <a:lnTo>
                    <a:pt x="246" y="673"/>
                  </a:lnTo>
                  <a:lnTo>
                    <a:pt x="229" y="654"/>
                  </a:lnTo>
                  <a:lnTo>
                    <a:pt x="215" y="632"/>
                  </a:lnTo>
                  <a:lnTo>
                    <a:pt x="198" y="613"/>
                  </a:lnTo>
                  <a:lnTo>
                    <a:pt x="184" y="595"/>
                  </a:lnTo>
                  <a:lnTo>
                    <a:pt x="168" y="573"/>
                  </a:lnTo>
                  <a:lnTo>
                    <a:pt x="153" y="554"/>
                  </a:lnTo>
                  <a:lnTo>
                    <a:pt x="134" y="531"/>
                  </a:lnTo>
                  <a:lnTo>
                    <a:pt x="116" y="507"/>
                  </a:lnTo>
                  <a:lnTo>
                    <a:pt x="94" y="483"/>
                  </a:lnTo>
                  <a:lnTo>
                    <a:pt x="75" y="460"/>
                  </a:lnTo>
                  <a:lnTo>
                    <a:pt x="56" y="436"/>
                  </a:lnTo>
                  <a:lnTo>
                    <a:pt x="37" y="410"/>
                  </a:lnTo>
                  <a:lnTo>
                    <a:pt x="19" y="386"/>
                  </a:lnTo>
                  <a:lnTo>
                    <a:pt x="0" y="363"/>
                  </a:lnTo>
                  <a:lnTo>
                    <a:pt x="0" y="360"/>
                  </a:lnTo>
                  <a:lnTo>
                    <a:pt x="0" y="356"/>
                  </a:lnTo>
                  <a:lnTo>
                    <a:pt x="4" y="332"/>
                  </a:lnTo>
                  <a:lnTo>
                    <a:pt x="9" y="311"/>
                  </a:lnTo>
                  <a:lnTo>
                    <a:pt x="14" y="287"/>
                  </a:lnTo>
                  <a:lnTo>
                    <a:pt x="16" y="266"/>
                  </a:lnTo>
                  <a:lnTo>
                    <a:pt x="21" y="244"/>
                  </a:lnTo>
                  <a:lnTo>
                    <a:pt x="26" y="221"/>
                  </a:lnTo>
                  <a:lnTo>
                    <a:pt x="28" y="199"/>
                  </a:lnTo>
                  <a:lnTo>
                    <a:pt x="33" y="176"/>
                  </a:lnTo>
                  <a:lnTo>
                    <a:pt x="37" y="154"/>
                  </a:lnTo>
                  <a:lnTo>
                    <a:pt x="42" y="133"/>
                  </a:lnTo>
                  <a:lnTo>
                    <a:pt x="45" y="109"/>
                  </a:lnTo>
                  <a:lnTo>
                    <a:pt x="49" y="88"/>
                  </a:lnTo>
                  <a:lnTo>
                    <a:pt x="54" y="67"/>
                  </a:lnTo>
                  <a:lnTo>
                    <a:pt x="56" y="43"/>
                  </a:lnTo>
                  <a:lnTo>
                    <a:pt x="61" y="22"/>
                  </a:lnTo>
                  <a:lnTo>
                    <a:pt x="66" y="0"/>
                  </a:lnTo>
                  <a:lnTo>
                    <a:pt x="82" y="3"/>
                  </a:lnTo>
                  <a:lnTo>
                    <a:pt x="101" y="5"/>
                  </a:lnTo>
                  <a:lnTo>
                    <a:pt x="118" y="10"/>
                  </a:lnTo>
                  <a:lnTo>
                    <a:pt x="134" y="12"/>
                  </a:lnTo>
                  <a:lnTo>
                    <a:pt x="153" y="15"/>
                  </a:lnTo>
                  <a:lnTo>
                    <a:pt x="170" y="17"/>
                  </a:lnTo>
                  <a:lnTo>
                    <a:pt x="186" y="22"/>
                  </a:lnTo>
                  <a:lnTo>
                    <a:pt x="205" y="24"/>
                  </a:lnTo>
                  <a:lnTo>
                    <a:pt x="222" y="27"/>
                  </a:lnTo>
                  <a:lnTo>
                    <a:pt x="239" y="29"/>
                  </a:lnTo>
                  <a:lnTo>
                    <a:pt x="257" y="34"/>
                  </a:lnTo>
                  <a:lnTo>
                    <a:pt x="274" y="36"/>
                  </a:lnTo>
                  <a:lnTo>
                    <a:pt x="291" y="38"/>
                  </a:lnTo>
                  <a:lnTo>
                    <a:pt x="309" y="41"/>
                  </a:lnTo>
                  <a:lnTo>
                    <a:pt x="326" y="43"/>
                  </a:lnTo>
                  <a:lnTo>
                    <a:pt x="343" y="45"/>
                  </a:lnTo>
                  <a:lnTo>
                    <a:pt x="362" y="50"/>
                  </a:lnTo>
                  <a:lnTo>
                    <a:pt x="378" y="53"/>
                  </a:lnTo>
                  <a:lnTo>
                    <a:pt x="397" y="55"/>
                  </a:lnTo>
                  <a:lnTo>
                    <a:pt x="414" y="57"/>
                  </a:lnTo>
                  <a:lnTo>
                    <a:pt x="430" y="60"/>
                  </a:lnTo>
                  <a:lnTo>
                    <a:pt x="449" y="62"/>
                  </a:lnTo>
                  <a:lnTo>
                    <a:pt x="466" y="64"/>
                  </a:lnTo>
                  <a:lnTo>
                    <a:pt x="482" y="67"/>
                  </a:lnTo>
                  <a:lnTo>
                    <a:pt x="501" y="69"/>
                  </a:lnTo>
                  <a:lnTo>
                    <a:pt x="518" y="71"/>
                  </a:lnTo>
                  <a:lnTo>
                    <a:pt x="534" y="74"/>
                  </a:lnTo>
                  <a:lnTo>
                    <a:pt x="553" y="76"/>
                  </a:lnTo>
                  <a:lnTo>
                    <a:pt x="570" y="79"/>
                  </a:lnTo>
                  <a:lnTo>
                    <a:pt x="586" y="81"/>
                  </a:lnTo>
                  <a:lnTo>
                    <a:pt x="605" y="83"/>
                  </a:lnTo>
                  <a:lnTo>
                    <a:pt x="622" y="86"/>
                  </a:lnTo>
                  <a:lnTo>
                    <a:pt x="619" y="105"/>
                  </a:lnTo>
                  <a:lnTo>
                    <a:pt x="617" y="124"/>
                  </a:lnTo>
                  <a:lnTo>
                    <a:pt x="615" y="142"/>
                  </a:lnTo>
                  <a:lnTo>
                    <a:pt x="612" y="161"/>
                  </a:lnTo>
                  <a:lnTo>
                    <a:pt x="610" y="180"/>
                  </a:lnTo>
                  <a:lnTo>
                    <a:pt x="608" y="199"/>
                  </a:lnTo>
                  <a:lnTo>
                    <a:pt x="605" y="218"/>
                  </a:lnTo>
                  <a:lnTo>
                    <a:pt x="603" y="237"/>
                  </a:lnTo>
                  <a:lnTo>
                    <a:pt x="600" y="256"/>
                  </a:lnTo>
                  <a:lnTo>
                    <a:pt x="598" y="275"/>
                  </a:lnTo>
                  <a:lnTo>
                    <a:pt x="596" y="296"/>
                  </a:lnTo>
                  <a:lnTo>
                    <a:pt x="593" y="315"/>
                  </a:lnTo>
                  <a:lnTo>
                    <a:pt x="591" y="334"/>
                  </a:lnTo>
                  <a:lnTo>
                    <a:pt x="589" y="353"/>
                  </a:lnTo>
                  <a:lnTo>
                    <a:pt x="586" y="372"/>
                  </a:lnTo>
                  <a:lnTo>
                    <a:pt x="584" y="391"/>
                  </a:lnTo>
                  <a:lnTo>
                    <a:pt x="581" y="410"/>
                  </a:lnTo>
                  <a:lnTo>
                    <a:pt x="579" y="429"/>
                  </a:lnTo>
                  <a:lnTo>
                    <a:pt x="577" y="448"/>
                  </a:lnTo>
                  <a:lnTo>
                    <a:pt x="574" y="467"/>
                  </a:lnTo>
                  <a:lnTo>
                    <a:pt x="572" y="486"/>
                  </a:lnTo>
                  <a:lnTo>
                    <a:pt x="570" y="505"/>
                  </a:lnTo>
                  <a:lnTo>
                    <a:pt x="567" y="526"/>
                  </a:lnTo>
                  <a:lnTo>
                    <a:pt x="565" y="545"/>
                  </a:lnTo>
                  <a:lnTo>
                    <a:pt x="563" y="564"/>
                  </a:lnTo>
                  <a:lnTo>
                    <a:pt x="560" y="583"/>
                  </a:lnTo>
                  <a:lnTo>
                    <a:pt x="558" y="602"/>
                  </a:lnTo>
                  <a:lnTo>
                    <a:pt x="553" y="621"/>
                  </a:lnTo>
                  <a:lnTo>
                    <a:pt x="551" y="640"/>
                  </a:lnTo>
                  <a:lnTo>
                    <a:pt x="548" y="658"/>
                  </a:lnTo>
                  <a:lnTo>
                    <a:pt x="546" y="677"/>
                  </a:lnTo>
                  <a:lnTo>
                    <a:pt x="544" y="699"/>
                  </a:lnTo>
                  <a:lnTo>
                    <a:pt x="544" y="699"/>
                  </a:lnTo>
                  <a:lnTo>
                    <a:pt x="544" y="701"/>
                  </a:lnTo>
                  <a:lnTo>
                    <a:pt x="544" y="706"/>
                  </a:lnTo>
                  <a:lnTo>
                    <a:pt x="544" y="713"/>
                  </a:lnTo>
                  <a:lnTo>
                    <a:pt x="541" y="720"/>
                  </a:lnTo>
                  <a:lnTo>
                    <a:pt x="541" y="727"/>
                  </a:lnTo>
                  <a:lnTo>
                    <a:pt x="539" y="734"/>
                  </a:lnTo>
                  <a:lnTo>
                    <a:pt x="539" y="744"/>
                  </a:lnTo>
                  <a:lnTo>
                    <a:pt x="537" y="751"/>
                  </a:lnTo>
                  <a:lnTo>
                    <a:pt x="537" y="760"/>
                  </a:lnTo>
                  <a:lnTo>
                    <a:pt x="537" y="767"/>
                  </a:lnTo>
                  <a:lnTo>
                    <a:pt x="534" y="774"/>
                  </a:lnTo>
                  <a:lnTo>
                    <a:pt x="534" y="782"/>
                  </a:lnTo>
                  <a:lnTo>
                    <a:pt x="534" y="786"/>
                  </a:lnTo>
                  <a:lnTo>
                    <a:pt x="532" y="789"/>
                  </a:lnTo>
                  <a:lnTo>
                    <a:pt x="532" y="789"/>
                  </a:lnTo>
                  <a:lnTo>
                    <a:pt x="532" y="793"/>
                  </a:lnTo>
                  <a:lnTo>
                    <a:pt x="532" y="796"/>
                  </a:lnTo>
                  <a:lnTo>
                    <a:pt x="532" y="796"/>
                  </a:lnTo>
                  <a:lnTo>
                    <a:pt x="529" y="798"/>
                  </a:lnTo>
                  <a:lnTo>
                    <a:pt x="529" y="798"/>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097" name="Google Shape;1097;p57"/>
            <p:cNvSpPr/>
            <p:nvPr/>
          </p:nvSpPr>
          <p:spPr>
            <a:xfrm>
              <a:off x="5378124" y="1968375"/>
              <a:ext cx="755530" cy="547858"/>
            </a:xfrm>
            <a:custGeom>
              <a:avLst/>
              <a:gdLst/>
              <a:ahLst/>
              <a:cxnLst/>
              <a:rect l="l" t="t" r="r" b="b"/>
              <a:pathLst>
                <a:path w="764" h="554" extrusionOk="0">
                  <a:moveTo>
                    <a:pt x="570" y="532"/>
                  </a:moveTo>
                  <a:lnTo>
                    <a:pt x="570" y="532"/>
                  </a:lnTo>
                  <a:lnTo>
                    <a:pt x="568" y="535"/>
                  </a:lnTo>
                  <a:lnTo>
                    <a:pt x="568" y="535"/>
                  </a:lnTo>
                  <a:lnTo>
                    <a:pt x="566" y="535"/>
                  </a:lnTo>
                  <a:lnTo>
                    <a:pt x="563" y="535"/>
                  </a:lnTo>
                  <a:lnTo>
                    <a:pt x="563" y="535"/>
                  </a:lnTo>
                  <a:lnTo>
                    <a:pt x="561" y="537"/>
                  </a:lnTo>
                  <a:lnTo>
                    <a:pt x="563" y="540"/>
                  </a:lnTo>
                  <a:lnTo>
                    <a:pt x="563" y="544"/>
                  </a:lnTo>
                  <a:lnTo>
                    <a:pt x="563" y="544"/>
                  </a:lnTo>
                  <a:lnTo>
                    <a:pt x="561" y="547"/>
                  </a:lnTo>
                  <a:lnTo>
                    <a:pt x="561" y="547"/>
                  </a:lnTo>
                  <a:lnTo>
                    <a:pt x="561" y="547"/>
                  </a:lnTo>
                  <a:lnTo>
                    <a:pt x="561" y="549"/>
                  </a:lnTo>
                  <a:lnTo>
                    <a:pt x="561" y="549"/>
                  </a:lnTo>
                  <a:lnTo>
                    <a:pt x="561" y="554"/>
                  </a:lnTo>
                  <a:lnTo>
                    <a:pt x="570" y="544"/>
                  </a:lnTo>
                  <a:lnTo>
                    <a:pt x="575" y="540"/>
                  </a:lnTo>
                  <a:lnTo>
                    <a:pt x="573" y="532"/>
                  </a:lnTo>
                  <a:lnTo>
                    <a:pt x="570" y="532"/>
                  </a:lnTo>
                  <a:close/>
                  <a:moveTo>
                    <a:pt x="648" y="514"/>
                  </a:moveTo>
                  <a:lnTo>
                    <a:pt x="648" y="514"/>
                  </a:lnTo>
                  <a:lnTo>
                    <a:pt x="648" y="511"/>
                  </a:lnTo>
                  <a:lnTo>
                    <a:pt x="648" y="511"/>
                  </a:lnTo>
                  <a:lnTo>
                    <a:pt x="648" y="511"/>
                  </a:lnTo>
                  <a:lnTo>
                    <a:pt x="646" y="514"/>
                  </a:lnTo>
                  <a:lnTo>
                    <a:pt x="641" y="514"/>
                  </a:lnTo>
                  <a:lnTo>
                    <a:pt x="639" y="514"/>
                  </a:lnTo>
                  <a:lnTo>
                    <a:pt x="639" y="516"/>
                  </a:lnTo>
                  <a:lnTo>
                    <a:pt x="639" y="516"/>
                  </a:lnTo>
                  <a:lnTo>
                    <a:pt x="637" y="518"/>
                  </a:lnTo>
                  <a:lnTo>
                    <a:pt x="637" y="518"/>
                  </a:lnTo>
                  <a:lnTo>
                    <a:pt x="634" y="518"/>
                  </a:lnTo>
                  <a:lnTo>
                    <a:pt x="622" y="525"/>
                  </a:lnTo>
                  <a:lnTo>
                    <a:pt x="625" y="525"/>
                  </a:lnTo>
                  <a:lnTo>
                    <a:pt x="637" y="521"/>
                  </a:lnTo>
                  <a:lnTo>
                    <a:pt x="641" y="516"/>
                  </a:lnTo>
                  <a:lnTo>
                    <a:pt x="648" y="514"/>
                  </a:lnTo>
                  <a:lnTo>
                    <a:pt x="648" y="514"/>
                  </a:lnTo>
                  <a:close/>
                  <a:moveTo>
                    <a:pt x="689" y="487"/>
                  </a:moveTo>
                  <a:lnTo>
                    <a:pt x="684" y="492"/>
                  </a:lnTo>
                  <a:lnTo>
                    <a:pt x="679" y="495"/>
                  </a:lnTo>
                  <a:lnTo>
                    <a:pt x="679" y="495"/>
                  </a:lnTo>
                  <a:lnTo>
                    <a:pt x="677" y="497"/>
                  </a:lnTo>
                  <a:lnTo>
                    <a:pt x="674" y="497"/>
                  </a:lnTo>
                  <a:lnTo>
                    <a:pt x="672" y="499"/>
                  </a:lnTo>
                  <a:lnTo>
                    <a:pt x="672" y="499"/>
                  </a:lnTo>
                  <a:lnTo>
                    <a:pt x="670" y="502"/>
                  </a:lnTo>
                  <a:lnTo>
                    <a:pt x="667" y="504"/>
                  </a:lnTo>
                  <a:lnTo>
                    <a:pt x="663" y="509"/>
                  </a:lnTo>
                  <a:lnTo>
                    <a:pt x="653" y="511"/>
                  </a:lnTo>
                  <a:lnTo>
                    <a:pt x="651" y="514"/>
                  </a:lnTo>
                  <a:lnTo>
                    <a:pt x="648" y="516"/>
                  </a:lnTo>
                  <a:lnTo>
                    <a:pt x="646" y="516"/>
                  </a:lnTo>
                  <a:lnTo>
                    <a:pt x="646" y="516"/>
                  </a:lnTo>
                  <a:lnTo>
                    <a:pt x="651" y="516"/>
                  </a:lnTo>
                  <a:lnTo>
                    <a:pt x="658" y="511"/>
                  </a:lnTo>
                  <a:lnTo>
                    <a:pt x="667" y="504"/>
                  </a:lnTo>
                  <a:lnTo>
                    <a:pt x="670" y="504"/>
                  </a:lnTo>
                  <a:lnTo>
                    <a:pt x="672" y="502"/>
                  </a:lnTo>
                  <a:lnTo>
                    <a:pt x="677" y="497"/>
                  </a:lnTo>
                  <a:lnTo>
                    <a:pt x="684" y="492"/>
                  </a:lnTo>
                  <a:lnTo>
                    <a:pt x="686" y="492"/>
                  </a:lnTo>
                  <a:lnTo>
                    <a:pt x="686" y="490"/>
                  </a:lnTo>
                  <a:lnTo>
                    <a:pt x="691" y="487"/>
                  </a:lnTo>
                  <a:lnTo>
                    <a:pt x="691" y="487"/>
                  </a:lnTo>
                  <a:lnTo>
                    <a:pt x="689" y="487"/>
                  </a:lnTo>
                  <a:close/>
                  <a:moveTo>
                    <a:pt x="764" y="431"/>
                  </a:moveTo>
                  <a:lnTo>
                    <a:pt x="762" y="431"/>
                  </a:lnTo>
                  <a:lnTo>
                    <a:pt x="760" y="431"/>
                  </a:lnTo>
                  <a:lnTo>
                    <a:pt x="760" y="433"/>
                  </a:lnTo>
                  <a:lnTo>
                    <a:pt x="760" y="433"/>
                  </a:lnTo>
                  <a:lnTo>
                    <a:pt x="757" y="433"/>
                  </a:lnTo>
                  <a:lnTo>
                    <a:pt x="757" y="433"/>
                  </a:lnTo>
                  <a:lnTo>
                    <a:pt x="755" y="433"/>
                  </a:lnTo>
                  <a:lnTo>
                    <a:pt x="755" y="435"/>
                  </a:lnTo>
                  <a:lnTo>
                    <a:pt x="753" y="435"/>
                  </a:lnTo>
                  <a:lnTo>
                    <a:pt x="753" y="438"/>
                  </a:lnTo>
                  <a:lnTo>
                    <a:pt x="750" y="440"/>
                  </a:lnTo>
                  <a:lnTo>
                    <a:pt x="745" y="443"/>
                  </a:lnTo>
                  <a:lnTo>
                    <a:pt x="745" y="445"/>
                  </a:lnTo>
                  <a:lnTo>
                    <a:pt x="743" y="443"/>
                  </a:lnTo>
                  <a:lnTo>
                    <a:pt x="743" y="443"/>
                  </a:lnTo>
                  <a:lnTo>
                    <a:pt x="738" y="438"/>
                  </a:lnTo>
                  <a:lnTo>
                    <a:pt x="736" y="438"/>
                  </a:lnTo>
                  <a:lnTo>
                    <a:pt x="736" y="440"/>
                  </a:lnTo>
                  <a:lnTo>
                    <a:pt x="736" y="443"/>
                  </a:lnTo>
                  <a:lnTo>
                    <a:pt x="736" y="445"/>
                  </a:lnTo>
                  <a:lnTo>
                    <a:pt x="731" y="443"/>
                  </a:lnTo>
                  <a:lnTo>
                    <a:pt x="731" y="443"/>
                  </a:lnTo>
                  <a:lnTo>
                    <a:pt x="731" y="443"/>
                  </a:lnTo>
                  <a:lnTo>
                    <a:pt x="731" y="445"/>
                  </a:lnTo>
                  <a:lnTo>
                    <a:pt x="731" y="445"/>
                  </a:lnTo>
                  <a:lnTo>
                    <a:pt x="729" y="445"/>
                  </a:lnTo>
                  <a:lnTo>
                    <a:pt x="726" y="447"/>
                  </a:lnTo>
                  <a:lnTo>
                    <a:pt x="726" y="447"/>
                  </a:lnTo>
                  <a:lnTo>
                    <a:pt x="724" y="447"/>
                  </a:lnTo>
                  <a:lnTo>
                    <a:pt x="724" y="445"/>
                  </a:lnTo>
                  <a:lnTo>
                    <a:pt x="724" y="445"/>
                  </a:lnTo>
                  <a:lnTo>
                    <a:pt x="722" y="445"/>
                  </a:lnTo>
                  <a:lnTo>
                    <a:pt x="724" y="447"/>
                  </a:lnTo>
                  <a:lnTo>
                    <a:pt x="722" y="450"/>
                  </a:lnTo>
                  <a:lnTo>
                    <a:pt x="719" y="452"/>
                  </a:lnTo>
                  <a:lnTo>
                    <a:pt x="717" y="457"/>
                  </a:lnTo>
                  <a:lnTo>
                    <a:pt x="715" y="459"/>
                  </a:lnTo>
                  <a:lnTo>
                    <a:pt x="715" y="461"/>
                  </a:lnTo>
                  <a:lnTo>
                    <a:pt x="717" y="461"/>
                  </a:lnTo>
                  <a:lnTo>
                    <a:pt x="715" y="464"/>
                  </a:lnTo>
                  <a:lnTo>
                    <a:pt x="712" y="464"/>
                  </a:lnTo>
                  <a:lnTo>
                    <a:pt x="710" y="466"/>
                  </a:lnTo>
                  <a:lnTo>
                    <a:pt x="710" y="466"/>
                  </a:lnTo>
                  <a:lnTo>
                    <a:pt x="708" y="466"/>
                  </a:lnTo>
                  <a:lnTo>
                    <a:pt x="705" y="466"/>
                  </a:lnTo>
                  <a:lnTo>
                    <a:pt x="703" y="469"/>
                  </a:lnTo>
                  <a:lnTo>
                    <a:pt x="703" y="466"/>
                  </a:lnTo>
                  <a:lnTo>
                    <a:pt x="700" y="466"/>
                  </a:lnTo>
                  <a:lnTo>
                    <a:pt x="700" y="466"/>
                  </a:lnTo>
                  <a:lnTo>
                    <a:pt x="698" y="469"/>
                  </a:lnTo>
                  <a:lnTo>
                    <a:pt x="700" y="466"/>
                  </a:lnTo>
                  <a:lnTo>
                    <a:pt x="700" y="464"/>
                  </a:lnTo>
                  <a:lnTo>
                    <a:pt x="703" y="461"/>
                  </a:lnTo>
                  <a:lnTo>
                    <a:pt x="705" y="461"/>
                  </a:lnTo>
                  <a:lnTo>
                    <a:pt x="705" y="459"/>
                  </a:lnTo>
                  <a:lnTo>
                    <a:pt x="705" y="457"/>
                  </a:lnTo>
                  <a:lnTo>
                    <a:pt x="705" y="457"/>
                  </a:lnTo>
                  <a:lnTo>
                    <a:pt x="708" y="457"/>
                  </a:lnTo>
                  <a:lnTo>
                    <a:pt x="708" y="454"/>
                  </a:lnTo>
                  <a:lnTo>
                    <a:pt x="708" y="454"/>
                  </a:lnTo>
                  <a:lnTo>
                    <a:pt x="708" y="454"/>
                  </a:lnTo>
                  <a:lnTo>
                    <a:pt x="710" y="454"/>
                  </a:lnTo>
                  <a:lnTo>
                    <a:pt x="710" y="452"/>
                  </a:lnTo>
                  <a:lnTo>
                    <a:pt x="712" y="452"/>
                  </a:lnTo>
                  <a:lnTo>
                    <a:pt x="712" y="452"/>
                  </a:lnTo>
                  <a:lnTo>
                    <a:pt x="712" y="454"/>
                  </a:lnTo>
                  <a:lnTo>
                    <a:pt x="715" y="454"/>
                  </a:lnTo>
                  <a:lnTo>
                    <a:pt x="715" y="452"/>
                  </a:lnTo>
                  <a:lnTo>
                    <a:pt x="715" y="452"/>
                  </a:lnTo>
                  <a:lnTo>
                    <a:pt x="712" y="450"/>
                  </a:lnTo>
                  <a:lnTo>
                    <a:pt x="712" y="450"/>
                  </a:lnTo>
                  <a:lnTo>
                    <a:pt x="715" y="447"/>
                  </a:lnTo>
                  <a:lnTo>
                    <a:pt x="715" y="447"/>
                  </a:lnTo>
                  <a:lnTo>
                    <a:pt x="717" y="447"/>
                  </a:lnTo>
                  <a:lnTo>
                    <a:pt x="717" y="445"/>
                  </a:lnTo>
                  <a:lnTo>
                    <a:pt x="717" y="445"/>
                  </a:lnTo>
                  <a:lnTo>
                    <a:pt x="715" y="445"/>
                  </a:lnTo>
                  <a:lnTo>
                    <a:pt x="715" y="445"/>
                  </a:lnTo>
                  <a:lnTo>
                    <a:pt x="715" y="445"/>
                  </a:lnTo>
                  <a:lnTo>
                    <a:pt x="719" y="435"/>
                  </a:lnTo>
                  <a:lnTo>
                    <a:pt x="722" y="433"/>
                  </a:lnTo>
                  <a:lnTo>
                    <a:pt x="724" y="435"/>
                  </a:lnTo>
                  <a:lnTo>
                    <a:pt x="724" y="435"/>
                  </a:lnTo>
                  <a:lnTo>
                    <a:pt x="726" y="433"/>
                  </a:lnTo>
                  <a:lnTo>
                    <a:pt x="726" y="431"/>
                  </a:lnTo>
                  <a:lnTo>
                    <a:pt x="726" y="431"/>
                  </a:lnTo>
                  <a:lnTo>
                    <a:pt x="726" y="428"/>
                  </a:lnTo>
                  <a:lnTo>
                    <a:pt x="726" y="428"/>
                  </a:lnTo>
                  <a:lnTo>
                    <a:pt x="724" y="428"/>
                  </a:lnTo>
                  <a:lnTo>
                    <a:pt x="722" y="428"/>
                  </a:lnTo>
                  <a:lnTo>
                    <a:pt x="719" y="433"/>
                  </a:lnTo>
                  <a:lnTo>
                    <a:pt x="717" y="435"/>
                  </a:lnTo>
                  <a:lnTo>
                    <a:pt x="715" y="438"/>
                  </a:lnTo>
                  <a:lnTo>
                    <a:pt x="715" y="440"/>
                  </a:lnTo>
                  <a:lnTo>
                    <a:pt x="710" y="443"/>
                  </a:lnTo>
                  <a:lnTo>
                    <a:pt x="710" y="443"/>
                  </a:lnTo>
                  <a:lnTo>
                    <a:pt x="708" y="447"/>
                  </a:lnTo>
                  <a:lnTo>
                    <a:pt x="703" y="450"/>
                  </a:lnTo>
                  <a:lnTo>
                    <a:pt x="698" y="457"/>
                  </a:lnTo>
                  <a:lnTo>
                    <a:pt x="696" y="459"/>
                  </a:lnTo>
                  <a:lnTo>
                    <a:pt x="686" y="464"/>
                  </a:lnTo>
                  <a:lnTo>
                    <a:pt x="670" y="466"/>
                  </a:lnTo>
                  <a:lnTo>
                    <a:pt x="656" y="471"/>
                  </a:lnTo>
                  <a:lnTo>
                    <a:pt x="656" y="471"/>
                  </a:lnTo>
                  <a:lnTo>
                    <a:pt x="656" y="473"/>
                  </a:lnTo>
                  <a:lnTo>
                    <a:pt x="656" y="473"/>
                  </a:lnTo>
                  <a:lnTo>
                    <a:pt x="653" y="473"/>
                  </a:lnTo>
                  <a:lnTo>
                    <a:pt x="653" y="471"/>
                  </a:lnTo>
                  <a:lnTo>
                    <a:pt x="651" y="471"/>
                  </a:lnTo>
                  <a:lnTo>
                    <a:pt x="651" y="471"/>
                  </a:lnTo>
                  <a:lnTo>
                    <a:pt x="648" y="473"/>
                  </a:lnTo>
                  <a:lnTo>
                    <a:pt x="648" y="476"/>
                  </a:lnTo>
                  <a:lnTo>
                    <a:pt x="648" y="478"/>
                  </a:lnTo>
                  <a:lnTo>
                    <a:pt x="648" y="478"/>
                  </a:lnTo>
                  <a:lnTo>
                    <a:pt x="644" y="480"/>
                  </a:lnTo>
                  <a:lnTo>
                    <a:pt x="641" y="483"/>
                  </a:lnTo>
                  <a:lnTo>
                    <a:pt x="641" y="480"/>
                  </a:lnTo>
                  <a:lnTo>
                    <a:pt x="639" y="480"/>
                  </a:lnTo>
                  <a:lnTo>
                    <a:pt x="639" y="480"/>
                  </a:lnTo>
                  <a:lnTo>
                    <a:pt x="637" y="480"/>
                  </a:lnTo>
                  <a:lnTo>
                    <a:pt x="627" y="480"/>
                  </a:lnTo>
                  <a:lnTo>
                    <a:pt x="625" y="480"/>
                  </a:lnTo>
                  <a:lnTo>
                    <a:pt x="625" y="483"/>
                  </a:lnTo>
                  <a:lnTo>
                    <a:pt x="627" y="483"/>
                  </a:lnTo>
                  <a:lnTo>
                    <a:pt x="630" y="483"/>
                  </a:lnTo>
                  <a:lnTo>
                    <a:pt x="630" y="483"/>
                  </a:lnTo>
                  <a:lnTo>
                    <a:pt x="632" y="483"/>
                  </a:lnTo>
                  <a:lnTo>
                    <a:pt x="632" y="485"/>
                  </a:lnTo>
                  <a:lnTo>
                    <a:pt x="630" y="485"/>
                  </a:lnTo>
                  <a:lnTo>
                    <a:pt x="630" y="485"/>
                  </a:lnTo>
                  <a:lnTo>
                    <a:pt x="627" y="485"/>
                  </a:lnTo>
                  <a:lnTo>
                    <a:pt x="625" y="487"/>
                  </a:lnTo>
                  <a:lnTo>
                    <a:pt x="625" y="485"/>
                  </a:lnTo>
                  <a:lnTo>
                    <a:pt x="622" y="485"/>
                  </a:lnTo>
                  <a:lnTo>
                    <a:pt x="622" y="483"/>
                  </a:lnTo>
                  <a:lnTo>
                    <a:pt x="622" y="483"/>
                  </a:lnTo>
                  <a:lnTo>
                    <a:pt x="620" y="483"/>
                  </a:lnTo>
                  <a:lnTo>
                    <a:pt x="618" y="485"/>
                  </a:lnTo>
                  <a:lnTo>
                    <a:pt x="620" y="485"/>
                  </a:lnTo>
                  <a:lnTo>
                    <a:pt x="620" y="487"/>
                  </a:lnTo>
                  <a:lnTo>
                    <a:pt x="622" y="487"/>
                  </a:lnTo>
                  <a:lnTo>
                    <a:pt x="620" y="490"/>
                  </a:lnTo>
                  <a:lnTo>
                    <a:pt x="618" y="490"/>
                  </a:lnTo>
                  <a:lnTo>
                    <a:pt x="618" y="490"/>
                  </a:lnTo>
                  <a:lnTo>
                    <a:pt x="618" y="487"/>
                  </a:lnTo>
                  <a:lnTo>
                    <a:pt x="618" y="487"/>
                  </a:lnTo>
                  <a:lnTo>
                    <a:pt x="613" y="487"/>
                  </a:lnTo>
                  <a:lnTo>
                    <a:pt x="606" y="490"/>
                  </a:lnTo>
                  <a:lnTo>
                    <a:pt x="603" y="495"/>
                  </a:lnTo>
                  <a:lnTo>
                    <a:pt x="608" y="502"/>
                  </a:lnTo>
                  <a:lnTo>
                    <a:pt x="606" y="502"/>
                  </a:lnTo>
                  <a:lnTo>
                    <a:pt x="603" y="499"/>
                  </a:lnTo>
                  <a:lnTo>
                    <a:pt x="601" y="497"/>
                  </a:lnTo>
                  <a:lnTo>
                    <a:pt x="599" y="497"/>
                  </a:lnTo>
                  <a:lnTo>
                    <a:pt x="599" y="497"/>
                  </a:lnTo>
                  <a:lnTo>
                    <a:pt x="599" y="499"/>
                  </a:lnTo>
                  <a:lnTo>
                    <a:pt x="599" y="502"/>
                  </a:lnTo>
                  <a:lnTo>
                    <a:pt x="601" y="502"/>
                  </a:lnTo>
                  <a:lnTo>
                    <a:pt x="601" y="502"/>
                  </a:lnTo>
                  <a:lnTo>
                    <a:pt x="601" y="504"/>
                  </a:lnTo>
                  <a:lnTo>
                    <a:pt x="601" y="504"/>
                  </a:lnTo>
                  <a:lnTo>
                    <a:pt x="601" y="504"/>
                  </a:lnTo>
                  <a:lnTo>
                    <a:pt x="599" y="504"/>
                  </a:lnTo>
                  <a:lnTo>
                    <a:pt x="599" y="502"/>
                  </a:lnTo>
                  <a:lnTo>
                    <a:pt x="596" y="502"/>
                  </a:lnTo>
                  <a:lnTo>
                    <a:pt x="596" y="504"/>
                  </a:lnTo>
                  <a:lnTo>
                    <a:pt x="596" y="506"/>
                  </a:lnTo>
                  <a:lnTo>
                    <a:pt x="596" y="509"/>
                  </a:lnTo>
                  <a:lnTo>
                    <a:pt x="594" y="506"/>
                  </a:lnTo>
                  <a:lnTo>
                    <a:pt x="592" y="506"/>
                  </a:lnTo>
                  <a:lnTo>
                    <a:pt x="589" y="509"/>
                  </a:lnTo>
                  <a:lnTo>
                    <a:pt x="589" y="511"/>
                  </a:lnTo>
                  <a:lnTo>
                    <a:pt x="585" y="511"/>
                  </a:lnTo>
                  <a:lnTo>
                    <a:pt x="582" y="514"/>
                  </a:lnTo>
                  <a:lnTo>
                    <a:pt x="580" y="523"/>
                  </a:lnTo>
                  <a:lnTo>
                    <a:pt x="580" y="523"/>
                  </a:lnTo>
                  <a:lnTo>
                    <a:pt x="577" y="523"/>
                  </a:lnTo>
                  <a:lnTo>
                    <a:pt x="577" y="525"/>
                  </a:lnTo>
                  <a:lnTo>
                    <a:pt x="577" y="525"/>
                  </a:lnTo>
                  <a:lnTo>
                    <a:pt x="577" y="525"/>
                  </a:lnTo>
                  <a:lnTo>
                    <a:pt x="577" y="525"/>
                  </a:lnTo>
                  <a:lnTo>
                    <a:pt x="575" y="530"/>
                  </a:lnTo>
                  <a:lnTo>
                    <a:pt x="575" y="530"/>
                  </a:lnTo>
                  <a:lnTo>
                    <a:pt x="577" y="535"/>
                  </a:lnTo>
                  <a:lnTo>
                    <a:pt x="580" y="537"/>
                  </a:lnTo>
                  <a:lnTo>
                    <a:pt x="580" y="540"/>
                  </a:lnTo>
                  <a:lnTo>
                    <a:pt x="582" y="537"/>
                  </a:lnTo>
                  <a:lnTo>
                    <a:pt x="587" y="537"/>
                  </a:lnTo>
                  <a:lnTo>
                    <a:pt x="587" y="535"/>
                  </a:lnTo>
                  <a:lnTo>
                    <a:pt x="587" y="535"/>
                  </a:lnTo>
                  <a:lnTo>
                    <a:pt x="589" y="535"/>
                  </a:lnTo>
                  <a:lnTo>
                    <a:pt x="589" y="535"/>
                  </a:lnTo>
                  <a:lnTo>
                    <a:pt x="589" y="535"/>
                  </a:lnTo>
                  <a:lnTo>
                    <a:pt x="592" y="535"/>
                  </a:lnTo>
                  <a:lnTo>
                    <a:pt x="592" y="532"/>
                  </a:lnTo>
                  <a:lnTo>
                    <a:pt x="589" y="530"/>
                  </a:lnTo>
                  <a:lnTo>
                    <a:pt x="589" y="530"/>
                  </a:lnTo>
                  <a:lnTo>
                    <a:pt x="589" y="530"/>
                  </a:lnTo>
                  <a:lnTo>
                    <a:pt x="589" y="530"/>
                  </a:lnTo>
                  <a:lnTo>
                    <a:pt x="592" y="528"/>
                  </a:lnTo>
                  <a:lnTo>
                    <a:pt x="592" y="525"/>
                  </a:lnTo>
                  <a:lnTo>
                    <a:pt x="594" y="525"/>
                  </a:lnTo>
                  <a:lnTo>
                    <a:pt x="596" y="525"/>
                  </a:lnTo>
                  <a:lnTo>
                    <a:pt x="599" y="525"/>
                  </a:lnTo>
                  <a:lnTo>
                    <a:pt x="601" y="525"/>
                  </a:lnTo>
                  <a:lnTo>
                    <a:pt x="601" y="528"/>
                  </a:lnTo>
                  <a:lnTo>
                    <a:pt x="601" y="528"/>
                  </a:lnTo>
                  <a:lnTo>
                    <a:pt x="601" y="528"/>
                  </a:lnTo>
                  <a:lnTo>
                    <a:pt x="601" y="528"/>
                  </a:lnTo>
                  <a:lnTo>
                    <a:pt x="601" y="530"/>
                  </a:lnTo>
                  <a:lnTo>
                    <a:pt x="589" y="537"/>
                  </a:lnTo>
                  <a:lnTo>
                    <a:pt x="587" y="540"/>
                  </a:lnTo>
                  <a:lnTo>
                    <a:pt x="592" y="540"/>
                  </a:lnTo>
                  <a:lnTo>
                    <a:pt x="603" y="530"/>
                  </a:lnTo>
                  <a:lnTo>
                    <a:pt x="620" y="528"/>
                  </a:lnTo>
                  <a:lnTo>
                    <a:pt x="620" y="525"/>
                  </a:lnTo>
                  <a:lnTo>
                    <a:pt x="618" y="525"/>
                  </a:lnTo>
                  <a:lnTo>
                    <a:pt x="611" y="530"/>
                  </a:lnTo>
                  <a:lnTo>
                    <a:pt x="608" y="528"/>
                  </a:lnTo>
                  <a:lnTo>
                    <a:pt x="608" y="525"/>
                  </a:lnTo>
                  <a:lnTo>
                    <a:pt x="611" y="525"/>
                  </a:lnTo>
                  <a:lnTo>
                    <a:pt x="615" y="523"/>
                  </a:lnTo>
                  <a:lnTo>
                    <a:pt x="625" y="518"/>
                  </a:lnTo>
                  <a:lnTo>
                    <a:pt x="634" y="516"/>
                  </a:lnTo>
                  <a:lnTo>
                    <a:pt x="637" y="514"/>
                  </a:lnTo>
                  <a:lnTo>
                    <a:pt x="639" y="511"/>
                  </a:lnTo>
                  <a:lnTo>
                    <a:pt x="646" y="509"/>
                  </a:lnTo>
                  <a:lnTo>
                    <a:pt x="646" y="506"/>
                  </a:lnTo>
                  <a:lnTo>
                    <a:pt x="646" y="506"/>
                  </a:lnTo>
                  <a:lnTo>
                    <a:pt x="648" y="504"/>
                  </a:lnTo>
                  <a:lnTo>
                    <a:pt x="648" y="504"/>
                  </a:lnTo>
                  <a:lnTo>
                    <a:pt x="653" y="504"/>
                  </a:lnTo>
                  <a:lnTo>
                    <a:pt x="656" y="504"/>
                  </a:lnTo>
                  <a:lnTo>
                    <a:pt x="658" y="504"/>
                  </a:lnTo>
                  <a:lnTo>
                    <a:pt x="658" y="502"/>
                  </a:lnTo>
                  <a:lnTo>
                    <a:pt x="656" y="502"/>
                  </a:lnTo>
                  <a:lnTo>
                    <a:pt x="656" y="499"/>
                  </a:lnTo>
                  <a:lnTo>
                    <a:pt x="658" y="499"/>
                  </a:lnTo>
                  <a:lnTo>
                    <a:pt x="658" y="499"/>
                  </a:lnTo>
                  <a:lnTo>
                    <a:pt x="660" y="499"/>
                  </a:lnTo>
                  <a:lnTo>
                    <a:pt x="660" y="499"/>
                  </a:lnTo>
                  <a:lnTo>
                    <a:pt x="663" y="499"/>
                  </a:lnTo>
                  <a:lnTo>
                    <a:pt x="665" y="497"/>
                  </a:lnTo>
                  <a:lnTo>
                    <a:pt x="667" y="497"/>
                  </a:lnTo>
                  <a:lnTo>
                    <a:pt x="667" y="495"/>
                  </a:lnTo>
                  <a:lnTo>
                    <a:pt x="674" y="495"/>
                  </a:lnTo>
                  <a:lnTo>
                    <a:pt x="677" y="492"/>
                  </a:lnTo>
                  <a:lnTo>
                    <a:pt x="677" y="490"/>
                  </a:lnTo>
                  <a:lnTo>
                    <a:pt x="679" y="490"/>
                  </a:lnTo>
                  <a:lnTo>
                    <a:pt x="682" y="490"/>
                  </a:lnTo>
                  <a:lnTo>
                    <a:pt x="682" y="490"/>
                  </a:lnTo>
                  <a:lnTo>
                    <a:pt x="684" y="490"/>
                  </a:lnTo>
                  <a:lnTo>
                    <a:pt x="686" y="487"/>
                  </a:lnTo>
                  <a:lnTo>
                    <a:pt x="686" y="487"/>
                  </a:lnTo>
                  <a:lnTo>
                    <a:pt x="684" y="485"/>
                  </a:lnTo>
                  <a:lnTo>
                    <a:pt x="686" y="485"/>
                  </a:lnTo>
                  <a:lnTo>
                    <a:pt x="698" y="480"/>
                  </a:lnTo>
                  <a:lnTo>
                    <a:pt x="700" y="480"/>
                  </a:lnTo>
                  <a:lnTo>
                    <a:pt x="698" y="480"/>
                  </a:lnTo>
                  <a:lnTo>
                    <a:pt x="698" y="483"/>
                  </a:lnTo>
                  <a:lnTo>
                    <a:pt x="693" y="485"/>
                  </a:lnTo>
                  <a:lnTo>
                    <a:pt x="693" y="485"/>
                  </a:lnTo>
                  <a:lnTo>
                    <a:pt x="693" y="485"/>
                  </a:lnTo>
                  <a:lnTo>
                    <a:pt x="693" y="485"/>
                  </a:lnTo>
                  <a:lnTo>
                    <a:pt x="693" y="487"/>
                  </a:lnTo>
                  <a:lnTo>
                    <a:pt x="693" y="485"/>
                  </a:lnTo>
                  <a:lnTo>
                    <a:pt x="693" y="485"/>
                  </a:lnTo>
                  <a:lnTo>
                    <a:pt x="693" y="485"/>
                  </a:lnTo>
                  <a:lnTo>
                    <a:pt x="696" y="485"/>
                  </a:lnTo>
                  <a:lnTo>
                    <a:pt x="705" y="478"/>
                  </a:lnTo>
                  <a:lnTo>
                    <a:pt x="710" y="476"/>
                  </a:lnTo>
                  <a:lnTo>
                    <a:pt x="712" y="473"/>
                  </a:lnTo>
                  <a:lnTo>
                    <a:pt x="715" y="471"/>
                  </a:lnTo>
                  <a:lnTo>
                    <a:pt x="712" y="471"/>
                  </a:lnTo>
                  <a:lnTo>
                    <a:pt x="712" y="469"/>
                  </a:lnTo>
                  <a:lnTo>
                    <a:pt x="712" y="469"/>
                  </a:lnTo>
                  <a:lnTo>
                    <a:pt x="712" y="466"/>
                  </a:lnTo>
                  <a:lnTo>
                    <a:pt x="712" y="466"/>
                  </a:lnTo>
                  <a:lnTo>
                    <a:pt x="715" y="466"/>
                  </a:lnTo>
                  <a:lnTo>
                    <a:pt x="717" y="466"/>
                  </a:lnTo>
                  <a:lnTo>
                    <a:pt x="717" y="469"/>
                  </a:lnTo>
                  <a:lnTo>
                    <a:pt x="717" y="471"/>
                  </a:lnTo>
                  <a:lnTo>
                    <a:pt x="717" y="469"/>
                  </a:lnTo>
                  <a:lnTo>
                    <a:pt x="722" y="466"/>
                  </a:lnTo>
                  <a:lnTo>
                    <a:pt x="724" y="466"/>
                  </a:lnTo>
                  <a:lnTo>
                    <a:pt x="729" y="461"/>
                  </a:lnTo>
                  <a:lnTo>
                    <a:pt x="736" y="454"/>
                  </a:lnTo>
                  <a:lnTo>
                    <a:pt x="741" y="452"/>
                  </a:lnTo>
                  <a:lnTo>
                    <a:pt x="748" y="445"/>
                  </a:lnTo>
                  <a:lnTo>
                    <a:pt x="753" y="443"/>
                  </a:lnTo>
                  <a:lnTo>
                    <a:pt x="762" y="433"/>
                  </a:lnTo>
                  <a:lnTo>
                    <a:pt x="764" y="433"/>
                  </a:lnTo>
                  <a:lnTo>
                    <a:pt x="764" y="431"/>
                  </a:lnTo>
                  <a:lnTo>
                    <a:pt x="764" y="431"/>
                  </a:lnTo>
                  <a:lnTo>
                    <a:pt x="764" y="431"/>
                  </a:lnTo>
                  <a:close/>
                  <a:moveTo>
                    <a:pt x="745" y="412"/>
                  </a:moveTo>
                  <a:lnTo>
                    <a:pt x="745" y="412"/>
                  </a:lnTo>
                  <a:lnTo>
                    <a:pt x="748" y="409"/>
                  </a:lnTo>
                  <a:lnTo>
                    <a:pt x="748" y="407"/>
                  </a:lnTo>
                  <a:lnTo>
                    <a:pt x="750" y="407"/>
                  </a:lnTo>
                  <a:lnTo>
                    <a:pt x="750" y="407"/>
                  </a:lnTo>
                  <a:lnTo>
                    <a:pt x="750" y="407"/>
                  </a:lnTo>
                  <a:lnTo>
                    <a:pt x="750" y="405"/>
                  </a:lnTo>
                  <a:lnTo>
                    <a:pt x="743" y="409"/>
                  </a:lnTo>
                  <a:lnTo>
                    <a:pt x="743" y="409"/>
                  </a:lnTo>
                  <a:lnTo>
                    <a:pt x="743" y="412"/>
                  </a:lnTo>
                  <a:lnTo>
                    <a:pt x="743" y="412"/>
                  </a:lnTo>
                  <a:lnTo>
                    <a:pt x="745" y="412"/>
                  </a:lnTo>
                  <a:close/>
                  <a:moveTo>
                    <a:pt x="537" y="90"/>
                  </a:moveTo>
                  <a:lnTo>
                    <a:pt x="537" y="90"/>
                  </a:lnTo>
                  <a:lnTo>
                    <a:pt x="537" y="90"/>
                  </a:lnTo>
                  <a:lnTo>
                    <a:pt x="537" y="90"/>
                  </a:lnTo>
                  <a:close/>
                  <a:moveTo>
                    <a:pt x="282" y="144"/>
                  </a:moveTo>
                  <a:lnTo>
                    <a:pt x="284" y="144"/>
                  </a:lnTo>
                  <a:lnTo>
                    <a:pt x="284" y="144"/>
                  </a:lnTo>
                  <a:lnTo>
                    <a:pt x="289" y="142"/>
                  </a:lnTo>
                  <a:lnTo>
                    <a:pt x="289" y="140"/>
                  </a:lnTo>
                  <a:lnTo>
                    <a:pt x="289" y="140"/>
                  </a:lnTo>
                  <a:lnTo>
                    <a:pt x="289" y="137"/>
                  </a:lnTo>
                  <a:lnTo>
                    <a:pt x="289" y="137"/>
                  </a:lnTo>
                  <a:lnTo>
                    <a:pt x="289" y="137"/>
                  </a:lnTo>
                  <a:lnTo>
                    <a:pt x="289" y="137"/>
                  </a:lnTo>
                  <a:lnTo>
                    <a:pt x="287" y="140"/>
                  </a:lnTo>
                  <a:lnTo>
                    <a:pt x="287" y="140"/>
                  </a:lnTo>
                  <a:lnTo>
                    <a:pt x="284" y="140"/>
                  </a:lnTo>
                  <a:lnTo>
                    <a:pt x="282" y="142"/>
                  </a:lnTo>
                  <a:lnTo>
                    <a:pt x="282" y="142"/>
                  </a:lnTo>
                  <a:lnTo>
                    <a:pt x="282" y="142"/>
                  </a:lnTo>
                  <a:lnTo>
                    <a:pt x="282" y="144"/>
                  </a:lnTo>
                  <a:lnTo>
                    <a:pt x="282" y="144"/>
                  </a:lnTo>
                  <a:close/>
                  <a:moveTo>
                    <a:pt x="291" y="135"/>
                  </a:moveTo>
                  <a:lnTo>
                    <a:pt x="291" y="137"/>
                  </a:lnTo>
                  <a:lnTo>
                    <a:pt x="291" y="137"/>
                  </a:lnTo>
                  <a:lnTo>
                    <a:pt x="294" y="140"/>
                  </a:lnTo>
                  <a:lnTo>
                    <a:pt x="294" y="137"/>
                  </a:lnTo>
                  <a:lnTo>
                    <a:pt x="296" y="135"/>
                  </a:lnTo>
                  <a:lnTo>
                    <a:pt x="298" y="135"/>
                  </a:lnTo>
                  <a:lnTo>
                    <a:pt x="298" y="132"/>
                  </a:lnTo>
                  <a:lnTo>
                    <a:pt x="301" y="130"/>
                  </a:lnTo>
                  <a:lnTo>
                    <a:pt x="301" y="128"/>
                  </a:lnTo>
                  <a:lnTo>
                    <a:pt x="301" y="128"/>
                  </a:lnTo>
                  <a:lnTo>
                    <a:pt x="301" y="128"/>
                  </a:lnTo>
                  <a:lnTo>
                    <a:pt x="301" y="125"/>
                  </a:lnTo>
                  <a:lnTo>
                    <a:pt x="301" y="128"/>
                  </a:lnTo>
                  <a:lnTo>
                    <a:pt x="298" y="128"/>
                  </a:lnTo>
                  <a:lnTo>
                    <a:pt x="298" y="130"/>
                  </a:lnTo>
                  <a:lnTo>
                    <a:pt x="298" y="128"/>
                  </a:lnTo>
                  <a:lnTo>
                    <a:pt x="296" y="130"/>
                  </a:lnTo>
                  <a:lnTo>
                    <a:pt x="296" y="132"/>
                  </a:lnTo>
                  <a:lnTo>
                    <a:pt x="294" y="132"/>
                  </a:lnTo>
                  <a:lnTo>
                    <a:pt x="294" y="132"/>
                  </a:lnTo>
                  <a:lnTo>
                    <a:pt x="294" y="132"/>
                  </a:lnTo>
                  <a:lnTo>
                    <a:pt x="294" y="132"/>
                  </a:lnTo>
                  <a:lnTo>
                    <a:pt x="294" y="132"/>
                  </a:lnTo>
                  <a:lnTo>
                    <a:pt x="294" y="132"/>
                  </a:lnTo>
                  <a:lnTo>
                    <a:pt x="294" y="132"/>
                  </a:lnTo>
                  <a:lnTo>
                    <a:pt x="291" y="132"/>
                  </a:lnTo>
                  <a:lnTo>
                    <a:pt x="291" y="135"/>
                  </a:lnTo>
                  <a:lnTo>
                    <a:pt x="291" y="132"/>
                  </a:lnTo>
                  <a:lnTo>
                    <a:pt x="291" y="135"/>
                  </a:lnTo>
                  <a:lnTo>
                    <a:pt x="291" y="135"/>
                  </a:lnTo>
                  <a:lnTo>
                    <a:pt x="289" y="135"/>
                  </a:lnTo>
                  <a:lnTo>
                    <a:pt x="291" y="135"/>
                  </a:lnTo>
                  <a:lnTo>
                    <a:pt x="291" y="135"/>
                  </a:lnTo>
                  <a:close/>
                  <a:moveTo>
                    <a:pt x="282" y="177"/>
                  </a:moveTo>
                  <a:lnTo>
                    <a:pt x="284" y="175"/>
                  </a:lnTo>
                  <a:lnTo>
                    <a:pt x="284" y="173"/>
                  </a:lnTo>
                  <a:lnTo>
                    <a:pt x="282" y="173"/>
                  </a:lnTo>
                  <a:lnTo>
                    <a:pt x="282" y="173"/>
                  </a:lnTo>
                  <a:lnTo>
                    <a:pt x="279" y="175"/>
                  </a:lnTo>
                  <a:lnTo>
                    <a:pt x="279" y="177"/>
                  </a:lnTo>
                  <a:lnTo>
                    <a:pt x="277" y="177"/>
                  </a:lnTo>
                  <a:lnTo>
                    <a:pt x="279" y="182"/>
                  </a:lnTo>
                  <a:lnTo>
                    <a:pt x="282" y="177"/>
                  </a:lnTo>
                  <a:lnTo>
                    <a:pt x="282" y="177"/>
                  </a:lnTo>
                  <a:close/>
                  <a:moveTo>
                    <a:pt x="577" y="487"/>
                  </a:moveTo>
                  <a:lnTo>
                    <a:pt x="577" y="485"/>
                  </a:lnTo>
                  <a:lnTo>
                    <a:pt x="573" y="476"/>
                  </a:lnTo>
                  <a:lnTo>
                    <a:pt x="573" y="469"/>
                  </a:lnTo>
                  <a:lnTo>
                    <a:pt x="573" y="466"/>
                  </a:lnTo>
                  <a:lnTo>
                    <a:pt x="570" y="466"/>
                  </a:lnTo>
                  <a:lnTo>
                    <a:pt x="568" y="464"/>
                  </a:lnTo>
                  <a:lnTo>
                    <a:pt x="568" y="464"/>
                  </a:lnTo>
                  <a:lnTo>
                    <a:pt x="566" y="461"/>
                  </a:lnTo>
                  <a:lnTo>
                    <a:pt x="563" y="457"/>
                  </a:lnTo>
                  <a:lnTo>
                    <a:pt x="563" y="457"/>
                  </a:lnTo>
                  <a:lnTo>
                    <a:pt x="563" y="457"/>
                  </a:lnTo>
                  <a:lnTo>
                    <a:pt x="563" y="454"/>
                  </a:lnTo>
                  <a:lnTo>
                    <a:pt x="563" y="454"/>
                  </a:lnTo>
                  <a:lnTo>
                    <a:pt x="563" y="452"/>
                  </a:lnTo>
                  <a:lnTo>
                    <a:pt x="566" y="450"/>
                  </a:lnTo>
                  <a:lnTo>
                    <a:pt x="566" y="452"/>
                  </a:lnTo>
                  <a:lnTo>
                    <a:pt x="566" y="454"/>
                  </a:lnTo>
                  <a:lnTo>
                    <a:pt x="566" y="457"/>
                  </a:lnTo>
                  <a:lnTo>
                    <a:pt x="568" y="459"/>
                  </a:lnTo>
                  <a:lnTo>
                    <a:pt x="570" y="461"/>
                  </a:lnTo>
                  <a:lnTo>
                    <a:pt x="573" y="461"/>
                  </a:lnTo>
                  <a:lnTo>
                    <a:pt x="575" y="464"/>
                  </a:lnTo>
                  <a:lnTo>
                    <a:pt x="575" y="469"/>
                  </a:lnTo>
                  <a:lnTo>
                    <a:pt x="577" y="471"/>
                  </a:lnTo>
                  <a:lnTo>
                    <a:pt x="580" y="483"/>
                  </a:lnTo>
                  <a:lnTo>
                    <a:pt x="580" y="485"/>
                  </a:lnTo>
                  <a:lnTo>
                    <a:pt x="580" y="490"/>
                  </a:lnTo>
                  <a:lnTo>
                    <a:pt x="580" y="495"/>
                  </a:lnTo>
                  <a:lnTo>
                    <a:pt x="580" y="499"/>
                  </a:lnTo>
                  <a:lnTo>
                    <a:pt x="580" y="502"/>
                  </a:lnTo>
                  <a:lnTo>
                    <a:pt x="580" y="504"/>
                  </a:lnTo>
                  <a:lnTo>
                    <a:pt x="575" y="516"/>
                  </a:lnTo>
                  <a:lnTo>
                    <a:pt x="575" y="518"/>
                  </a:lnTo>
                  <a:lnTo>
                    <a:pt x="575" y="521"/>
                  </a:lnTo>
                  <a:lnTo>
                    <a:pt x="577" y="523"/>
                  </a:lnTo>
                  <a:lnTo>
                    <a:pt x="577" y="521"/>
                  </a:lnTo>
                  <a:lnTo>
                    <a:pt x="580" y="514"/>
                  </a:lnTo>
                  <a:lnTo>
                    <a:pt x="582" y="509"/>
                  </a:lnTo>
                  <a:lnTo>
                    <a:pt x="582" y="509"/>
                  </a:lnTo>
                  <a:lnTo>
                    <a:pt x="587" y="506"/>
                  </a:lnTo>
                  <a:lnTo>
                    <a:pt x="589" y="504"/>
                  </a:lnTo>
                  <a:lnTo>
                    <a:pt x="594" y="504"/>
                  </a:lnTo>
                  <a:lnTo>
                    <a:pt x="592" y="504"/>
                  </a:lnTo>
                  <a:lnTo>
                    <a:pt x="589" y="502"/>
                  </a:lnTo>
                  <a:lnTo>
                    <a:pt x="589" y="502"/>
                  </a:lnTo>
                  <a:lnTo>
                    <a:pt x="589" y="499"/>
                  </a:lnTo>
                  <a:lnTo>
                    <a:pt x="592" y="499"/>
                  </a:lnTo>
                  <a:lnTo>
                    <a:pt x="592" y="499"/>
                  </a:lnTo>
                  <a:lnTo>
                    <a:pt x="592" y="499"/>
                  </a:lnTo>
                  <a:lnTo>
                    <a:pt x="592" y="497"/>
                  </a:lnTo>
                  <a:lnTo>
                    <a:pt x="594" y="495"/>
                  </a:lnTo>
                  <a:lnTo>
                    <a:pt x="596" y="490"/>
                  </a:lnTo>
                  <a:lnTo>
                    <a:pt x="596" y="487"/>
                  </a:lnTo>
                  <a:lnTo>
                    <a:pt x="599" y="487"/>
                  </a:lnTo>
                  <a:lnTo>
                    <a:pt x="601" y="487"/>
                  </a:lnTo>
                  <a:lnTo>
                    <a:pt x="601" y="485"/>
                  </a:lnTo>
                  <a:lnTo>
                    <a:pt x="601" y="483"/>
                  </a:lnTo>
                  <a:lnTo>
                    <a:pt x="601" y="483"/>
                  </a:lnTo>
                  <a:lnTo>
                    <a:pt x="601" y="480"/>
                  </a:lnTo>
                  <a:lnTo>
                    <a:pt x="601" y="480"/>
                  </a:lnTo>
                  <a:lnTo>
                    <a:pt x="601" y="480"/>
                  </a:lnTo>
                  <a:lnTo>
                    <a:pt x="601" y="480"/>
                  </a:lnTo>
                  <a:lnTo>
                    <a:pt x="601" y="478"/>
                  </a:lnTo>
                  <a:lnTo>
                    <a:pt x="601" y="478"/>
                  </a:lnTo>
                  <a:lnTo>
                    <a:pt x="599" y="478"/>
                  </a:lnTo>
                  <a:lnTo>
                    <a:pt x="599" y="478"/>
                  </a:lnTo>
                  <a:lnTo>
                    <a:pt x="599" y="478"/>
                  </a:lnTo>
                  <a:lnTo>
                    <a:pt x="599" y="476"/>
                  </a:lnTo>
                  <a:lnTo>
                    <a:pt x="596" y="473"/>
                  </a:lnTo>
                  <a:lnTo>
                    <a:pt x="592" y="471"/>
                  </a:lnTo>
                  <a:lnTo>
                    <a:pt x="592" y="471"/>
                  </a:lnTo>
                  <a:lnTo>
                    <a:pt x="592" y="469"/>
                  </a:lnTo>
                  <a:lnTo>
                    <a:pt x="596" y="466"/>
                  </a:lnTo>
                  <a:lnTo>
                    <a:pt x="601" y="461"/>
                  </a:lnTo>
                  <a:lnTo>
                    <a:pt x="606" y="457"/>
                  </a:lnTo>
                  <a:lnTo>
                    <a:pt x="608" y="452"/>
                  </a:lnTo>
                  <a:lnTo>
                    <a:pt x="611" y="452"/>
                  </a:lnTo>
                  <a:lnTo>
                    <a:pt x="608" y="450"/>
                  </a:lnTo>
                  <a:lnTo>
                    <a:pt x="606" y="447"/>
                  </a:lnTo>
                  <a:lnTo>
                    <a:pt x="606" y="445"/>
                  </a:lnTo>
                  <a:lnTo>
                    <a:pt x="603" y="443"/>
                  </a:lnTo>
                  <a:lnTo>
                    <a:pt x="601" y="440"/>
                  </a:lnTo>
                  <a:lnTo>
                    <a:pt x="601" y="435"/>
                  </a:lnTo>
                  <a:lnTo>
                    <a:pt x="601" y="431"/>
                  </a:lnTo>
                  <a:lnTo>
                    <a:pt x="599" y="424"/>
                  </a:lnTo>
                  <a:lnTo>
                    <a:pt x="599" y="419"/>
                  </a:lnTo>
                  <a:lnTo>
                    <a:pt x="596" y="412"/>
                  </a:lnTo>
                  <a:lnTo>
                    <a:pt x="596" y="407"/>
                  </a:lnTo>
                  <a:lnTo>
                    <a:pt x="596" y="402"/>
                  </a:lnTo>
                  <a:lnTo>
                    <a:pt x="594" y="395"/>
                  </a:lnTo>
                  <a:lnTo>
                    <a:pt x="594" y="390"/>
                  </a:lnTo>
                  <a:lnTo>
                    <a:pt x="592" y="386"/>
                  </a:lnTo>
                  <a:lnTo>
                    <a:pt x="592" y="379"/>
                  </a:lnTo>
                  <a:lnTo>
                    <a:pt x="589" y="374"/>
                  </a:lnTo>
                  <a:lnTo>
                    <a:pt x="589" y="369"/>
                  </a:lnTo>
                  <a:lnTo>
                    <a:pt x="589" y="362"/>
                  </a:lnTo>
                  <a:lnTo>
                    <a:pt x="587" y="357"/>
                  </a:lnTo>
                  <a:lnTo>
                    <a:pt x="587" y="350"/>
                  </a:lnTo>
                  <a:lnTo>
                    <a:pt x="582" y="348"/>
                  </a:lnTo>
                  <a:lnTo>
                    <a:pt x="582" y="345"/>
                  </a:lnTo>
                  <a:lnTo>
                    <a:pt x="585" y="343"/>
                  </a:lnTo>
                  <a:lnTo>
                    <a:pt x="585" y="334"/>
                  </a:lnTo>
                  <a:lnTo>
                    <a:pt x="585" y="315"/>
                  </a:lnTo>
                  <a:lnTo>
                    <a:pt x="585" y="305"/>
                  </a:lnTo>
                  <a:lnTo>
                    <a:pt x="585" y="296"/>
                  </a:lnTo>
                  <a:lnTo>
                    <a:pt x="585" y="286"/>
                  </a:lnTo>
                  <a:lnTo>
                    <a:pt x="585" y="277"/>
                  </a:lnTo>
                  <a:lnTo>
                    <a:pt x="587" y="270"/>
                  </a:lnTo>
                  <a:lnTo>
                    <a:pt x="587" y="265"/>
                  </a:lnTo>
                  <a:lnTo>
                    <a:pt x="587" y="263"/>
                  </a:lnTo>
                  <a:lnTo>
                    <a:pt x="585" y="260"/>
                  </a:lnTo>
                  <a:lnTo>
                    <a:pt x="582" y="258"/>
                  </a:lnTo>
                  <a:lnTo>
                    <a:pt x="582" y="253"/>
                  </a:lnTo>
                  <a:lnTo>
                    <a:pt x="582" y="251"/>
                  </a:lnTo>
                  <a:lnTo>
                    <a:pt x="582" y="248"/>
                  </a:lnTo>
                  <a:lnTo>
                    <a:pt x="582" y="248"/>
                  </a:lnTo>
                  <a:lnTo>
                    <a:pt x="582" y="246"/>
                  </a:lnTo>
                  <a:lnTo>
                    <a:pt x="580" y="241"/>
                  </a:lnTo>
                  <a:lnTo>
                    <a:pt x="580" y="237"/>
                  </a:lnTo>
                  <a:lnTo>
                    <a:pt x="577" y="232"/>
                  </a:lnTo>
                  <a:lnTo>
                    <a:pt x="577" y="225"/>
                  </a:lnTo>
                  <a:lnTo>
                    <a:pt x="575" y="218"/>
                  </a:lnTo>
                  <a:lnTo>
                    <a:pt x="573" y="203"/>
                  </a:lnTo>
                  <a:lnTo>
                    <a:pt x="570" y="196"/>
                  </a:lnTo>
                  <a:lnTo>
                    <a:pt x="568" y="189"/>
                  </a:lnTo>
                  <a:lnTo>
                    <a:pt x="568" y="182"/>
                  </a:lnTo>
                  <a:lnTo>
                    <a:pt x="566" y="177"/>
                  </a:lnTo>
                  <a:lnTo>
                    <a:pt x="566" y="175"/>
                  </a:lnTo>
                  <a:lnTo>
                    <a:pt x="566" y="173"/>
                  </a:lnTo>
                  <a:lnTo>
                    <a:pt x="566" y="170"/>
                  </a:lnTo>
                  <a:lnTo>
                    <a:pt x="563" y="168"/>
                  </a:lnTo>
                  <a:lnTo>
                    <a:pt x="563" y="168"/>
                  </a:lnTo>
                  <a:lnTo>
                    <a:pt x="563" y="168"/>
                  </a:lnTo>
                  <a:lnTo>
                    <a:pt x="561" y="168"/>
                  </a:lnTo>
                  <a:lnTo>
                    <a:pt x="561" y="166"/>
                  </a:lnTo>
                  <a:lnTo>
                    <a:pt x="559" y="163"/>
                  </a:lnTo>
                  <a:lnTo>
                    <a:pt x="559" y="161"/>
                  </a:lnTo>
                  <a:lnTo>
                    <a:pt x="556" y="161"/>
                  </a:lnTo>
                  <a:lnTo>
                    <a:pt x="556" y="161"/>
                  </a:lnTo>
                  <a:lnTo>
                    <a:pt x="554" y="161"/>
                  </a:lnTo>
                  <a:lnTo>
                    <a:pt x="554" y="161"/>
                  </a:lnTo>
                  <a:lnTo>
                    <a:pt x="554" y="161"/>
                  </a:lnTo>
                  <a:lnTo>
                    <a:pt x="554" y="161"/>
                  </a:lnTo>
                  <a:lnTo>
                    <a:pt x="551" y="163"/>
                  </a:lnTo>
                  <a:lnTo>
                    <a:pt x="551" y="163"/>
                  </a:lnTo>
                  <a:lnTo>
                    <a:pt x="551" y="163"/>
                  </a:lnTo>
                  <a:lnTo>
                    <a:pt x="551" y="163"/>
                  </a:lnTo>
                  <a:lnTo>
                    <a:pt x="551" y="166"/>
                  </a:lnTo>
                  <a:lnTo>
                    <a:pt x="551" y="168"/>
                  </a:lnTo>
                  <a:lnTo>
                    <a:pt x="551" y="168"/>
                  </a:lnTo>
                  <a:lnTo>
                    <a:pt x="551" y="168"/>
                  </a:lnTo>
                  <a:lnTo>
                    <a:pt x="551" y="168"/>
                  </a:lnTo>
                  <a:lnTo>
                    <a:pt x="549" y="170"/>
                  </a:lnTo>
                  <a:lnTo>
                    <a:pt x="549" y="170"/>
                  </a:lnTo>
                  <a:lnTo>
                    <a:pt x="549" y="170"/>
                  </a:lnTo>
                  <a:lnTo>
                    <a:pt x="549" y="170"/>
                  </a:lnTo>
                  <a:lnTo>
                    <a:pt x="547" y="168"/>
                  </a:lnTo>
                  <a:lnTo>
                    <a:pt x="547" y="168"/>
                  </a:lnTo>
                  <a:lnTo>
                    <a:pt x="547" y="166"/>
                  </a:lnTo>
                  <a:lnTo>
                    <a:pt x="547" y="163"/>
                  </a:lnTo>
                  <a:lnTo>
                    <a:pt x="547" y="161"/>
                  </a:lnTo>
                  <a:lnTo>
                    <a:pt x="547" y="161"/>
                  </a:lnTo>
                  <a:lnTo>
                    <a:pt x="547" y="149"/>
                  </a:lnTo>
                  <a:lnTo>
                    <a:pt x="547" y="147"/>
                  </a:lnTo>
                  <a:lnTo>
                    <a:pt x="547" y="147"/>
                  </a:lnTo>
                  <a:lnTo>
                    <a:pt x="547" y="144"/>
                  </a:lnTo>
                  <a:lnTo>
                    <a:pt x="547" y="142"/>
                  </a:lnTo>
                  <a:lnTo>
                    <a:pt x="544" y="142"/>
                  </a:lnTo>
                  <a:lnTo>
                    <a:pt x="542" y="140"/>
                  </a:lnTo>
                  <a:lnTo>
                    <a:pt x="542" y="140"/>
                  </a:lnTo>
                  <a:lnTo>
                    <a:pt x="542" y="137"/>
                  </a:lnTo>
                  <a:lnTo>
                    <a:pt x="542" y="135"/>
                  </a:lnTo>
                  <a:lnTo>
                    <a:pt x="542" y="135"/>
                  </a:lnTo>
                  <a:lnTo>
                    <a:pt x="542" y="132"/>
                  </a:lnTo>
                  <a:lnTo>
                    <a:pt x="540" y="132"/>
                  </a:lnTo>
                  <a:lnTo>
                    <a:pt x="540" y="130"/>
                  </a:lnTo>
                  <a:lnTo>
                    <a:pt x="537" y="128"/>
                  </a:lnTo>
                  <a:lnTo>
                    <a:pt x="537" y="125"/>
                  </a:lnTo>
                  <a:lnTo>
                    <a:pt x="535" y="121"/>
                  </a:lnTo>
                  <a:lnTo>
                    <a:pt x="535" y="118"/>
                  </a:lnTo>
                  <a:lnTo>
                    <a:pt x="535" y="116"/>
                  </a:lnTo>
                  <a:lnTo>
                    <a:pt x="535" y="116"/>
                  </a:lnTo>
                  <a:lnTo>
                    <a:pt x="535" y="116"/>
                  </a:lnTo>
                  <a:lnTo>
                    <a:pt x="533" y="116"/>
                  </a:lnTo>
                  <a:lnTo>
                    <a:pt x="533" y="116"/>
                  </a:lnTo>
                  <a:lnTo>
                    <a:pt x="533" y="118"/>
                  </a:lnTo>
                  <a:lnTo>
                    <a:pt x="530" y="114"/>
                  </a:lnTo>
                  <a:lnTo>
                    <a:pt x="530" y="99"/>
                  </a:lnTo>
                  <a:lnTo>
                    <a:pt x="528" y="97"/>
                  </a:lnTo>
                  <a:lnTo>
                    <a:pt x="530" y="95"/>
                  </a:lnTo>
                  <a:lnTo>
                    <a:pt x="535" y="87"/>
                  </a:lnTo>
                  <a:lnTo>
                    <a:pt x="535" y="85"/>
                  </a:lnTo>
                  <a:lnTo>
                    <a:pt x="533" y="83"/>
                  </a:lnTo>
                  <a:lnTo>
                    <a:pt x="533" y="83"/>
                  </a:lnTo>
                  <a:lnTo>
                    <a:pt x="533" y="78"/>
                  </a:lnTo>
                  <a:lnTo>
                    <a:pt x="530" y="76"/>
                  </a:lnTo>
                  <a:lnTo>
                    <a:pt x="530" y="73"/>
                  </a:lnTo>
                  <a:lnTo>
                    <a:pt x="528" y="73"/>
                  </a:lnTo>
                  <a:lnTo>
                    <a:pt x="528" y="73"/>
                  </a:lnTo>
                  <a:lnTo>
                    <a:pt x="528" y="66"/>
                  </a:lnTo>
                  <a:lnTo>
                    <a:pt x="525" y="66"/>
                  </a:lnTo>
                  <a:lnTo>
                    <a:pt x="525" y="66"/>
                  </a:lnTo>
                  <a:lnTo>
                    <a:pt x="525" y="69"/>
                  </a:lnTo>
                  <a:lnTo>
                    <a:pt x="525" y="71"/>
                  </a:lnTo>
                  <a:lnTo>
                    <a:pt x="525" y="73"/>
                  </a:lnTo>
                  <a:lnTo>
                    <a:pt x="525" y="71"/>
                  </a:lnTo>
                  <a:lnTo>
                    <a:pt x="523" y="69"/>
                  </a:lnTo>
                  <a:lnTo>
                    <a:pt x="523" y="69"/>
                  </a:lnTo>
                  <a:lnTo>
                    <a:pt x="525" y="66"/>
                  </a:lnTo>
                  <a:lnTo>
                    <a:pt x="525" y="64"/>
                  </a:lnTo>
                  <a:lnTo>
                    <a:pt x="523" y="64"/>
                  </a:lnTo>
                  <a:lnTo>
                    <a:pt x="521" y="61"/>
                  </a:lnTo>
                  <a:lnTo>
                    <a:pt x="523" y="59"/>
                  </a:lnTo>
                  <a:lnTo>
                    <a:pt x="523" y="57"/>
                  </a:lnTo>
                  <a:lnTo>
                    <a:pt x="521" y="54"/>
                  </a:lnTo>
                  <a:lnTo>
                    <a:pt x="521" y="54"/>
                  </a:lnTo>
                  <a:lnTo>
                    <a:pt x="518" y="54"/>
                  </a:lnTo>
                  <a:lnTo>
                    <a:pt x="518" y="52"/>
                  </a:lnTo>
                  <a:lnTo>
                    <a:pt x="516" y="50"/>
                  </a:lnTo>
                  <a:lnTo>
                    <a:pt x="516" y="47"/>
                  </a:lnTo>
                  <a:lnTo>
                    <a:pt x="516" y="47"/>
                  </a:lnTo>
                  <a:lnTo>
                    <a:pt x="516" y="47"/>
                  </a:lnTo>
                  <a:lnTo>
                    <a:pt x="516" y="47"/>
                  </a:lnTo>
                  <a:lnTo>
                    <a:pt x="516" y="45"/>
                  </a:lnTo>
                  <a:lnTo>
                    <a:pt x="514" y="45"/>
                  </a:lnTo>
                  <a:lnTo>
                    <a:pt x="516" y="43"/>
                  </a:lnTo>
                  <a:lnTo>
                    <a:pt x="516" y="40"/>
                  </a:lnTo>
                  <a:lnTo>
                    <a:pt x="514" y="38"/>
                  </a:lnTo>
                  <a:lnTo>
                    <a:pt x="514" y="35"/>
                  </a:lnTo>
                  <a:lnTo>
                    <a:pt x="514" y="35"/>
                  </a:lnTo>
                  <a:lnTo>
                    <a:pt x="516" y="35"/>
                  </a:lnTo>
                  <a:lnTo>
                    <a:pt x="516" y="35"/>
                  </a:lnTo>
                  <a:lnTo>
                    <a:pt x="518" y="38"/>
                  </a:lnTo>
                  <a:lnTo>
                    <a:pt x="518" y="38"/>
                  </a:lnTo>
                  <a:lnTo>
                    <a:pt x="518" y="35"/>
                  </a:lnTo>
                  <a:lnTo>
                    <a:pt x="518" y="35"/>
                  </a:lnTo>
                  <a:lnTo>
                    <a:pt x="518" y="33"/>
                  </a:lnTo>
                  <a:lnTo>
                    <a:pt x="516" y="33"/>
                  </a:lnTo>
                  <a:lnTo>
                    <a:pt x="516" y="33"/>
                  </a:lnTo>
                  <a:lnTo>
                    <a:pt x="514" y="31"/>
                  </a:lnTo>
                  <a:lnTo>
                    <a:pt x="514" y="31"/>
                  </a:lnTo>
                  <a:lnTo>
                    <a:pt x="514" y="31"/>
                  </a:lnTo>
                  <a:lnTo>
                    <a:pt x="514" y="28"/>
                  </a:lnTo>
                  <a:lnTo>
                    <a:pt x="516" y="28"/>
                  </a:lnTo>
                  <a:lnTo>
                    <a:pt x="516" y="28"/>
                  </a:lnTo>
                  <a:lnTo>
                    <a:pt x="516" y="28"/>
                  </a:lnTo>
                  <a:lnTo>
                    <a:pt x="516" y="26"/>
                  </a:lnTo>
                  <a:lnTo>
                    <a:pt x="516" y="24"/>
                  </a:lnTo>
                  <a:lnTo>
                    <a:pt x="516" y="24"/>
                  </a:lnTo>
                  <a:lnTo>
                    <a:pt x="514" y="21"/>
                  </a:lnTo>
                  <a:lnTo>
                    <a:pt x="514" y="21"/>
                  </a:lnTo>
                  <a:lnTo>
                    <a:pt x="514" y="19"/>
                  </a:lnTo>
                  <a:lnTo>
                    <a:pt x="514" y="16"/>
                  </a:lnTo>
                  <a:lnTo>
                    <a:pt x="514" y="12"/>
                  </a:lnTo>
                  <a:lnTo>
                    <a:pt x="511" y="9"/>
                  </a:lnTo>
                  <a:lnTo>
                    <a:pt x="511" y="7"/>
                  </a:lnTo>
                  <a:lnTo>
                    <a:pt x="511" y="7"/>
                  </a:lnTo>
                  <a:lnTo>
                    <a:pt x="514" y="7"/>
                  </a:lnTo>
                  <a:lnTo>
                    <a:pt x="514" y="7"/>
                  </a:lnTo>
                  <a:lnTo>
                    <a:pt x="514" y="5"/>
                  </a:lnTo>
                  <a:lnTo>
                    <a:pt x="514" y="5"/>
                  </a:lnTo>
                  <a:lnTo>
                    <a:pt x="514" y="2"/>
                  </a:lnTo>
                  <a:lnTo>
                    <a:pt x="511" y="0"/>
                  </a:lnTo>
                  <a:lnTo>
                    <a:pt x="511" y="0"/>
                  </a:lnTo>
                  <a:lnTo>
                    <a:pt x="509" y="0"/>
                  </a:lnTo>
                  <a:lnTo>
                    <a:pt x="499" y="2"/>
                  </a:lnTo>
                  <a:lnTo>
                    <a:pt x="490" y="5"/>
                  </a:lnTo>
                  <a:lnTo>
                    <a:pt x="483" y="7"/>
                  </a:lnTo>
                  <a:lnTo>
                    <a:pt x="473" y="9"/>
                  </a:lnTo>
                  <a:lnTo>
                    <a:pt x="464" y="12"/>
                  </a:lnTo>
                  <a:lnTo>
                    <a:pt x="454" y="14"/>
                  </a:lnTo>
                  <a:lnTo>
                    <a:pt x="447" y="16"/>
                  </a:lnTo>
                  <a:lnTo>
                    <a:pt x="438" y="19"/>
                  </a:lnTo>
                  <a:lnTo>
                    <a:pt x="428" y="21"/>
                  </a:lnTo>
                  <a:lnTo>
                    <a:pt x="419" y="24"/>
                  </a:lnTo>
                  <a:lnTo>
                    <a:pt x="412" y="24"/>
                  </a:lnTo>
                  <a:lnTo>
                    <a:pt x="402" y="26"/>
                  </a:lnTo>
                  <a:lnTo>
                    <a:pt x="393" y="28"/>
                  </a:lnTo>
                  <a:lnTo>
                    <a:pt x="393" y="28"/>
                  </a:lnTo>
                  <a:lnTo>
                    <a:pt x="391" y="31"/>
                  </a:lnTo>
                  <a:lnTo>
                    <a:pt x="379" y="31"/>
                  </a:lnTo>
                  <a:lnTo>
                    <a:pt x="376" y="31"/>
                  </a:lnTo>
                  <a:lnTo>
                    <a:pt x="374" y="33"/>
                  </a:lnTo>
                  <a:lnTo>
                    <a:pt x="372" y="35"/>
                  </a:lnTo>
                  <a:lnTo>
                    <a:pt x="367" y="38"/>
                  </a:lnTo>
                  <a:lnTo>
                    <a:pt x="367" y="40"/>
                  </a:lnTo>
                  <a:lnTo>
                    <a:pt x="362" y="43"/>
                  </a:lnTo>
                  <a:lnTo>
                    <a:pt x="362" y="45"/>
                  </a:lnTo>
                  <a:lnTo>
                    <a:pt x="357" y="47"/>
                  </a:lnTo>
                  <a:lnTo>
                    <a:pt x="346" y="57"/>
                  </a:lnTo>
                  <a:lnTo>
                    <a:pt x="341" y="64"/>
                  </a:lnTo>
                  <a:lnTo>
                    <a:pt x="334" y="76"/>
                  </a:lnTo>
                  <a:lnTo>
                    <a:pt x="324" y="87"/>
                  </a:lnTo>
                  <a:lnTo>
                    <a:pt x="315" y="99"/>
                  </a:lnTo>
                  <a:lnTo>
                    <a:pt x="313" y="106"/>
                  </a:lnTo>
                  <a:lnTo>
                    <a:pt x="310" y="111"/>
                  </a:lnTo>
                  <a:lnTo>
                    <a:pt x="310" y="111"/>
                  </a:lnTo>
                  <a:lnTo>
                    <a:pt x="310" y="111"/>
                  </a:lnTo>
                  <a:lnTo>
                    <a:pt x="310" y="111"/>
                  </a:lnTo>
                  <a:lnTo>
                    <a:pt x="313" y="114"/>
                  </a:lnTo>
                  <a:lnTo>
                    <a:pt x="313" y="116"/>
                  </a:lnTo>
                  <a:lnTo>
                    <a:pt x="313" y="118"/>
                  </a:lnTo>
                  <a:lnTo>
                    <a:pt x="308" y="123"/>
                  </a:lnTo>
                  <a:lnTo>
                    <a:pt x="308" y="123"/>
                  </a:lnTo>
                  <a:lnTo>
                    <a:pt x="308" y="123"/>
                  </a:lnTo>
                  <a:lnTo>
                    <a:pt x="308" y="125"/>
                  </a:lnTo>
                  <a:lnTo>
                    <a:pt x="308" y="125"/>
                  </a:lnTo>
                  <a:lnTo>
                    <a:pt x="305" y="125"/>
                  </a:lnTo>
                  <a:lnTo>
                    <a:pt x="303" y="128"/>
                  </a:lnTo>
                  <a:lnTo>
                    <a:pt x="301" y="130"/>
                  </a:lnTo>
                  <a:lnTo>
                    <a:pt x="301" y="130"/>
                  </a:lnTo>
                  <a:lnTo>
                    <a:pt x="291" y="142"/>
                  </a:lnTo>
                  <a:lnTo>
                    <a:pt x="282" y="151"/>
                  </a:lnTo>
                  <a:lnTo>
                    <a:pt x="268" y="166"/>
                  </a:lnTo>
                  <a:lnTo>
                    <a:pt x="268" y="166"/>
                  </a:lnTo>
                  <a:lnTo>
                    <a:pt x="268" y="170"/>
                  </a:lnTo>
                  <a:lnTo>
                    <a:pt x="270" y="170"/>
                  </a:lnTo>
                  <a:lnTo>
                    <a:pt x="272" y="170"/>
                  </a:lnTo>
                  <a:lnTo>
                    <a:pt x="272" y="170"/>
                  </a:lnTo>
                  <a:lnTo>
                    <a:pt x="275" y="173"/>
                  </a:lnTo>
                  <a:lnTo>
                    <a:pt x="275" y="173"/>
                  </a:lnTo>
                  <a:lnTo>
                    <a:pt x="275" y="175"/>
                  </a:lnTo>
                  <a:lnTo>
                    <a:pt x="275" y="175"/>
                  </a:lnTo>
                  <a:lnTo>
                    <a:pt x="275" y="175"/>
                  </a:lnTo>
                  <a:lnTo>
                    <a:pt x="277" y="175"/>
                  </a:lnTo>
                  <a:lnTo>
                    <a:pt x="277" y="175"/>
                  </a:lnTo>
                  <a:lnTo>
                    <a:pt x="277" y="173"/>
                  </a:lnTo>
                  <a:lnTo>
                    <a:pt x="277" y="170"/>
                  </a:lnTo>
                  <a:lnTo>
                    <a:pt x="282" y="168"/>
                  </a:lnTo>
                  <a:lnTo>
                    <a:pt x="284" y="168"/>
                  </a:lnTo>
                  <a:lnTo>
                    <a:pt x="287" y="168"/>
                  </a:lnTo>
                  <a:lnTo>
                    <a:pt x="289" y="168"/>
                  </a:lnTo>
                  <a:lnTo>
                    <a:pt x="289" y="170"/>
                  </a:lnTo>
                  <a:lnTo>
                    <a:pt x="289" y="170"/>
                  </a:lnTo>
                  <a:lnTo>
                    <a:pt x="289" y="170"/>
                  </a:lnTo>
                  <a:lnTo>
                    <a:pt x="289" y="170"/>
                  </a:lnTo>
                  <a:lnTo>
                    <a:pt x="289" y="170"/>
                  </a:lnTo>
                  <a:lnTo>
                    <a:pt x="289" y="170"/>
                  </a:lnTo>
                  <a:lnTo>
                    <a:pt x="291" y="168"/>
                  </a:lnTo>
                  <a:lnTo>
                    <a:pt x="291" y="170"/>
                  </a:lnTo>
                  <a:lnTo>
                    <a:pt x="289" y="173"/>
                  </a:lnTo>
                  <a:lnTo>
                    <a:pt x="289" y="175"/>
                  </a:lnTo>
                  <a:lnTo>
                    <a:pt x="287" y="175"/>
                  </a:lnTo>
                  <a:lnTo>
                    <a:pt x="284" y="177"/>
                  </a:lnTo>
                  <a:lnTo>
                    <a:pt x="284" y="180"/>
                  </a:lnTo>
                  <a:lnTo>
                    <a:pt x="284" y="180"/>
                  </a:lnTo>
                  <a:lnTo>
                    <a:pt x="291" y="177"/>
                  </a:lnTo>
                  <a:lnTo>
                    <a:pt x="294" y="177"/>
                  </a:lnTo>
                  <a:lnTo>
                    <a:pt x="294" y="175"/>
                  </a:lnTo>
                  <a:lnTo>
                    <a:pt x="296" y="173"/>
                  </a:lnTo>
                  <a:lnTo>
                    <a:pt x="298" y="173"/>
                  </a:lnTo>
                  <a:lnTo>
                    <a:pt x="298" y="175"/>
                  </a:lnTo>
                  <a:lnTo>
                    <a:pt x="298" y="175"/>
                  </a:lnTo>
                  <a:lnTo>
                    <a:pt x="298" y="177"/>
                  </a:lnTo>
                  <a:lnTo>
                    <a:pt x="296" y="180"/>
                  </a:lnTo>
                  <a:lnTo>
                    <a:pt x="294" y="180"/>
                  </a:lnTo>
                  <a:lnTo>
                    <a:pt x="294" y="182"/>
                  </a:lnTo>
                  <a:lnTo>
                    <a:pt x="291" y="182"/>
                  </a:lnTo>
                  <a:lnTo>
                    <a:pt x="294" y="185"/>
                  </a:lnTo>
                  <a:lnTo>
                    <a:pt x="294" y="187"/>
                  </a:lnTo>
                  <a:lnTo>
                    <a:pt x="291" y="189"/>
                  </a:lnTo>
                  <a:lnTo>
                    <a:pt x="289" y="192"/>
                  </a:lnTo>
                  <a:lnTo>
                    <a:pt x="287" y="194"/>
                  </a:lnTo>
                  <a:lnTo>
                    <a:pt x="284" y="194"/>
                  </a:lnTo>
                  <a:lnTo>
                    <a:pt x="284" y="192"/>
                  </a:lnTo>
                  <a:lnTo>
                    <a:pt x="287" y="189"/>
                  </a:lnTo>
                  <a:lnTo>
                    <a:pt x="282" y="192"/>
                  </a:lnTo>
                  <a:lnTo>
                    <a:pt x="279" y="194"/>
                  </a:lnTo>
                  <a:lnTo>
                    <a:pt x="279" y="196"/>
                  </a:lnTo>
                  <a:lnTo>
                    <a:pt x="279" y="196"/>
                  </a:lnTo>
                  <a:lnTo>
                    <a:pt x="282" y="196"/>
                  </a:lnTo>
                  <a:lnTo>
                    <a:pt x="284" y="199"/>
                  </a:lnTo>
                  <a:lnTo>
                    <a:pt x="284" y="199"/>
                  </a:lnTo>
                  <a:lnTo>
                    <a:pt x="287" y="199"/>
                  </a:lnTo>
                  <a:lnTo>
                    <a:pt x="287" y="199"/>
                  </a:lnTo>
                  <a:lnTo>
                    <a:pt x="287" y="201"/>
                  </a:lnTo>
                  <a:lnTo>
                    <a:pt x="287" y="201"/>
                  </a:lnTo>
                  <a:lnTo>
                    <a:pt x="287" y="201"/>
                  </a:lnTo>
                  <a:lnTo>
                    <a:pt x="289" y="203"/>
                  </a:lnTo>
                  <a:lnTo>
                    <a:pt x="291" y="208"/>
                  </a:lnTo>
                  <a:lnTo>
                    <a:pt x="291" y="208"/>
                  </a:lnTo>
                  <a:lnTo>
                    <a:pt x="291" y="211"/>
                  </a:lnTo>
                  <a:lnTo>
                    <a:pt x="291" y="213"/>
                  </a:lnTo>
                  <a:lnTo>
                    <a:pt x="294" y="218"/>
                  </a:lnTo>
                  <a:lnTo>
                    <a:pt x="294" y="220"/>
                  </a:lnTo>
                  <a:lnTo>
                    <a:pt x="294" y="218"/>
                  </a:lnTo>
                  <a:lnTo>
                    <a:pt x="294" y="215"/>
                  </a:lnTo>
                  <a:lnTo>
                    <a:pt x="296" y="215"/>
                  </a:lnTo>
                  <a:lnTo>
                    <a:pt x="296" y="215"/>
                  </a:lnTo>
                  <a:lnTo>
                    <a:pt x="294" y="222"/>
                  </a:lnTo>
                  <a:lnTo>
                    <a:pt x="294" y="225"/>
                  </a:lnTo>
                  <a:lnTo>
                    <a:pt x="298" y="227"/>
                  </a:lnTo>
                  <a:lnTo>
                    <a:pt x="296" y="227"/>
                  </a:lnTo>
                  <a:lnTo>
                    <a:pt x="294" y="234"/>
                  </a:lnTo>
                  <a:lnTo>
                    <a:pt x="291" y="234"/>
                  </a:lnTo>
                  <a:lnTo>
                    <a:pt x="287" y="237"/>
                  </a:lnTo>
                  <a:lnTo>
                    <a:pt x="284" y="237"/>
                  </a:lnTo>
                  <a:lnTo>
                    <a:pt x="279" y="237"/>
                  </a:lnTo>
                  <a:lnTo>
                    <a:pt x="277" y="237"/>
                  </a:lnTo>
                  <a:lnTo>
                    <a:pt x="275" y="244"/>
                  </a:lnTo>
                  <a:lnTo>
                    <a:pt x="272" y="244"/>
                  </a:lnTo>
                  <a:lnTo>
                    <a:pt x="263" y="251"/>
                  </a:lnTo>
                  <a:lnTo>
                    <a:pt x="261" y="253"/>
                  </a:lnTo>
                  <a:lnTo>
                    <a:pt x="258" y="258"/>
                  </a:lnTo>
                  <a:lnTo>
                    <a:pt x="256" y="265"/>
                  </a:lnTo>
                  <a:lnTo>
                    <a:pt x="253" y="265"/>
                  </a:lnTo>
                  <a:lnTo>
                    <a:pt x="251" y="265"/>
                  </a:lnTo>
                  <a:lnTo>
                    <a:pt x="251" y="267"/>
                  </a:lnTo>
                  <a:lnTo>
                    <a:pt x="251" y="267"/>
                  </a:lnTo>
                  <a:lnTo>
                    <a:pt x="246" y="270"/>
                  </a:lnTo>
                  <a:lnTo>
                    <a:pt x="237" y="274"/>
                  </a:lnTo>
                  <a:lnTo>
                    <a:pt x="237" y="274"/>
                  </a:lnTo>
                  <a:lnTo>
                    <a:pt x="237" y="277"/>
                  </a:lnTo>
                  <a:lnTo>
                    <a:pt x="237" y="277"/>
                  </a:lnTo>
                  <a:lnTo>
                    <a:pt x="237" y="277"/>
                  </a:lnTo>
                  <a:lnTo>
                    <a:pt x="237" y="279"/>
                  </a:lnTo>
                  <a:lnTo>
                    <a:pt x="237" y="279"/>
                  </a:lnTo>
                  <a:lnTo>
                    <a:pt x="237" y="279"/>
                  </a:lnTo>
                  <a:lnTo>
                    <a:pt x="237" y="279"/>
                  </a:lnTo>
                  <a:lnTo>
                    <a:pt x="237" y="282"/>
                  </a:lnTo>
                  <a:lnTo>
                    <a:pt x="234" y="282"/>
                  </a:lnTo>
                  <a:lnTo>
                    <a:pt x="234" y="282"/>
                  </a:lnTo>
                  <a:lnTo>
                    <a:pt x="232" y="279"/>
                  </a:lnTo>
                  <a:lnTo>
                    <a:pt x="232" y="279"/>
                  </a:lnTo>
                  <a:lnTo>
                    <a:pt x="232" y="279"/>
                  </a:lnTo>
                  <a:lnTo>
                    <a:pt x="232" y="277"/>
                  </a:lnTo>
                  <a:lnTo>
                    <a:pt x="197" y="284"/>
                  </a:lnTo>
                  <a:lnTo>
                    <a:pt x="194" y="286"/>
                  </a:lnTo>
                  <a:lnTo>
                    <a:pt x="182" y="291"/>
                  </a:lnTo>
                  <a:lnTo>
                    <a:pt x="178" y="293"/>
                  </a:lnTo>
                  <a:lnTo>
                    <a:pt x="175" y="291"/>
                  </a:lnTo>
                  <a:lnTo>
                    <a:pt x="166" y="286"/>
                  </a:lnTo>
                  <a:lnTo>
                    <a:pt x="166" y="286"/>
                  </a:lnTo>
                  <a:lnTo>
                    <a:pt x="164" y="286"/>
                  </a:lnTo>
                  <a:lnTo>
                    <a:pt x="164" y="286"/>
                  </a:lnTo>
                  <a:lnTo>
                    <a:pt x="161" y="284"/>
                  </a:lnTo>
                  <a:lnTo>
                    <a:pt x="128" y="286"/>
                  </a:lnTo>
                  <a:lnTo>
                    <a:pt x="116" y="289"/>
                  </a:lnTo>
                  <a:lnTo>
                    <a:pt x="102" y="291"/>
                  </a:lnTo>
                  <a:lnTo>
                    <a:pt x="76" y="301"/>
                  </a:lnTo>
                  <a:lnTo>
                    <a:pt x="69" y="305"/>
                  </a:lnTo>
                  <a:lnTo>
                    <a:pt x="59" y="308"/>
                  </a:lnTo>
                  <a:lnTo>
                    <a:pt x="50" y="315"/>
                  </a:lnTo>
                  <a:lnTo>
                    <a:pt x="43" y="317"/>
                  </a:lnTo>
                  <a:lnTo>
                    <a:pt x="45" y="319"/>
                  </a:lnTo>
                  <a:lnTo>
                    <a:pt x="48" y="329"/>
                  </a:lnTo>
                  <a:lnTo>
                    <a:pt x="48" y="331"/>
                  </a:lnTo>
                  <a:lnTo>
                    <a:pt x="48" y="331"/>
                  </a:lnTo>
                  <a:lnTo>
                    <a:pt x="48" y="334"/>
                  </a:lnTo>
                  <a:lnTo>
                    <a:pt x="45" y="334"/>
                  </a:lnTo>
                  <a:lnTo>
                    <a:pt x="45" y="336"/>
                  </a:lnTo>
                  <a:lnTo>
                    <a:pt x="48" y="338"/>
                  </a:lnTo>
                  <a:lnTo>
                    <a:pt x="48" y="338"/>
                  </a:lnTo>
                  <a:lnTo>
                    <a:pt x="50" y="338"/>
                  </a:lnTo>
                  <a:lnTo>
                    <a:pt x="62" y="338"/>
                  </a:lnTo>
                  <a:lnTo>
                    <a:pt x="64" y="341"/>
                  </a:lnTo>
                  <a:lnTo>
                    <a:pt x="64" y="343"/>
                  </a:lnTo>
                  <a:lnTo>
                    <a:pt x="62" y="348"/>
                  </a:lnTo>
                  <a:lnTo>
                    <a:pt x="62" y="350"/>
                  </a:lnTo>
                  <a:lnTo>
                    <a:pt x="62" y="350"/>
                  </a:lnTo>
                  <a:lnTo>
                    <a:pt x="64" y="353"/>
                  </a:lnTo>
                  <a:lnTo>
                    <a:pt x="64" y="353"/>
                  </a:lnTo>
                  <a:lnTo>
                    <a:pt x="67" y="357"/>
                  </a:lnTo>
                  <a:lnTo>
                    <a:pt x="67" y="360"/>
                  </a:lnTo>
                  <a:lnTo>
                    <a:pt x="69" y="362"/>
                  </a:lnTo>
                  <a:lnTo>
                    <a:pt x="71" y="364"/>
                  </a:lnTo>
                  <a:lnTo>
                    <a:pt x="71" y="364"/>
                  </a:lnTo>
                  <a:lnTo>
                    <a:pt x="71" y="367"/>
                  </a:lnTo>
                  <a:lnTo>
                    <a:pt x="71" y="372"/>
                  </a:lnTo>
                  <a:lnTo>
                    <a:pt x="71" y="374"/>
                  </a:lnTo>
                  <a:lnTo>
                    <a:pt x="69" y="374"/>
                  </a:lnTo>
                  <a:lnTo>
                    <a:pt x="69" y="376"/>
                  </a:lnTo>
                  <a:lnTo>
                    <a:pt x="62" y="381"/>
                  </a:lnTo>
                  <a:lnTo>
                    <a:pt x="59" y="383"/>
                  </a:lnTo>
                  <a:lnTo>
                    <a:pt x="57" y="388"/>
                  </a:lnTo>
                  <a:lnTo>
                    <a:pt x="55" y="393"/>
                  </a:lnTo>
                  <a:lnTo>
                    <a:pt x="55" y="395"/>
                  </a:lnTo>
                  <a:lnTo>
                    <a:pt x="52" y="395"/>
                  </a:lnTo>
                  <a:lnTo>
                    <a:pt x="52" y="395"/>
                  </a:lnTo>
                  <a:lnTo>
                    <a:pt x="52" y="400"/>
                  </a:lnTo>
                  <a:lnTo>
                    <a:pt x="50" y="402"/>
                  </a:lnTo>
                  <a:lnTo>
                    <a:pt x="50" y="402"/>
                  </a:lnTo>
                  <a:lnTo>
                    <a:pt x="50" y="402"/>
                  </a:lnTo>
                  <a:lnTo>
                    <a:pt x="43" y="407"/>
                  </a:lnTo>
                  <a:lnTo>
                    <a:pt x="43" y="409"/>
                  </a:lnTo>
                  <a:lnTo>
                    <a:pt x="38" y="414"/>
                  </a:lnTo>
                  <a:lnTo>
                    <a:pt x="33" y="416"/>
                  </a:lnTo>
                  <a:lnTo>
                    <a:pt x="33" y="416"/>
                  </a:lnTo>
                  <a:lnTo>
                    <a:pt x="31" y="416"/>
                  </a:lnTo>
                  <a:lnTo>
                    <a:pt x="31" y="419"/>
                  </a:lnTo>
                  <a:lnTo>
                    <a:pt x="31" y="419"/>
                  </a:lnTo>
                  <a:lnTo>
                    <a:pt x="29" y="421"/>
                  </a:lnTo>
                  <a:lnTo>
                    <a:pt x="24" y="428"/>
                  </a:lnTo>
                  <a:lnTo>
                    <a:pt x="22" y="433"/>
                  </a:lnTo>
                  <a:lnTo>
                    <a:pt x="19" y="433"/>
                  </a:lnTo>
                  <a:lnTo>
                    <a:pt x="17" y="435"/>
                  </a:lnTo>
                  <a:lnTo>
                    <a:pt x="12" y="440"/>
                  </a:lnTo>
                  <a:lnTo>
                    <a:pt x="5" y="445"/>
                  </a:lnTo>
                  <a:lnTo>
                    <a:pt x="3" y="447"/>
                  </a:lnTo>
                  <a:lnTo>
                    <a:pt x="3" y="450"/>
                  </a:lnTo>
                  <a:lnTo>
                    <a:pt x="0" y="450"/>
                  </a:lnTo>
                  <a:lnTo>
                    <a:pt x="0" y="450"/>
                  </a:lnTo>
                  <a:lnTo>
                    <a:pt x="3" y="454"/>
                  </a:lnTo>
                  <a:lnTo>
                    <a:pt x="3" y="457"/>
                  </a:lnTo>
                  <a:lnTo>
                    <a:pt x="3" y="461"/>
                  </a:lnTo>
                  <a:lnTo>
                    <a:pt x="3" y="464"/>
                  </a:lnTo>
                  <a:lnTo>
                    <a:pt x="5" y="469"/>
                  </a:lnTo>
                  <a:lnTo>
                    <a:pt x="5" y="471"/>
                  </a:lnTo>
                  <a:lnTo>
                    <a:pt x="5" y="476"/>
                  </a:lnTo>
                  <a:lnTo>
                    <a:pt x="7" y="478"/>
                  </a:lnTo>
                  <a:lnTo>
                    <a:pt x="7" y="483"/>
                  </a:lnTo>
                  <a:lnTo>
                    <a:pt x="10" y="483"/>
                  </a:lnTo>
                  <a:lnTo>
                    <a:pt x="24" y="480"/>
                  </a:lnTo>
                  <a:lnTo>
                    <a:pt x="36" y="478"/>
                  </a:lnTo>
                  <a:lnTo>
                    <a:pt x="48" y="476"/>
                  </a:lnTo>
                  <a:lnTo>
                    <a:pt x="62" y="473"/>
                  </a:lnTo>
                  <a:lnTo>
                    <a:pt x="74" y="471"/>
                  </a:lnTo>
                  <a:lnTo>
                    <a:pt x="85" y="469"/>
                  </a:lnTo>
                  <a:lnTo>
                    <a:pt x="100" y="466"/>
                  </a:lnTo>
                  <a:lnTo>
                    <a:pt x="111" y="461"/>
                  </a:lnTo>
                  <a:lnTo>
                    <a:pt x="123" y="459"/>
                  </a:lnTo>
                  <a:lnTo>
                    <a:pt x="138" y="457"/>
                  </a:lnTo>
                  <a:lnTo>
                    <a:pt x="149" y="454"/>
                  </a:lnTo>
                  <a:lnTo>
                    <a:pt x="161" y="452"/>
                  </a:lnTo>
                  <a:lnTo>
                    <a:pt x="175" y="450"/>
                  </a:lnTo>
                  <a:lnTo>
                    <a:pt x="187" y="447"/>
                  </a:lnTo>
                  <a:lnTo>
                    <a:pt x="199" y="445"/>
                  </a:lnTo>
                  <a:lnTo>
                    <a:pt x="213" y="443"/>
                  </a:lnTo>
                  <a:lnTo>
                    <a:pt x="225" y="440"/>
                  </a:lnTo>
                  <a:lnTo>
                    <a:pt x="237" y="438"/>
                  </a:lnTo>
                  <a:lnTo>
                    <a:pt x="251" y="435"/>
                  </a:lnTo>
                  <a:lnTo>
                    <a:pt x="263" y="433"/>
                  </a:lnTo>
                  <a:lnTo>
                    <a:pt x="275" y="428"/>
                  </a:lnTo>
                  <a:lnTo>
                    <a:pt x="289" y="426"/>
                  </a:lnTo>
                  <a:lnTo>
                    <a:pt x="301" y="424"/>
                  </a:lnTo>
                  <a:lnTo>
                    <a:pt x="313" y="421"/>
                  </a:lnTo>
                  <a:lnTo>
                    <a:pt x="327" y="419"/>
                  </a:lnTo>
                  <a:lnTo>
                    <a:pt x="339" y="416"/>
                  </a:lnTo>
                  <a:lnTo>
                    <a:pt x="350" y="414"/>
                  </a:lnTo>
                  <a:lnTo>
                    <a:pt x="365" y="409"/>
                  </a:lnTo>
                  <a:lnTo>
                    <a:pt x="376" y="407"/>
                  </a:lnTo>
                  <a:lnTo>
                    <a:pt x="388" y="405"/>
                  </a:lnTo>
                  <a:lnTo>
                    <a:pt x="402" y="402"/>
                  </a:lnTo>
                  <a:lnTo>
                    <a:pt x="414" y="400"/>
                  </a:lnTo>
                  <a:lnTo>
                    <a:pt x="417" y="398"/>
                  </a:lnTo>
                  <a:lnTo>
                    <a:pt x="417" y="398"/>
                  </a:lnTo>
                  <a:lnTo>
                    <a:pt x="417" y="400"/>
                  </a:lnTo>
                  <a:lnTo>
                    <a:pt x="419" y="402"/>
                  </a:lnTo>
                  <a:lnTo>
                    <a:pt x="424" y="402"/>
                  </a:lnTo>
                  <a:lnTo>
                    <a:pt x="426" y="402"/>
                  </a:lnTo>
                  <a:lnTo>
                    <a:pt x="426" y="405"/>
                  </a:lnTo>
                  <a:lnTo>
                    <a:pt x="428" y="407"/>
                  </a:lnTo>
                  <a:lnTo>
                    <a:pt x="428" y="409"/>
                  </a:lnTo>
                  <a:lnTo>
                    <a:pt x="431" y="412"/>
                  </a:lnTo>
                  <a:lnTo>
                    <a:pt x="436" y="409"/>
                  </a:lnTo>
                  <a:lnTo>
                    <a:pt x="436" y="409"/>
                  </a:lnTo>
                  <a:lnTo>
                    <a:pt x="438" y="409"/>
                  </a:lnTo>
                  <a:lnTo>
                    <a:pt x="443" y="412"/>
                  </a:lnTo>
                  <a:lnTo>
                    <a:pt x="443" y="412"/>
                  </a:lnTo>
                  <a:lnTo>
                    <a:pt x="445" y="412"/>
                  </a:lnTo>
                  <a:lnTo>
                    <a:pt x="445" y="414"/>
                  </a:lnTo>
                  <a:lnTo>
                    <a:pt x="445" y="414"/>
                  </a:lnTo>
                  <a:lnTo>
                    <a:pt x="445" y="416"/>
                  </a:lnTo>
                  <a:lnTo>
                    <a:pt x="445" y="419"/>
                  </a:lnTo>
                  <a:lnTo>
                    <a:pt x="447" y="419"/>
                  </a:lnTo>
                  <a:lnTo>
                    <a:pt x="450" y="419"/>
                  </a:lnTo>
                  <a:lnTo>
                    <a:pt x="450" y="421"/>
                  </a:lnTo>
                  <a:lnTo>
                    <a:pt x="450" y="424"/>
                  </a:lnTo>
                  <a:lnTo>
                    <a:pt x="450" y="424"/>
                  </a:lnTo>
                  <a:lnTo>
                    <a:pt x="450" y="426"/>
                  </a:lnTo>
                  <a:lnTo>
                    <a:pt x="452" y="428"/>
                  </a:lnTo>
                  <a:lnTo>
                    <a:pt x="452" y="433"/>
                  </a:lnTo>
                  <a:lnTo>
                    <a:pt x="452" y="438"/>
                  </a:lnTo>
                  <a:lnTo>
                    <a:pt x="454" y="440"/>
                  </a:lnTo>
                  <a:lnTo>
                    <a:pt x="454" y="440"/>
                  </a:lnTo>
                  <a:lnTo>
                    <a:pt x="462" y="450"/>
                  </a:lnTo>
                  <a:lnTo>
                    <a:pt x="464" y="450"/>
                  </a:lnTo>
                  <a:lnTo>
                    <a:pt x="466" y="452"/>
                  </a:lnTo>
                  <a:lnTo>
                    <a:pt x="469" y="452"/>
                  </a:lnTo>
                  <a:lnTo>
                    <a:pt x="471" y="452"/>
                  </a:lnTo>
                  <a:lnTo>
                    <a:pt x="473" y="454"/>
                  </a:lnTo>
                  <a:lnTo>
                    <a:pt x="473" y="454"/>
                  </a:lnTo>
                  <a:lnTo>
                    <a:pt x="476" y="454"/>
                  </a:lnTo>
                  <a:lnTo>
                    <a:pt x="480" y="452"/>
                  </a:lnTo>
                  <a:lnTo>
                    <a:pt x="483" y="454"/>
                  </a:lnTo>
                  <a:lnTo>
                    <a:pt x="485" y="454"/>
                  </a:lnTo>
                  <a:lnTo>
                    <a:pt x="485" y="454"/>
                  </a:lnTo>
                  <a:lnTo>
                    <a:pt x="485" y="454"/>
                  </a:lnTo>
                  <a:lnTo>
                    <a:pt x="488" y="452"/>
                  </a:lnTo>
                  <a:lnTo>
                    <a:pt x="488" y="454"/>
                  </a:lnTo>
                  <a:lnTo>
                    <a:pt x="488" y="454"/>
                  </a:lnTo>
                  <a:lnTo>
                    <a:pt x="490" y="457"/>
                  </a:lnTo>
                  <a:lnTo>
                    <a:pt x="490" y="457"/>
                  </a:lnTo>
                  <a:lnTo>
                    <a:pt x="492" y="459"/>
                  </a:lnTo>
                  <a:lnTo>
                    <a:pt x="495" y="461"/>
                  </a:lnTo>
                  <a:lnTo>
                    <a:pt x="504" y="464"/>
                  </a:lnTo>
                  <a:lnTo>
                    <a:pt x="514" y="469"/>
                  </a:lnTo>
                  <a:lnTo>
                    <a:pt x="525" y="471"/>
                  </a:lnTo>
                  <a:lnTo>
                    <a:pt x="535" y="476"/>
                  </a:lnTo>
                  <a:lnTo>
                    <a:pt x="547" y="478"/>
                  </a:lnTo>
                  <a:lnTo>
                    <a:pt x="556" y="480"/>
                  </a:lnTo>
                  <a:lnTo>
                    <a:pt x="568" y="485"/>
                  </a:lnTo>
                  <a:lnTo>
                    <a:pt x="577" y="487"/>
                  </a:lnTo>
                  <a:close/>
                  <a:moveTo>
                    <a:pt x="52" y="348"/>
                  </a:moveTo>
                  <a:lnTo>
                    <a:pt x="55" y="348"/>
                  </a:lnTo>
                  <a:lnTo>
                    <a:pt x="55" y="350"/>
                  </a:lnTo>
                  <a:lnTo>
                    <a:pt x="57" y="350"/>
                  </a:lnTo>
                  <a:lnTo>
                    <a:pt x="59" y="350"/>
                  </a:lnTo>
                  <a:lnTo>
                    <a:pt x="62" y="343"/>
                  </a:lnTo>
                  <a:lnTo>
                    <a:pt x="62" y="341"/>
                  </a:lnTo>
                  <a:lnTo>
                    <a:pt x="62" y="341"/>
                  </a:lnTo>
                  <a:lnTo>
                    <a:pt x="59" y="341"/>
                  </a:lnTo>
                  <a:lnTo>
                    <a:pt x="57" y="341"/>
                  </a:lnTo>
                  <a:lnTo>
                    <a:pt x="55" y="341"/>
                  </a:lnTo>
                  <a:lnTo>
                    <a:pt x="55" y="341"/>
                  </a:lnTo>
                  <a:lnTo>
                    <a:pt x="52" y="341"/>
                  </a:lnTo>
                  <a:lnTo>
                    <a:pt x="52" y="343"/>
                  </a:lnTo>
                  <a:lnTo>
                    <a:pt x="52" y="348"/>
                  </a:lnTo>
                  <a:lnTo>
                    <a:pt x="52" y="348"/>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098" name="Google Shape;1098;p57"/>
            <p:cNvSpPr/>
            <p:nvPr/>
          </p:nvSpPr>
          <p:spPr>
            <a:xfrm>
              <a:off x="5835001" y="2424264"/>
              <a:ext cx="132515" cy="295685"/>
            </a:xfrm>
            <a:custGeom>
              <a:avLst/>
              <a:gdLst/>
              <a:ahLst/>
              <a:cxnLst/>
              <a:rect l="l" t="t" r="r" b="b"/>
              <a:pathLst>
                <a:path w="134" h="299" extrusionOk="0">
                  <a:moveTo>
                    <a:pt x="115" y="221"/>
                  </a:moveTo>
                  <a:lnTo>
                    <a:pt x="118" y="223"/>
                  </a:lnTo>
                  <a:lnTo>
                    <a:pt x="115" y="223"/>
                  </a:lnTo>
                  <a:lnTo>
                    <a:pt x="115" y="228"/>
                  </a:lnTo>
                  <a:lnTo>
                    <a:pt x="115" y="228"/>
                  </a:lnTo>
                  <a:lnTo>
                    <a:pt x="113" y="228"/>
                  </a:lnTo>
                  <a:lnTo>
                    <a:pt x="113" y="228"/>
                  </a:lnTo>
                  <a:lnTo>
                    <a:pt x="111" y="225"/>
                  </a:lnTo>
                  <a:lnTo>
                    <a:pt x="111" y="228"/>
                  </a:lnTo>
                  <a:lnTo>
                    <a:pt x="113" y="230"/>
                  </a:lnTo>
                  <a:lnTo>
                    <a:pt x="115" y="230"/>
                  </a:lnTo>
                  <a:lnTo>
                    <a:pt x="118" y="228"/>
                  </a:lnTo>
                  <a:lnTo>
                    <a:pt x="120" y="223"/>
                  </a:lnTo>
                  <a:lnTo>
                    <a:pt x="120" y="221"/>
                  </a:lnTo>
                  <a:lnTo>
                    <a:pt x="123" y="221"/>
                  </a:lnTo>
                  <a:lnTo>
                    <a:pt x="123" y="218"/>
                  </a:lnTo>
                  <a:lnTo>
                    <a:pt x="123" y="218"/>
                  </a:lnTo>
                  <a:lnTo>
                    <a:pt x="118" y="218"/>
                  </a:lnTo>
                  <a:lnTo>
                    <a:pt x="115" y="221"/>
                  </a:lnTo>
                  <a:close/>
                  <a:moveTo>
                    <a:pt x="132" y="180"/>
                  </a:moveTo>
                  <a:lnTo>
                    <a:pt x="132" y="180"/>
                  </a:lnTo>
                  <a:lnTo>
                    <a:pt x="132" y="185"/>
                  </a:lnTo>
                  <a:lnTo>
                    <a:pt x="132" y="187"/>
                  </a:lnTo>
                  <a:lnTo>
                    <a:pt x="125" y="204"/>
                  </a:lnTo>
                  <a:lnTo>
                    <a:pt x="125" y="209"/>
                  </a:lnTo>
                  <a:lnTo>
                    <a:pt x="125" y="209"/>
                  </a:lnTo>
                  <a:lnTo>
                    <a:pt x="125" y="209"/>
                  </a:lnTo>
                  <a:lnTo>
                    <a:pt x="125" y="211"/>
                  </a:lnTo>
                  <a:lnTo>
                    <a:pt x="127" y="206"/>
                  </a:lnTo>
                  <a:lnTo>
                    <a:pt x="130" y="197"/>
                  </a:lnTo>
                  <a:lnTo>
                    <a:pt x="132" y="192"/>
                  </a:lnTo>
                  <a:lnTo>
                    <a:pt x="132" y="187"/>
                  </a:lnTo>
                  <a:lnTo>
                    <a:pt x="134" y="183"/>
                  </a:lnTo>
                  <a:lnTo>
                    <a:pt x="134" y="178"/>
                  </a:lnTo>
                  <a:lnTo>
                    <a:pt x="132" y="180"/>
                  </a:lnTo>
                  <a:close/>
                  <a:moveTo>
                    <a:pt x="132" y="161"/>
                  </a:moveTo>
                  <a:lnTo>
                    <a:pt x="134" y="157"/>
                  </a:lnTo>
                  <a:lnTo>
                    <a:pt x="132" y="157"/>
                  </a:lnTo>
                  <a:lnTo>
                    <a:pt x="132" y="154"/>
                  </a:lnTo>
                  <a:lnTo>
                    <a:pt x="132" y="147"/>
                  </a:lnTo>
                  <a:lnTo>
                    <a:pt x="132" y="142"/>
                  </a:lnTo>
                  <a:lnTo>
                    <a:pt x="132" y="140"/>
                  </a:lnTo>
                  <a:lnTo>
                    <a:pt x="130" y="138"/>
                  </a:lnTo>
                  <a:lnTo>
                    <a:pt x="130" y="138"/>
                  </a:lnTo>
                  <a:lnTo>
                    <a:pt x="130" y="133"/>
                  </a:lnTo>
                  <a:lnTo>
                    <a:pt x="130" y="124"/>
                  </a:lnTo>
                  <a:lnTo>
                    <a:pt x="130" y="121"/>
                  </a:lnTo>
                  <a:lnTo>
                    <a:pt x="130" y="116"/>
                  </a:lnTo>
                  <a:lnTo>
                    <a:pt x="132" y="114"/>
                  </a:lnTo>
                  <a:lnTo>
                    <a:pt x="132" y="112"/>
                  </a:lnTo>
                  <a:lnTo>
                    <a:pt x="127" y="95"/>
                  </a:lnTo>
                  <a:lnTo>
                    <a:pt x="125" y="93"/>
                  </a:lnTo>
                  <a:lnTo>
                    <a:pt x="123" y="90"/>
                  </a:lnTo>
                  <a:lnTo>
                    <a:pt x="123" y="93"/>
                  </a:lnTo>
                  <a:lnTo>
                    <a:pt x="123" y="95"/>
                  </a:lnTo>
                  <a:lnTo>
                    <a:pt x="125" y="97"/>
                  </a:lnTo>
                  <a:lnTo>
                    <a:pt x="127" y="97"/>
                  </a:lnTo>
                  <a:lnTo>
                    <a:pt x="125" y="100"/>
                  </a:lnTo>
                  <a:lnTo>
                    <a:pt x="120" y="97"/>
                  </a:lnTo>
                  <a:lnTo>
                    <a:pt x="111" y="97"/>
                  </a:lnTo>
                  <a:lnTo>
                    <a:pt x="108" y="97"/>
                  </a:lnTo>
                  <a:lnTo>
                    <a:pt x="104" y="100"/>
                  </a:lnTo>
                  <a:lnTo>
                    <a:pt x="104" y="100"/>
                  </a:lnTo>
                  <a:lnTo>
                    <a:pt x="101" y="97"/>
                  </a:lnTo>
                  <a:lnTo>
                    <a:pt x="99" y="97"/>
                  </a:lnTo>
                  <a:lnTo>
                    <a:pt x="97" y="97"/>
                  </a:lnTo>
                  <a:lnTo>
                    <a:pt x="97" y="95"/>
                  </a:lnTo>
                  <a:lnTo>
                    <a:pt x="97" y="93"/>
                  </a:lnTo>
                  <a:lnTo>
                    <a:pt x="97" y="90"/>
                  </a:lnTo>
                  <a:lnTo>
                    <a:pt x="97" y="88"/>
                  </a:lnTo>
                  <a:lnTo>
                    <a:pt x="97" y="88"/>
                  </a:lnTo>
                  <a:lnTo>
                    <a:pt x="97" y="86"/>
                  </a:lnTo>
                  <a:lnTo>
                    <a:pt x="97" y="83"/>
                  </a:lnTo>
                  <a:lnTo>
                    <a:pt x="99" y="83"/>
                  </a:lnTo>
                  <a:lnTo>
                    <a:pt x="99" y="81"/>
                  </a:lnTo>
                  <a:lnTo>
                    <a:pt x="99" y="76"/>
                  </a:lnTo>
                  <a:lnTo>
                    <a:pt x="99" y="74"/>
                  </a:lnTo>
                  <a:lnTo>
                    <a:pt x="99" y="71"/>
                  </a:lnTo>
                  <a:lnTo>
                    <a:pt x="101" y="71"/>
                  </a:lnTo>
                  <a:lnTo>
                    <a:pt x="101" y="69"/>
                  </a:lnTo>
                  <a:lnTo>
                    <a:pt x="101" y="69"/>
                  </a:lnTo>
                  <a:lnTo>
                    <a:pt x="101" y="67"/>
                  </a:lnTo>
                  <a:lnTo>
                    <a:pt x="104" y="64"/>
                  </a:lnTo>
                  <a:lnTo>
                    <a:pt x="104" y="64"/>
                  </a:lnTo>
                  <a:lnTo>
                    <a:pt x="106" y="64"/>
                  </a:lnTo>
                  <a:lnTo>
                    <a:pt x="104" y="71"/>
                  </a:lnTo>
                  <a:lnTo>
                    <a:pt x="106" y="69"/>
                  </a:lnTo>
                  <a:lnTo>
                    <a:pt x="106" y="69"/>
                  </a:lnTo>
                  <a:lnTo>
                    <a:pt x="108" y="69"/>
                  </a:lnTo>
                  <a:lnTo>
                    <a:pt x="108" y="67"/>
                  </a:lnTo>
                  <a:lnTo>
                    <a:pt x="111" y="64"/>
                  </a:lnTo>
                  <a:lnTo>
                    <a:pt x="113" y="62"/>
                  </a:lnTo>
                  <a:lnTo>
                    <a:pt x="113" y="60"/>
                  </a:lnTo>
                  <a:lnTo>
                    <a:pt x="113" y="60"/>
                  </a:lnTo>
                  <a:lnTo>
                    <a:pt x="113" y="57"/>
                  </a:lnTo>
                  <a:lnTo>
                    <a:pt x="113" y="57"/>
                  </a:lnTo>
                  <a:lnTo>
                    <a:pt x="113" y="55"/>
                  </a:lnTo>
                  <a:lnTo>
                    <a:pt x="113" y="50"/>
                  </a:lnTo>
                  <a:lnTo>
                    <a:pt x="115" y="43"/>
                  </a:lnTo>
                  <a:lnTo>
                    <a:pt x="115" y="34"/>
                  </a:lnTo>
                  <a:lnTo>
                    <a:pt x="115" y="29"/>
                  </a:lnTo>
                  <a:lnTo>
                    <a:pt x="115" y="26"/>
                  </a:lnTo>
                  <a:lnTo>
                    <a:pt x="106" y="24"/>
                  </a:lnTo>
                  <a:lnTo>
                    <a:pt x="94" y="19"/>
                  </a:lnTo>
                  <a:lnTo>
                    <a:pt x="85" y="17"/>
                  </a:lnTo>
                  <a:lnTo>
                    <a:pt x="73" y="15"/>
                  </a:lnTo>
                  <a:lnTo>
                    <a:pt x="63" y="10"/>
                  </a:lnTo>
                  <a:lnTo>
                    <a:pt x="52" y="8"/>
                  </a:lnTo>
                  <a:lnTo>
                    <a:pt x="42" y="3"/>
                  </a:lnTo>
                  <a:lnTo>
                    <a:pt x="33" y="0"/>
                  </a:lnTo>
                  <a:lnTo>
                    <a:pt x="33" y="0"/>
                  </a:lnTo>
                  <a:lnTo>
                    <a:pt x="30" y="3"/>
                  </a:lnTo>
                  <a:lnTo>
                    <a:pt x="28" y="3"/>
                  </a:lnTo>
                  <a:lnTo>
                    <a:pt x="28" y="3"/>
                  </a:lnTo>
                  <a:lnTo>
                    <a:pt x="26" y="5"/>
                  </a:lnTo>
                  <a:lnTo>
                    <a:pt x="26" y="5"/>
                  </a:lnTo>
                  <a:lnTo>
                    <a:pt x="26" y="5"/>
                  </a:lnTo>
                  <a:lnTo>
                    <a:pt x="26" y="5"/>
                  </a:lnTo>
                  <a:lnTo>
                    <a:pt x="26" y="8"/>
                  </a:lnTo>
                  <a:lnTo>
                    <a:pt x="26" y="8"/>
                  </a:lnTo>
                  <a:lnTo>
                    <a:pt x="21" y="15"/>
                  </a:lnTo>
                  <a:lnTo>
                    <a:pt x="21" y="15"/>
                  </a:lnTo>
                  <a:lnTo>
                    <a:pt x="21" y="17"/>
                  </a:lnTo>
                  <a:lnTo>
                    <a:pt x="21" y="19"/>
                  </a:lnTo>
                  <a:lnTo>
                    <a:pt x="18" y="26"/>
                  </a:lnTo>
                  <a:lnTo>
                    <a:pt x="16" y="34"/>
                  </a:lnTo>
                  <a:lnTo>
                    <a:pt x="14" y="34"/>
                  </a:lnTo>
                  <a:lnTo>
                    <a:pt x="14" y="34"/>
                  </a:lnTo>
                  <a:lnTo>
                    <a:pt x="14" y="36"/>
                  </a:lnTo>
                  <a:lnTo>
                    <a:pt x="14" y="36"/>
                  </a:lnTo>
                  <a:lnTo>
                    <a:pt x="11" y="36"/>
                  </a:lnTo>
                  <a:lnTo>
                    <a:pt x="14" y="38"/>
                  </a:lnTo>
                  <a:lnTo>
                    <a:pt x="14" y="38"/>
                  </a:lnTo>
                  <a:lnTo>
                    <a:pt x="14" y="38"/>
                  </a:lnTo>
                  <a:lnTo>
                    <a:pt x="9" y="45"/>
                  </a:lnTo>
                  <a:lnTo>
                    <a:pt x="9" y="45"/>
                  </a:lnTo>
                  <a:lnTo>
                    <a:pt x="7" y="48"/>
                  </a:lnTo>
                  <a:lnTo>
                    <a:pt x="4" y="48"/>
                  </a:lnTo>
                  <a:lnTo>
                    <a:pt x="4" y="50"/>
                  </a:lnTo>
                  <a:lnTo>
                    <a:pt x="2" y="53"/>
                  </a:lnTo>
                  <a:lnTo>
                    <a:pt x="2" y="55"/>
                  </a:lnTo>
                  <a:lnTo>
                    <a:pt x="2" y="55"/>
                  </a:lnTo>
                  <a:lnTo>
                    <a:pt x="2" y="57"/>
                  </a:lnTo>
                  <a:lnTo>
                    <a:pt x="4" y="57"/>
                  </a:lnTo>
                  <a:lnTo>
                    <a:pt x="4" y="57"/>
                  </a:lnTo>
                  <a:lnTo>
                    <a:pt x="4" y="60"/>
                  </a:lnTo>
                  <a:lnTo>
                    <a:pt x="4" y="60"/>
                  </a:lnTo>
                  <a:lnTo>
                    <a:pt x="4" y="60"/>
                  </a:lnTo>
                  <a:lnTo>
                    <a:pt x="4" y="60"/>
                  </a:lnTo>
                  <a:lnTo>
                    <a:pt x="7" y="60"/>
                  </a:lnTo>
                  <a:lnTo>
                    <a:pt x="7" y="60"/>
                  </a:lnTo>
                  <a:lnTo>
                    <a:pt x="7" y="60"/>
                  </a:lnTo>
                  <a:lnTo>
                    <a:pt x="7" y="60"/>
                  </a:lnTo>
                  <a:lnTo>
                    <a:pt x="9" y="62"/>
                  </a:lnTo>
                  <a:lnTo>
                    <a:pt x="11" y="64"/>
                  </a:lnTo>
                  <a:lnTo>
                    <a:pt x="11" y="67"/>
                  </a:lnTo>
                  <a:lnTo>
                    <a:pt x="11" y="69"/>
                  </a:lnTo>
                  <a:lnTo>
                    <a:pt x="11" y="69"/>
                  </a:lnTo>
                  <a:lnTo>
                    <a:pt x="9" y="71"/>
                  </a:lnTo>
                  <a:lnTo>
                    <a:pt x="9" y="74"/>
                  </a:lnTo>
                  <a:lnTo>
                    <a:pt x="9" y="76"/>
                  </a:lnTo>
                  <a:lnTo>
                    <a:pt x="9" y="79"/>
                  </a:lnTo>
                  <a:lnTo>
                    <a:pt x="7" y="79"/>
                  </a:lnTo>
                  <a:lnTo>
                    <a:pt x="4" y="79"/>
                  </a:lnTo>
                  <a:lnTo>
                    <a:pt x="4" y="81"/>
                  </a:lnTo>
                  <a:lnTo>
                    <a:pt x="4" y="81"/>
                  </a:lnTo>
                  <a:lnTo>
                    <a:pt x="2" y="81"/>
                  </a:lnTo>
                  <a:lnTo>
                    <a:pt x="2" y="83"/>
                  </a:lnTo>
                  <a:lnTo>
                    <a:pt x="2" y="83"/>
                  </a:lnTo>
                  <a:lnTo>
                    <a:pt x="4" y="83"/>
                  </a:lnTo>
                  <a:lnTo>
                    <a:pt x="4" y="83"/>
                  </a:lnTo>
                  <a:lnTo>
                    <a:pt x="4" y="88"/>
                  </a:lnTo>
                  <a:lnTo>
                    <a:pt x="4" y="90"/>
                  </a:lnTo>
                  <a:lnTo>
                    <a:pt x="4" y="90"/>
                  </a:lnTo>
                  <a:lnTo>
                    <a:pt x="4" y="93"/>
                  </a:lnTo>
                  <a:lnTo>
                    <a:pt x="4" y="93"/>
                  </a:lnTo>
                  <a:lnTo>
                    <a:pt x="4" y="95"/>
                  </a:lnTo>
                  <a:lnTo>
                    <a:pt x="7" y="97"/>
                  </a:lnTo>
                  <a:lnTo>
                    <a:pt x="7" y="100"/>
                  </a:lnTo>
                  <a:lnTo>
                    <a:pt x="7" y="100"/>
                  </a:lnTo>
                  <a:lnTo>
                    <a:pt x="7" y="102"/>
                  </a:lnTo>
                  <a:lnTo>
                    <a:pt x="9" y="105"/>
                  </a:lnTo>
                  <a:lnTo>
                    <a:pt x="9" y="105"/>
                  </a:lnTo>
                  <a:lnTo>
                    <a:pt x="11" y="105"/>
                  </a:lnTo>
                  <a:lnTo>
                    <a:pt x="18" y="105"/>
                  </a:lnTo>
                  <a:lnTo>
                    <a:pt x="21" y="107"/>
                  </a:lnTo>
                  <a:lnTo>
                    <a:pt x="23" y="116"/>
                  </a:lnTo>
                  <a:lnTo>
                    <a:pt x="23" y="119"/>
                  </a:lnTo>
                  <a:lnTo>
                    <a:pt x="26" y="121"/>
                  </a:lnTo>
                  <a:lnTo>
                    <a:pt x="28" y="121"/>
                  </a:lnTo>
                  <a:lnTo>
                    <a:pt x="33" y="119"/>
                  </a:lnTo>
                  <a:lnTo>
                    <a:pt x="35" y="121"/>
                  </a:lnTo>
                  <a:lnTo>
                    <a:pt x="37" y="126"/>
                  </a:lnTo>
                  <a:lnTo>
                    <a:pt x="42" y="128"/>
                  </a:lnTo>
                  <a:lnTo>
                    <a:pt x="45" y="128"/>
                  </a:lnTo>
                  <a:lnTo>
                    <a:pt x="45" y="131"/>
                  </a:lnTo>
                  <a:lnTo>
                    <a:pt x="47" y="133"/>
                  </a:lnTo>
                  <a:lnTo>
                    <a:pt x="52" y="138"/>
                  </a:lnTo>
                  <a:lnTo>
                    <a:pt x="59" y="140"/>
                  </a:lnTo>
                  <a:lnTo>
                    <a:pt x="61" y="142"/>
                  </a:lnTo>
                  <a:lnTo>
                    <a:pt x="63" y="145"/>
                  </a:lnTo>
                  <a:lnTo>
                    <a:pt x="61" y="147"/>
                  </a:lnTo>
                  <a:lnTo>
                    <a:pt x="59" y="150"/>
                  </a:lnTo>
                  <a:lnTo>
                    <a:pt x="56" y="150"/>
                  </a:lnTo>
                  <a:lnTo>
                    <a:pt x="54" y="152"/>
                  </a:lnTo>
                  <a:lnTo>
                    <a:pt x="54" y="152"/>
                  </a:lnTo>
                  <a:lnTo>
                    <a:pt x="52" y="157"/>
                  </a:lnTo>
                  <a:lnTo>
                    <a:pt x="49" y="157"/>
                  </a:lnTo>
                  <a:lnTo>
                    <a:pt x="47" y="159"/>
                  </a:lnTo>
                  <a:lnTo>
                    <a:pt x="45" y="159"/>
                  </a:lnTo>
                  <a:lnTo>
                    <a:pt x="42" y="164"/>
                  </a:lnTo>
                  <a:lnTo>
                    <a:pt x="42" y="166"/>
                  </a:lnTo>
                  <a:lnTo>
                    <a:pt x="40" y="168"/>
                  </a:lnTo>
                  <a:lnTo>
                    <a:pt x="37" y="171"/>
                  </a:lnTo>
                  <a:lnTo>
                    <a:pt x="35" y="176"/>
                  </a:lnTo>
                  <a:lnTo>
                    <a:pt x="35" y="176"/>
                  </a:lnTo>
                  <a:lnTo>
                    <a:pt x="33" y="178"/>
                  </a:lnTo>
                  <a:lnTo>
                    <a:pt x="33" y="178"/>
                  </a:lnTo>
                  <a:lnTo>
                    <a:pt x="33" y="180"/>
                  </a:lnTo>
                  <a:lnTo>
                    <a:pt x="33" y="180"/>
                  </a:lnTo>
                  <a:lnTo>
                    <a:pt x="35" y="183"/>
                  </a:lnTo>
                  <a:lnTo>
                    <a:pt x="33" y="185"/>
                  </a:lnTo>
                  <a:lnTo>
                    <a:pt x="33" y="187"/>
                  </a:lnTo>
                  <a:lnTo>
                    <a:pt x="30" y="187"/>
                  </a:lnTo>
                  <a:lnTo>
                    <a:pt x="30" y="187"/>
                  </a:lnTo>
                  <a:lnTo>
                    <a:pt x="28" y="187"/>
                  </a:lnTo>
                  <a:lnTo>
                    <a:pt x="28" y="187"/>
                  </a:lnTo>
                  <a:lnTo>
                    <a:pt x="28" y="187"/>
                  </a:lnTo>
                  <a:lnTo>
                    <a:pt x="26" y="190"/>
                  </a:lnTo>
                  <a:lnTo>
                    <a:pt x="23" y="192"/>
                  </a:lnTo>
                  <a:lnTo>
                    <a:pt x="23" y="192"/>
                  </a:lnTo>
                  <a:lnTo>
                    <a:pt x="21" y="192"/>
                  </a:lnTo>
                  <a:lnTo>
                    <a:pt x="16" y="195"/>
                  </a:lnTo>
                  <a:lnTo>
                    <a:pt x="11" y="199"/>
                  </a:lnTo>
                  <a:lnTo>
                    <a:pt x="9" y="202"/>
                  </a:lnTo>
                  <a:lnTo>
                    <a:pt x="7" y="206"/>
                  </a:lnTo>
                  <a:lnTo>
                    <a:pt x="4" y="209"/>
                  </a:lnTo>
                  <a:lnTo>
                    <a:pt x="4" y="213"/>
                  </a:lnTo>
                  <a:lnTo>
                    <a:pt x="4" y="213"/>
                  </a:lnTo>
                  <a:lnTo>
                    <a:pt x="4" y="213"/>
                  </a:lnTo>
                  <a:lnTo>
                    <a:pt x="4" y="216"/>
                  </a:lnTo>
                  <a:lnTo>
                    <a:pt x="4" y="216"/>
                  </a:lnTo>
                  <a:lnTo>
                    <a:pt x="2" y="218"/>
                  </a:lnTo>
                  <a:lnTo>
                    <a:pt x="2" y="218"/>
                  </a:lnTo>
                  <a:lnTo>
                    <a:pt x="2" y="221"/>
                  </a:lnTo>
                  <a:lnTo>
                    <a:pt x="2" y="223"/>
                  </a:lnTo>
                  <a:lnTo>
                    <a:pt x="2" y="223"/>
                  </a:lnTo>
                  <a:lnTo>
                    <a:pt x="0" y="225"/>
                  </a:lnTo>
                  <a:lnTo>
                    <a:pt x="0" y="228"/>
                  </a:lnTo>
                  <a:lnTo>
                    <a:pt x="0" y="228"/>
                  </a:lnTo>
                  <a:lnTo>
                    <a:pt x="0" y="230"/>
                  </a:lnTo>
                  <a:lnTo>
                    <a:pt x="4" y="232"/>
                  </a:lnTo>
                  <a:lnTo>
                    <a:pt x="4" y="232"/>
                  </a:lnTo>
                  <a:lnTo>
                    <a:pt x="4" y="240"/>
                  </a:lnTo>
                  <a:lnTo>
                    <a:pt x="4" y="242"/>
                  </a:lnTo>
                  <a:lnTo>
                    <a:pt x="4" y="242"/>
                  </a:lnTo>
                  <a:lnTo>
                    <a:pt x="4" y="242"/>
                  </a:lnTo>
                  <a:lnTo>
                    <a:pt x="4" y="240"/>
                  </a:lnTo>
                  <a:lnTo>
                    <a:pt x="4" y="244"/>
                  </a:lnTo>
                  <a:lnTo>
                    <a:pt x="9" y="247"/>
                  </a:lnTo>
                  <a:lnTo>
                    <a:pt x="11" y="247"/>
                  </a:lnTo>
                  <a:lnTo>
                    <a:pt x="23" y="256"/>
                  </a:lnTo>
                  <a:lnTo>
                    <a:pt x="23" y="256"/>
                  </a:lnTo>
                  <a:lnTo>
                    <a:pt x="26" y="256"/>
                  </a:lnTo>
                  <a:lnTo>
                    <a:pt x="26" y="256"/>
                  </a:lnTo>
                  <a:lnTo>
                    <a:pt x="26" y="256"/>
                  </a:lnTo>
                  <a:lnTo>
                    <a:pt x="26" y="256"/>
                  </a:lnTo>
                  <a:lnTo>
                    <a:pt x="28" y="256"/>
                  </a:lnTo>
                  <a:lnTo>
                    <a:pt x="28" y="256"/>
                  </a:lnTo>
                  <a:lnTo>
                    <a:pt x="30" y="256"/>
                  </a:lnTo>
                  <a:lnTo>
                    <a:pt x="30" y="258"/>
                  </a:lnTo>
                  <a:lnTo>
                    <a:pt x="33" y="261"/>
                  </a:lnTo>
                  <a:lnTo>
                    <a:pt x="33" y="261"/>
                  </a:lnTo>
                  <a:lnTo>
                    <a:pt x="37" y="258"/>
                  </a:lnTo>
                  <a:lnTo>
                    <a:pt x="37" y="261"/>
                  </a:lnTo>
                  <a:lnTo>
                    <a:pt x="40" y="263"/>
                  </a:lnTo>
                  <a:lnTo>
                    <a:pt x="40" y="263"/>
                  </a:lnTo>
                  <a:lnTo>
                    <a:pt x="42" y="263"/>
                  </a:lnTo>
                  <a:lnTo>
                    <a:pt x="45" y="266"/>
                  </a:lnTo>
                  <a:lnTo>
                    <a:pt x="47" y="266"/>
                  </a:lnTo>
                  <a:lnTo>
                    <a:pt x="47" y="266"/>
                  </a:lnTo>
                  <a:lnTo>
                    <a:pt x="47" y="268"/>
                  </a:lnTo>
                  <a:lnTo>
                    <a:pt x="47" y="268"/>
                  </a:lnTo>
                  <a:lnTo>
                    <a:pt x="49" y="270"/>
                  </a:lnTo>
                  <a:lnTo>
                    <a:pt x="49" y="270"/>
                  </a:lnTo>
                  <a:lnTo>
                    <a:pt x="49" y="270"/>
                  </a:lnTo>
                  <a:lnTo>
                    <a:pt x="52" y="270"/>
                  </a:lnTo>
                  <a:lnTo>
                    <a:pt x="52" y="270"/>
                  </a:lnTo>
                  <a:lnTo>
                    <a:pt x="54" y="268"/>
                  </a:lnTo>
                  <a:lnTo>
                    <a:pt x="54" y="268"/>
                  </a:lnTo>
                  <a:lnTo>
                    <a:pt x="56" y="266"/>
                  </a:lnTo>
                  <a:lnTo>
                    <a:pt x="59" y="266"/>
                  </a:lnTo>
                  <a:lnTo>
                    <a:pt x="61" y="266"/>
                  </a:lnTo>
                  <a:lnTo>
                    <a:pt x="61" y="266"/>
                  </a:lnTo>
                  <a:lnTo>
                    <a:pt x="61" y="268"/>
                  </a:lnTo>
                  <a:lnTo>
                    <a:pt x="61" y="268"/>
                  </a:lnTo>
                  <a:lnTo>
                    <a:pt x="63" y="268"/>
                  </a:lnTo>
                  <a:lnTo>
                    <a:pt x="63" y="268"/>
                  </a:lnTo>
                  <a:lnTo>
                    <a:pt x="66" y="266"/>
                  </a:lnTo>
                  <a:lnTo>
                    <a:pt x="66" y="266"/>
                  </a:lnTo>
                  <a:lnTo>
                    <a:pt x="71" y="266"/>
                  </a:lnTo>
                  <a:lnTo>
                    <a:pt x="71" y="266"/>
                  </a:lnTo>
                  <a:lnTo>
                    <a:pt x="73" y="266"/>
                  </a:lnTo>
                  <a:lnTo>
                    <a:pt x="75" y="270"/>
                  </a:lnTo>
                  <a:lnTo>
                    <a:pt x="75" y="275"/>
                  </a:lnTo>
                  <a:lnTo>
                    <a:pt x="73" y="287"/>
                  </a:lnTo>
                  <a:lnTo>
                    <a:pt x="73" y="289"/>
                  </a:lnTo>
                  <a:lnTo>
                    <a:pt x="73" y="292"/>
                  </a:lnTo>
                  <a:lnTo>
                    <a:pt x="75" y="294"/>
                  </a:lnTo>
                  <a:lnTo>
                    <a:pt x="75" y="294"/>
                  </a:lnTo>
                  <a:lnTo>
                    <a:pt x="73" y="296"/>
                  </a:lnTo>
                  <a:lnTo>
                    <a:pt x="73" y="296"/>
                  </a:lnTo>
                  <a:lnTo>
                    <a:pt x="75" y="299"/>
                  </a:lnTo>
                  <a:lnTo>
                    <a:pt x="75" y="299"/>
                  </a:lnTo>
                  <a:lnTo>
                    <a:pt x="78" y="296"/>
                  </a:lnTo>
                  <a:lnTo>
                    <a:pt x="82" y="294"/>
                  </a:lnTo>
                  <a:lnTo>
                    <a:pt x="85" y="292"/>
                  </a:lnTo>
                  <a:lnTo>
                    <a:pt x="87" y="287"/>
                  </a:lnTo>
                  <a:lnTo>
                    <a:pt x="89" y="282"/>
                  </a:lnTo>
                  <a:lnTo>
                    <a:pt x="89" y="282"/>
                  </a:lnTo>
                  <a:lnTo>
                    <a:pt x="87" y="282"/>
                  </a:lnTo>
                  <a:lnTo>
                    <a:pt x="87" y="280"/>
                  </a:lnTo>
                  <a:lnTo>
                    <a:pt x="89" y="280"/>
                  </a:lnTo>
                  <a:lnTo>
                    <a:pt x="92" y="277"/>
                  </a:lnTo>
                  <a:lnTo>
                    <a:pt x="92" y="277"/>
                  </a:lnTo>
                  <a:lnTo>
                    <a:pt x="92" y="275"/>
                  </a:lnTo>
                  <a:lnTo>
                    <a:pt x="94" y="273"/>
                  </a:lnTo>
                  <a:lnTo>
                    <a:pt x="94" y="273"/>
                  </a:lnTo>
                  <a:lnTo>
                    <a:pt x="94" y="270"/>
                  </a:lnTo>
                  <a:lnTo>
                    <a:pt x="92" y="270"/>
                  </a:lnTo>
                  <a:lnTo>
                    <a:pt x="92" y="270"/>
                  </a:lnTo>
                  <a:lnTo>
                    <a:pt x="92" y="270"/>
                  </a:lnTo>
                  <a:lnTo>
                    <a:pt x="92" y="270"/>
                  </a:lnTo>
                  <a:lnTo>
                    <a:pt x="92" y="270"/>
                  </a:lnTo>
                  <a:lnTo>
                    <a:pt x="89" y="270"/>
                  </a:lnTo>
                  <a:lnTo>
                    <a:pt x="89" y="270"/>
                  </a:lnTo>
                  <a:lnTo>
                    <a:pt x="92" y="268"/>
                  </a:lnTo>
                  <a:lnTo>
                    <a:pt x="92" y="268"/>
                  </a:lnTo>
                  <a:lnTo>
                    <a:pt x="92" y="268"/>
                  </a:lnTo>
                  <a:lnTo>
                    <a:pt x="94" y="268"/>
                  </a:lnTo>
                  <a:lnTo>
                    <a:pt x="97" y="258"/>
                  </a:lnTo>
                  <a:lnTo>
                    <a:pt x="97" y="256"/>
                  </a:lnTo>
                  <a:lnTo>
                    <a:pt x="99" y="254"/>
                  </a:lnTo>
                  <a:lnTo>
                    <a:pt x="101" y="249"/>
                  </a:lnTo>
                  <a:lnTo>
                    <a:pt x="104" y="247"/>
                  </a:lnTo>
                  <a:lnTo>
                    <a:pt x="104" y="244"/>
                  </a:lnTo>
                  <a:lnTo>
                    <a:pt x="99" y="249"/>
                  </a:lnTo>
                  <a:lnTo>
                    <a:pt x="97" y="249"/>
                  </a:lnTo>
                  <a:lnTo>
                    <a:pt x="97" y="247"/>
                  </a:lnTo>
                  <a:lnTo>
                    <a:pt x="94" y="247"/>
                  </a:lnTo>
                  <a:lnTo>
                    <a:pt x="94" y="247"/>
                  </a:lnTo>
                  <a:lnTo>
                    <a:pt x="94" y="244"/>
                  </a:lnTo>
                  <a:lnTo>
                    <a:pt x="97" y="244"/>
                  </a:lnTo>
                  <a:lnTo>
                    <a:pt x="104" y="242"/>
                  </a:lnTo>
                  <a:lnTo>
                    <a:pt x="104" y="242"/>
                  </a:lnTo>
                  <a:lnTo>
                    <a:pt x="101" y="240"/>
                  </a:lnTo>
                  <a:lnTo>
                    <a:pt x="104" y="237"/>
                  </a:lnTo>
                  <a:lnTo>
                    <a:pt x="106" y="232"/>
                  </a:lnTo>
                  <a:lnTo>
                    <a:pt x="108" y="235"/>
                  </a:lnTo>
                  <a:lnTo>
                    <a:pt x="106" y="237"/>
                  </a:lnTo>
                  <a:lnTo>
                    <a:pt x="106" y="240"/>
                  </a:lnTo>
                  <a:lnTo>
                    <a:pt x="104" y="242"/>
                  </a:lnTo>
                  <a:lnTo>
                    <a:pt x="106" y="242"/>
                  </a:lnTo>
                  <a:lnTo>
                    <a:pt x="108" y="240"/>
                  </a:lnTo>
                  <a:lnTo>
                    <a:pt x="113" y="235"/>
                  </a:lnTo>
                  <a:lnTo>
                    <a:pt x="115" y="235"/>
                  </a:lnTo>
                  <a:lnTo>
                    <a:pt x="113" y="232"/>
                  </a:lnTo>
                  <a:lnTo>
                    <a:pt x="111" y="230"/>
                  </a:lnTo>
                  <a:lnTo>
                    <a:pt x="111" y="228"/>
                  </a:lnTo>
                  <a:lnTo>
                    <a:pt x="108" y="230"/>
                  </a:lnTo>
                  <a:lnTo>
                    <a:pt x="108" y="228"/>
                  </a:lnTo>
                  <a:lnTo>
                    <a:pt x="108" y="228"/>
                  </a:lnTo>
                  <a:lnTo>
                    <a:pt x="108" y="225"/>
                  </a:lnTo>
                  <a:lnTo>
                    <a:pt x="108" y="223"/>
                  </a:lnTo>
                  <a:lnTo>
                    <a:pt x="111" y="223"/>
                  </a:lnTo>
                  <a:lnTo>
                    <a:pt x="111" y="223"/>
                  </a:lnTo>
                  <a:lnTo>
                    <a:pt x="113" y="223"/>
                  </a:lnTo>
                  <a:lnTo>
                    <a:pt x="113" y="223"/>
                  </a:lnTo>
                  <a:lnTo>
                    <a:pt x="115" y="221"/>
                  </a:lnTo>
                  <a:lnTo>
                    <a:pt x="113" y="218"/>
                  </a:lnTo>
                  <a:lnTo>
                    <a:pt x="113" y="216"/>
                  </a:lnTo>
                  <a:lnTo>
                    <a:pt x="111" y="216"/>
                  </a:lnTo>
                  <a:lnTo>
                    <a:pt x="111" y="213"/>
                  </a:lnTo>
                  <a:lnTo>
                    <a:pt x="111" y="209"/>
                  </a:lnTo>
                  <a:lnTo>
                    <a:pt x="111" y="211"/>
                  </a:lnTo>
                  <a:lnTo>
                    <a:pt x="113" y="211"/>
                  </a:lnTo>
                  <a:lnTo>
                    <a:pt x="113" y="211"/>
                  </a:lnTo>
                  <a:lnTo>
                    <a:pt x="115" y="209"/>
                  </a:lnTo>
                  <a:lnTo>
                    <a:pt x="118" y="211"/>
                  </a:lnTo>
                  <a:lnTo>
                    <a:pt x="120" y="211"/>
                  </a:lnTo>
                  <a:lnTo>
                    <a:pt x="120" y="213"/>
                  </a:lnTo>
                  <a:lnTo>
                    <a:pt x="120" y="213"/>
                  </a:lnTo>
                  <a:lnTo>
                    <a:pt x="123" y="213"/>
                  </a:lnTo>
                  <a:lnTo>
                    <a:pt x="123" y="211"/>
                  </a:lnTo>
                  <a:lnTo>
                    <a:pt x="120" y="209"/>
                  </a:lnTo>
                  <a:lnTo>
                    <a:pt x="118" y="206"/>
                  </a:lnTo>
                  <a:lnTo>
                    <a:pt x="118" y="204"/>
                  </a:lnTo>
                  <a:lnTo>
                    <a:pt x="120" y="204"/>
                  </a:lnTo>
                  <a:lnTo>
                    <a:pt x="120" y="202"/>
                  </a:lnTo>
                  <a:lnTo>
                    <a:pt x="120" y="202"/>
                  </a:lnTo>
                  <a:lnTo>
                    <a:pt x="123" y="199"/>
                  </a:lnTo>
                  <a:lnTo>
                    <a:pt x="123" y="199"/>
                  </a:lnTo>
                  <a:lnTo>
                    <a:pt x="123" y="197"/>
                  </a:lnTo>
                  <a:lnTo>
                    <a:pt x="125" y="195"/>
                  </a:lnTo>
                  <a:lnTo>
                    <a:pt x="127" y="195"/>
                  </a:lnTo>
                  <a:lnTo>
                    <a:pt x="127" y="192"/>
                  </a:lnTo>
                  <a:lnTo>
                    <a:pt x="127" y="187"/>
                  </a:lnTo>
                  <a:lnTo>
                    <a:pt x="127" y="187"/>
                  </a:lnTo>
                  <a:lnTo>
                    <a:pt x="130" y="185"/>
                  </a:lnTo>
                  <a:lnTo>
                    <a:pt x="130" y="183"/>
                  </a:lnTo>
                  <a:lnTo>
                    <a:pt x="127" y="183"/>
                  </a:lnTo>
                  <a:lnTo>
                    <a:pt x="125" y="183"/>
                  </a:lnTo>
                  <a:lnTo>
                    <a:pt x="125" y="178"/>
                  </a:lnTo>
                  <a:lnTo>
                    <a:pt x="125" y="173"/>
                  </a:lnTo>
                  <a:lnTo>
                    <a:pt x="127" y="171"/>
                  </a:lnTo>
                  <a:lnTo>
                    <a:pt x="127" y="168"/>
                  </a:lnTo>
                  <a:lnTo>
                    <a:pt x="127" y="168"/>
                  </a:lnTo>
                  <a:lnTo>
                    <a:pt x="127" y="166"/>
                  </a:lnTo>
                  <a:lnTo>
                    <a:pt x="127" y="164"/>
                  </a:lnTo>
                  <a:lnTo>
                    <a:pt x="127" y="161"/>
                  </a:lnTo>
                  <a:lnTo>
                    <a:pt x="130" y="159"/>
                  </a:lnTo>
                  <a:lnTo>
                    <a:pt x="127" y="159"/>
                  </a:lnTo>
                  <a:lnTo>
                    <a:pt x="125" y="159"/>
                  </a:lnTo>
                  <a:lnTo>
                    <a:pt x="127" y="157"/>
                  </a:lnTo>
                  <a:lnTo>
                    <a:pt x="127" y="154"/>
                  </a:lnTo>
                  <a:lnTo>
                    <a:pt x="125" y="152"/>
                  </a:lnTo>
                  <a:lnTo>
                    <a:pt x="125" y="152"/>
                  </a:lnTo>
                  <a:lnTo>
                    <a:pt x="125" y="150"/>
                  </a:lnTo>
                  <a:lnTo>
                    <a:pt x="125" y="150"/>
                  </a:lnTo>
                  <a:lnTo>
                    <a:pt x="127" y="150"/>
                  </a:lnTo>
                  <a:lnTo>
                    <a:pt x="127" y="147"/>
                  </a:lnTo>
                  <a:lnTo>
                    <a:pt x="130" y="147"/>
                  </a:lnTo>
                  <a:lnTo>
                    <a:pt x="130" y="145"/>
                  </a:lnTo>
                  <a:lnTo>
                    <a:pt x="130" y="142"/>
                  </a:lnTo>
                  <a:lnTo>
                    <a:pt x="127" y="145"/>
                  </a:lnTo>
                  <a:lnTo>
                    <a:pt x="127" y="142"/>
                  </a:lnTo>
                  <a:lnTo>
                    <a:pt x="127" y="142"/>
                  </a:lnTo>
                  <a:lnTo>
                    <a:pt x="130" y="142"/>
                  </a:lnTo>
                  <a:lnTo>
                    <a:pt x="130" y="145"/>
                  </a:lnTo>
                  <a:lnTo>
                    <a:pt x="132" y="147"/>
                  </a:lnTo>
                  <a:lnTo>
                    <a:pt x="132" y="150"/>
                  </a:lnTo>
                  <a:lnTo>
                    <a:pt x="132" y="152"/>
                  </a:lnTo>
                  <a:lnTo>
                    <a:pt x="130" y="157"/>
                  </a:lnTo>
                  <a:lnTo>
                    <a:pt x="134" y="176"/>
                  </a:lnTo>
                  <a:lnTo>
                    <a:pt x="134" y="173"/>
                  </a:lnTo>
                  <a:lnTo>
                    <a:pt x="132" y="161"/>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099" name="Google Shape;1099;p57"/>
            <p:cNvSpPr/>
            <p:nvPr/>
          </p:nvSpPr>
          <p:spPr>
            <a:xfrm>
              <a:off x="6012017" y="1881351"/>
              <a:ext cx="166137" cy="332275"/>
            </a:xfrm>
            <a:custGeom>
              <a:avLst/>
              <a:gdLst/>
              <a:ahLst/>
              <a:cxnLst/>
              <a:rect l="l" t="t" r="r" b="b"/>
              <a:pathLst>
                <a:path w="168" h="336" extrusionOk="0">
                  <a:moveTo>
                    <a:pt x="164" y="254"/>
                  </a:moveTo>
                  <a:lnTo>
                    <a:pt x="164" y="256"/>
                  </a:lnTo>
                  <a:lnTo>
                    <a:pt x="166" y="256"/>
                  </a:lnTo>
                  <a:lnTo>
                    <a:pt x="166" y="254"/>
                  </a:lnTo>
                  <a:lnTo>
                    <a:pt x="168" y="256"/>
                  </a:lnTo>
                  <a:lnTo>
                    <a:pt x="168" y="256"/>
                  </a:lnTo>
                  <a:lnTo>
                    <a:pt x="168" y="258"/>
                  </a:lnTo>
                  <a:lnTo>
                    <a:pt x="168" y="258"/>
                  </a:lnTo>
                  <a:lnTo>
                    <a:pt x="166" y="261"/>
                  </a:lnTo>
                  <a:lnTo>
                    <a:pt x="164" y="270"/>
                  </a:lnTo>
                  <a:lnTo>
                    <a:pt x="164" y="275"/>
                  </a:lnTo>
                  <a:lnTo>
                    <a:pt x="164" y="277"/>
                  </a:lnTo>
                  <a:lnTo>
                    <a:pt x="164" y="280"/>
                  </a:lnTo>
                  <a:lnTo>
                    <a:pt x="161" y="282"/>
                  </a:lnTo>
                  <a:lnTo>
                    <a:pt x="159" y="282"/>
                  </a:lnTo>
                  <a:lnTo>
                    <a:pt x="154" y="280"/>
                  </a:lnTo>
                  <a:lnTo>
                    <a:pt x="154" y="280"/>
                  </a:lnTo>
                  <a:lnTo>
                    <a:pt x="154" y="282"/>
                  </a:lnTo>
                  <a:lnTo>
                    <a:pt x="145" y="287"/>
                  </a:lnTo>
                  <a:lnTo>
                    <a:pt x="145" y="289"/>
                  </a:lnTo>
                  <a:lnTo>
                    <a:pt x="145" y="289"/>
                  </a:lnTo>
                  <a:lnTo>
                    <a:pt x="142" y="291"/>
                  </a:lnTo>
                  <a:lnTo>
                    <a:pt x="142" y="291"/>
                  </a:lnTo>
                  <a:lnTo>
                    <a:pt x="142" y="291"/>
                  </a:lnTo>
                  <a:lnTo>
                    <a:pt x="140" y="294"/>
                  </a:lnTo>
                  <a:lnTo>
                    <a:pt x="140" y="294"/>
                  </a:lnTo>
                  <a:lnTo>
                    <a:pt x="140" y="294"/>
                  </a:lnTo>
                  <a:lnTo>
                    <a:pt x="138" y="294"/>
                  </a:lnTo>
                  <a:lnTo>
                    <a:pt x="138" y="294"/>
                  </a:lnTo>
                  <a:lnTo>
                    <a:pt x="135" y="294"/>
                  </a:lnTo>
                  <a:lnTo>
                    <a:pt x="135" y="294"/>
                  </a:lnTo>
                  <a:lnTo>
                    <a:pt x="135" y="296"/>
                  </a:lnTo>
                  <a:lnTo>
                    <a:pt x="135" y="296"/>
                  </a:lnTo>
                  <a:lnTo>
                    <a:pt x="135" y="296"/>
                  </a:lnTo>
                  <a:lnTo>
                    <a:pt x="133" y="299"/>
                  </a:lnTo>
                  <a:lnTo>
                    <a:pt x="133" y="301"/>
                  </a:lnTo>
                  <a:lnTo>
                    <a:pt x="133" y="301"/>
                  </a:lnTo>
                  <a:lnTo>
                    <a:pt x="133" y="303"/>
                  </a:lnTo>
                  <a:lnTo>
                    <a:pt x="133" y="303"/>
                  </a:lnTo>
                  <a:lnTo>
                    <a:pt x="130" y="306"/>
                  </a:lnTo>
                  <a:lnTo>
                    <a:pt x="130" y="306"/>
                  </a:lnTo>
                  <a:lnTo>
                    <a:pt x="128" y="306"/>
                  </a:lnTo>
                  <a:lnTo>
                    <a:pt x="128" y="308"/>
                  </a:lnTo>
                  <a:lnTo>
                    <a:pt x="128" y="310"/>
                  </a:lnTo>
                  <a:lnTo>
                    <a:pt x="126" y="310"/>
                  </a:lnTo>
                  <a:lnTo>
                    <a:pt x="126" y="313"/>
                  </a:lnTo>
                  <a:lnTo>
                    <a:pt x="123" y="313"/>
                  </a:lnTo>
                  <a:lnTo>
                    <a:pt x="123" y="313"/>
                  </a:lnTo>
                  <a:lnTo>
                    <a:pt x="116" y="315"/>
                  </a:lnTo>
                  <a:lnTo>
                    <a:pt x="109" y="315"/>
                  </a:lnTo>
                  <a:lnTo>
                    <a:pt x="102" y="318"/>
                  </a:lnTo>
                  <a:lnTo>
                    <a:pt x="97" y="318"/>
                  </a:lnTo>
                  <a:lnTo>
                    <a:pt x="90" y="320"/>
                  </a:lnTo>
                  <a:lnTo>
                    <a:pt x="83" y="322"/>
                  </a:lnTo>
                  <a:lnTo>
                    <a:pt x="76" y="322"/>
                  </a:lnTo>
                  <a:lnTo>
                    <a:pt x="71" y="325"/>
                  </a:lnTo>
                  <a:lnTo>
                    <a:pt x="64" y="327"/>
                  </a:lnTo>
                  <a:lnTo>
                    <a:pt x="57" y="327"/>
                  </a:lnTo>
                  <a:lnTo>
                    <a:pt x="50" y="329"/>
                  </a:lnTo>
                  <a:lnTo>
                    <a:pt x="45" y="329"/>
                  </a:lnTo>
                  <a:lnTo>
                    <a:pt x="38" y="332"/>
                  </a:lnTo>
                  <a:lnTo>
                    <a:pt x="31" y="334"/>
                  </a:lnTo>
                  <a:lnTo>
                    <a:pt x="24" y="334"/>
                  </a:lnTo>
                  <a:lnTo>
                    <a:pt x="19" y="336"/>
                  </a:lnTo>
                  <a:lnTo>
                    <a:pt x="19" y="336"/>
                  </a:lnTo>
                  <a:lnTo>
                    <a:pt x="19" y="336"/>
                  </a:lnTo>
                  <a:lnTo>
                    <a:pt x="19" y="336"/>
                  </a:lnTo>
                  <a:lnTo>
                    <a:pt x="19" y="336"/>
                  </a:lnTo>
                  <a:lnTo>
                    <a:pt x="19" y="336"/>
                  </a:lnTo>
                  <a:lnTo>
                    <a:pt x="19" y="336"/>
                  </a:lnTo>
                  <a:lnTo>
                    <a:pt x="19" y="336"/>
                  </a:lnTo>
                  <a:lnTo>
                    <a:pt x="19" y="336"/>
                  </a:lnTo>
                  <a:lnTo>
                    <a:pt x="19" y="336"/>
                  </a:lnTo>
                  <a:lnTo>
                    <a:pt x="19" y="336"/>
                  </a:lnTo>
                  <a:lnTo>
                    <a:pt x="19" y="336"/>
                  </a:lnTo>
                  <a:lnTo>
                    <a:pt x="19" y="336"/>
                  </a:lnTo>
                  <a:lnTo>
                    <a:pt x="19" y="336"/>
                  </a:lnTo>
                  <a:lnTo>
                    <a:pt x="19" y="336"/>
                  </a:lnTo>
                  <a:lnTo>
                    <a:pt x="19" y="336"/>
                  </a:lnTo>
                  <a:lnTo>
                    <a:pt x="19" y="336"/>
                  </a:lnTo>
                  <a:lnTo>
                    <a:pt x="19" y="336"/>
                  </a:lnTo>
                  <a:lnTo>
                    <a:pt x="17" y="332"/>
                  </a:lnTo>
                  <a:lnTo>
                    <a:pt x="15" y="332"/>
                  </a:lnTo>
                  <a:lnTo>
                    <a:pt x="10" y="327"/>
                  </a:lnTo>
                  <a:lnTo>
                    <a:pt x="7" y="327"/>
                  </a:lnTo>
                  <a:lnTo>
                    <a:pt x="7" y="325"/>
                  </a:lnTo>
                  <a:lnTo>
                    <a:pt x="7" y="325"/>
                  </a:lnTo>
                  <a:lnTo>
                    <a:pt x="5" y="322"/>
                  </a:lnTo>
                  <a:lnTo>
                    <a:pt x="5" y="320"/>
                  </a:lnTo>
                  <a:lnTo>
                    <a:pt x="5" y="320"/>
                  </a:lnTo>
                  <a:lnTo>
                    <a:pt x="5" y="318"/>
                  </a:lnTo>
                  <a:lnTo>
                    <a:pt x="7" y="315"/>
                  </a:lnTo>
                  <a:lnTo>
                    <a:pt x="5" y="310"/>
                  </a:lnTo>
                  <a:lnTo>
                    <a:pt x="5" y="308"/>
                  </a:lnTo>
                  <a:lnTo>
                    <a:pt x="7" y="308"/>
                  </a:lnTo>
                  <a:lnTo>
                    <a:pt x="10" y="306"/>
                  </a:lnTo>
                  <a:lnTo>
                    <a:pt x="10" y="303"/>
                  </a:lnTo>
                  <a:lnTo>
                    <a:pt x="7" y="299"/>
                  </a:lnTo>
                  <a:lnTo>
                    <a:pt x="7" y="291"/>
                  </a:lnTo>
                  <a:lnTo>
                    <a:pt x="7" y="289"/>
                  </a:lnTo>
                  <a:lnTo>
                    <a:pt x="7" y="284"/>
                  </a:lnTo>
                  <a:lnTo>
                    <a:pt x="5" y="284"/>
                  </a:lnTo>
                  <a:lnTo>
                    <a:pt x="5" y="280"/>
                  </a:lnTo>
                  <a:lnTo>
                    <a:pt x="5" y="277"/>
                  </a:lnTo>
                  <a:lnTo>
                    <a:pt x="5" y="277"/>
                  </a:lnTo>
                  <a:lnTo>
                    <a:pt x="5" y="277"/>
                  </a:lnTo>
                  <a:lnTo>
                    <a:pt x="5" y="275"/>
                  </a:lnTo>
                  <a:lnTo>
                    <a:pt x="5" y="275"/>
                  </a:lnTo>
                  <a:lnTo>
                    <a:pt x="5" y="275"/>
                  </a:lnTo>
                  <a:lnTo>
                    <a:pt x="5" y="275"/>
                  </a:lnTo>
                  <a:lnTo>
                    <a:pt x="5" y="273"/>
                  </a:lnTo>
                  <a:lnTo>
                    <a:pt x="5" y="273"/>
                  </a:lnTo>
                  <a:lnTo>
                    <a:pt x="5" y="270"/>
                  </a:lnTo>
                  <a:lnTo>
                    <a:pt x="5" y="270"/>
                  </a:lnTo>
                  <a:lnTo>
                    <a:pt x="7" y="268"/>
                  </a:lnTo>
                  <a:lnTo>
                    <a:pt x="5" y="265"/>
                  </a:lnTo>
                  <a:lnTo>
                    <a:pt x="5" y="261"/>
                  </a:lnTo>
                  <a:lnTo>
                    <a:pt x="0" y="239"/>
                  </a:lnTo>
                  <a:lnTo>
                    <a:pt x="0" y="237"/>
                  </a:lnTo>
                  <a:lnTo>
                    <a:pt x="0" y="235"/>
                  </a:lnTo>
                  <a:lnTo>
                    <a:pt x="3" y="230"/>
                  </a:lnTo>
                  <a:lnTo>
                    <a:pt x="3" y="228"/>
                  </a:lnTo>
                  <a:lnTo>
                    <a:pt x="3" y="225"/>
                  </a:lnTo>
                  <a:lnTo>
                    <a:pt x="3" y="220"/>
                  </a:lnTo>
                  <a:lnTo>
                    <a:pt x="3" y="216"/>
                  </a:lnTo>
                  <a:lnTo>
                    <a:pt x="3" y="216"/>
                  </a:lnTo>
                  <a:lnTo>
                    <a:pt x="5" y="213"/>
                  </a:lnTo>
                  <a:lnTo>
                    <a:pt x="5" y="211"/>
                  </a:lnTo>
                  <a:lnTo>
                    <a:pt x="10" y="206"/>
                  </a:lnTo>
                  <a:lnTo>
                    <a:pt x="10" y="204"/>
                  </a:lnTo>
                  <a:lnTo>
                    <a:pt x="10" y="202"/>
                  </a:lnTo>
                  <a:lnTo>
                    <a:pt x="10" y="199"/>
                  </a:lnTo>
                  <a:lnTo>
                    <a:pt x="10" y="197"/>
                  </a:lnTo>
                  <a:lnTo>
                    <a:pt x="10" y="192"/>
                  </a:lnTo>
                  <a:lnTo>
                    <a:pt x="10" y="190"/>
                  </a:lnTo>
                  <a:lnTo>
                    <a:pt x="15" y="180"/>
                  </a:lnTo>
                  <a:lnTo>
                    <a:pt x="15" y="180"/>
                  </a:lnTo>
                  <a:lnTo>
                    <a:pt x="12" y="180"/>
                  </a:lnTo>
                  <a:lnTo>
                    <a:pt x="12" y="178"/>
                  </a:lnTo>
                  <a:lnTo>
                    <a:pt x="12" y="178"/>
                  </a:lnTo>
                  <a:lnTo>
                    <a:pt x="12" y="175"/>
                  </a:lnTo>
                  <a:lnTo>
                    <a:pt x="15" y="168"/>
                  </a:lnTo>
                  <a:lnTo>
                    <a:pt x="15" y="164"/>
                  </a:lnTo>
                  <a:lnTo>
                    <a:pt x="12" y="159"/>
                  </a:lnTo>
                  <a:lnTo>
                    <a:pt x="10" y="149"/>
                  </a:lnTo>
                  <a:lnTo>
                    <a:pt x="10" y="142"/>
                  </a:lnTo>
                  <a:lnTo>
                    <a:pt x="10" y="138"/>
                  </a:lnTo>
                  <a:lnTo>
                    <a:pt x="12" y="135"/>
                  </a:lnTo>
                  <a:lnTo>
                    <a:pt x="17" y="133"/>
                  </a:lnTo>
                  <a:lnTo>
                    <a:pt x="22" y="133"/>
                  </a:lnTo>
                  <a:lnTo>
                    <a:pt x="24" y="131"/>
                  </a:lnTo>
                  <a:lnTo>
                    <a:pt x="26" y="131"/>
                  </a:lnTo>
                  <a:lnTo>
                    <a:pt x="26" y="126"/>
                  </a:lnTo>
                  <a:lnTo>
                    <a:pt x="29" y="123"/>
                  </a:lnTo>
                  <a:lnTo>
                    <a:pt x="36" y="116"/>
                  </a:lnTo>
                  <a:lnTo>
                    <a:pt x="36" y="116"/>
                  </a:lnTo>
                  <a:lnTo>
                    <a:pt x="38" y="114"/>
                  </a:lnTo>
                  <a:lnTo>
                    <a:pt x="38" y="112"/>
                  </a:lnTo>
                  <a:lnTo>
                    <a:pt x="41" y="109"/>
                  </a:lnTo>
                  <a:lnTo>
                    <a:pt x="43" y="104"/>
                  </a:lnTo>
                  <a:lnTo>
                    <a:pt x="41" y="104"/>
                  </a:lnTo>
                  <a:lnTo>
                    <a:pt x="41" y="102"/>
                  </a:lnTo>
                  <a:lnTo>
                    <a:pt x="41" y="100"/>
                  </a:lnTo>
                  <a:lnTo>
                    <a:pt x="41" y="97"/>
                  </a:lnTo>
                  <a:lnTo>
                    <a:pt x="43" y="97"/>
                  </a:lnTo>
                  <a:lnTo>
                    <a:pt x="43" y="97"/>
                  </a:lnTo>
                  <a:lnTo>
                    <a:pt x="43" y="95"/>
                  </a:lnTo>
                  <a:lnTo>
                    <a:pt x="43" y="95"/>
                  </a:lnTo>
                  <a:lnTo>
                    <a:pt x="43" y="93"/>
                  </a:lnTo>
                  <a:lnTo>
                    <a:pt x="41" y="93"/>
                  </a:lnTo>
                  <a:lnTo>
                    <a:pt x="36" y="86"/>
                  </a:lnTo>
                  <a:lnTo>
                    <a:pt x="36" y="86"/>
                  </a:lnTo>
                  <a:lnTo>
                    <a:pt x="36" y="83"/>
                  </a:lnTo>
                  <a:lnTo>
                    <a:pt x="33" y="81"/>
                  </a:lnTo>
                  <a:lnTo>
                    <a:pt x="31" y="81"/>
                  </a:lnTo>
                  <a:lnTo>
                    <a:pt x="31" y="76"/>
                  </a:lnTo>
                  <a:lnTo>
                    <a:pt x="33" y="71"/>
                  </a:lnTo>
                  <a:lnTo>
                    <a:pt x="36" y="67"/>
                  </a:lnTo>
                  <a:lnTo>
                    <a:pt x="38" y="60"/>
                  </a:lnTo>
                  <a:lnTo>
                    <a:pt x="38" y="57"/>
                  </a:lnTo>
                  <a:lnTo>
                    <a:pt x="36" y="55"/>
                  </a:lnTo>
                  <a:lnTo>
                    <a:pt x="36" y="52"/>
                  </a:lnTo>
                  <a:lnTo>
                    <a:pt x="33" y="50"/>
                  </a:lnTo>
                  <a:lnTo>
                    <a:pt x="33" y="48"/>
                  </a:lnTo>
                  <a:lnTo>
                    <a:pt x="33" y="45"/>
                  </a:lnTo>
                  <a:lnTo>
                    <a:pt x="36" y="45"/>
                  </a:lnTo>
                  <a:lnTo>
                    <a:pt x="36" y="45"/>
                  </a:lnTo>
                  <a:lnTo>
                    <a:pt x="33" y="43"/>
                  </a:lnTo>
                  <a:lnTo>
                    <a:pt x="33" y="41"/>
                  </a:lnTo>
                  <a:lnTo>
                    <a:pt x="33" y="38"/>
                  </a:lnTo>
                  <a:lnTo>
                    <a:pt x="36" y="33"/>
                  </a:lnTo>
                  <a:lnTo>
                    <a:pt x="36" y="31"/>
                  </a:lnTo>
                  <a:lnTo>
                    <a:pt x="36" y="29"/>
                  </a:lnTo>
                  <a:lnTo>
                    <a:pt x="36" y="26"/>
                  </a:lnTo>
                  <a:lnTo>
                    <a:pt x="38" y="22"/>
                  </a:lnTo>
                  <a:lnTo>
                    <a:pt x="38" y="19"/>
                  </a:lnTo>
                  <a:lnTo>
                    <a:pt x="36" y="19"/>
                  </a:lnTo>
                  <a:lnTo>
                    <a:pt x="33" y="19"/>
                  </a:lnTo>
                  <a:lnTo>
                    <a:pt x="33" y="17"/>
                  </a:lnTo>
                  <a:lnTo>
                    <a:pt x="38" y="17"/>
                  </a:lnTo>
                  <a:lnTo>
                    <a:pt x="38" y="15"/>
                  </a:lnTo>
                  <a:lnTo>
                    <a:pt x="41" y="10"/>
                  </a:lnTo>
                  <a:lnTo>
                    <a:pt x="41" y="10"/>
                  </a:lnTo>
                  <a:lnTo>
                    <a:pt x="43" y="7"/>
                  </a:lnTo>
                  <a:lnTo>
                    <a:pt x="45" y="7"/>
                  </a:lnTo>
                  <a:lnTo>
                    <a:pt x="52" y="10"/>
                  </a:lnTo>
                  <a:lnTo>
                    <a:pt x="55" y="10"/>
                  </a:lnTo>
                  <a:lnTo>
                    <a:pt x="57" y="10"/>
                  </a:lnTo>
                  <a:lnTo>
                    <a:pt x="59" y="7"/>
                  </a:lnTo>
                  <a:lnTo>
                    <a:pt x="62" y="3"/>
                  </a:lnTo>
                  <a:lnTo>
                    <a:pt x="62" y="3"/>
                  </a:lnTo>
                  <a:lnTo>
                    <a:pt x="62" y="0"/>
                  </a:lnTo>
                  <a:lnTo>
                    <a:pt x="62" y="0"/>
                  </a:lnTo>
                  <a:lnTo>
                    <a:pt x="64" y="7"/>
                  </a:lnTo>
                  <a:lnTo>
                    <a:pt x="67" y="15"/>
                  </a:lnTo>
                  <a:lnTo>
                    <a:pt x="69" y="19"/>
                  </a:lnTo>
                  <a:lnTo>
                    <a:pt x="71" y="26"/>
                  </a:lnTo>
                  <a:lnTo>
                    <a:pt x="74" y="31"/>
                  </a:lnTo>
                  <a:lnTo>
                    <a:pt x="76" y="38"/>
                  </a:lnTo>
                  <a:lnTo>
                    <a:pt x="76" y="45"/>
                  </a:lnTo>
                  <a:lnTo>
                    <a:pt x="78" y="50"/>
                  </a:lnTo>
                  <a:lnTo>
                    <a:pt x="81" y="57"/>
                  </a:lnTo>
                  <a:lnTo>
                    <a:pt x="83" y="62"/>
                  </a:lnTo>
                  <a:lnTo>
                    <a:pt x="85" y="69"/>
                  </a:lnTo>
                  <a:lnTo>
                    <a:pt x="88" y="76"/>
                  </a:lnTo>
                  <a:lnTo>
                    <a:pt x="88" y="81"/>
                  </a:lnTo>
                  <a:lnTo>
                    <a:pt x="90" y="88"/>
                  </a:lnTo>
                  <a:lnTo>
                    <a:pt x="93" y="93"/>
                  </a:lnTo>
                  <a:lnTo>
                    <a:pt x="95" y="100"/>
                  </a:lnTo>
                  <a:lnTo>
                    <a:pt x="97" y="107"/>
                  </a:lnTo>
                  <a:lnTo>
                    <a:pt x="100" y="112"/>
                  </a:lnTo>
                  <a:lnTo>
                    <a:pt x="102" y="119"/>
                  </a:lnTo>
                  <a:lnTo>
                    <a:pt x="102" y="123"/>
                  </a:lnTo>
                  <a:lnTo>
                    <a:pt x="104" y="131"/>
                  </a:lnTo>
                  <a:lnTo>
                    <a:pt x="107" y="138"/>
                  </a:lnTo>
                  <a:lnTo>
                    <a:pt x="109" y="142"/>
                  </a:lnTo>
                  <a:lnTo>
                    <a:pt x="112" y="149"/>
                  </a:lnTo>
                  <a:lnTo>
                    <a:pt x="114" y="157"/>
                  </a:lnTo>
                  <a:lnTo>
                    <a:pt x="116" y="161"/>
                  </a:lnTo>
                  <a:lnTo>
                    <a:pt x="116" y="168"/>
                  </a:lnTo>
                  <a:lnTo>
                    <a:pt x="119" y="173"/>
                  </a:lnTo>
                  <a:lnTo>
                    <a:pt x="121" y="180"/>
                  </a:lnTo>
                  <a:lnTo>
                    <a:pt x="123" y="187"/>
                  </a:lnTo>
                  <a:lnTo>
                    <a:pt x="126" y="192"/>
                  </a:lnTo>
                  <a:lnTo>
                    <a:pt x="128" y="199"/>
                  </a:lnTo>
                  <a:lnTo>
                    <a:pt x="128" y="202"/>
                  </a:lnTo>
                  <a:lnTo>
                    <a:pt x="130" y="206"/>
                  </a:lnTo>
                  <a:lnTo>
                    <a:pt x="130" y="209"/>
                  </a:lnTo>
                  <a:lnTo>
                    <a:pt x="130" y="209"/>
                  </a:lnTo>
                  <a:lnTo>
                    <a:pt x="130" y="211"/>
                  </a:lnTo>
                  <a:lnTo>
                    <a:pt x="130" y="211"/>
                  </a:lnTo>
                  <a:lnTo>
                    <a:pt x="130" y="211"/>
                  </a:lnTo>
                  <a:lnTo>
                    <a:pt x="130" y="213"/>
                  </a:lnTo>
                  <a:lnTo>
                    <a:pt x="133" y="216"/>
                  </a:lnTo>
                  <a:lnTo>
                    <a:pt x="133" y="216"/>
                  </a:lnTo>
                  <a:lnTo>
                    <a:pt x="133" y="220"/>
                  </a:lnTo>
                  <a:lnTo>
                    <a:pt x="133" y="220"/>
                  </a:lnTo>
                  <a:lnTo>
                    <a:pt x="133" y="220"/>
                  </a:lnTo>
                  <a:lnTo>
                    <a:pt x="133" y="223"/>
                  </a:lnTo>
                  <a:lnTo>
                    <a:pt x="133" y="223"/>
                  </a:lnTo>
                  <a:lnTo>
                    <a:pt x="133" y="225"/>
                  </a:lnTo>
                  <a:lnTo>
                    <a:pt x="135" y="225"/>
                  </a:lnTo>
                  <a:lnTo>
                    <a:pt x="138" y="228"/>
                  </a:lnTo>
                  <a:lnTo>
                    <a:pt x="142" y="230"/>
                  </a:lnTo>
                  <a:lnTo>
                    <a:pt x="147" y="235"/>
                  </a:lnTo>
                  <a:lnTo>
                    <a:pt x="149" y="235"/>
                  </a:lnTo>
                  <a:lnTo>
                    <a:pt x="152" y="237"/>
                  </a:lnTo>
                  <a:lnTo>
                    <a:pt x="152" y="237"/>
                  </a:lnTo>
                  <a:lnTo>
                    <a:pt x="152" y="239"/>
                  </a:lnTo>
                  <a:lnTo>
                    <a:pt x="152" y="239"/>
                  </a:lnTo>
                  <a:lnTo>
                    <a:pt x="152" y="239"/>
                  </a:lnTo>
                  <a:lnTo>
                    <a:pt x="152" y="244"/>
                  </a:lnTo>
                  <a:lnTo>
                    <a:pt x="154" y="246"/>
                  </a:lnTo>
                  <a:lnTo>
                    <a:pt x="154" y="246"/>
                  </a:lnTo>
                  <a:lnTo>
                    <a:pt x="156" y="249"/>
                  </a:lnTo>
                  <a:lnTo>
                    <a:pt x="159" y="251"/>
                  </a:lnTo>
                  <a:lnTo>
                    <a:pt x="164" y="254"/>
                  </a:lnTo>
                  <a:lnTo>
                    <a:pt x="164" y="254"/>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00" name="Google Shape;1100;p57"/>
            <p:cNvSpPr/>
            <p:nvPr/>
          </p:nvSpPr>
          <p:spPr>
            <a:xfrm>
              <a:off x="3123401" y="2490522"/>
              <a:ext cx="827721" cy="369854"/>
            </a:xfrm>
            <a:custGeom>
              <a:avLst/>
              <a:gdLst/>
              <a:ahLst/>
              <a:cxnLst/>
              <a:rect l="l" t="t" r="r" b="b"/>
              <a:pathLst>
                <a:path w="837" h="374" extrusionOk="0">
                  <a:moveTo>
                    <a:pt x="714" y="61"/>
                  </a:moveTo>
                  <a:lnTo>
                    <a:pt x="719" y="61"/>
                  </a:lnTo>
                  <a:lnTo>
                    <a:pt x="722" y="61"/>
                  </a:lnTo>
                  <a:lnTo>
                    <a:pt x="722" y="64"/>
                  </a:lnTo>
                  <a:lnTo>
                    <a:pt x="724" y="68"/>
                  </a:lnTo>
                  <a:lnTo>
                    <a:pt x="724" y="73"/>
                  </a:lnTo>
                  <a:lnTo>
                    <a:pt x="722" y="78"/>
                  </a:lnTo>
                  <a:lnTo>
                    <a:pt x="726" y="83"/>
                  </a:lnTo>
                  <a:lnTo>
                    <a:pt x="726" y="85"/>
                  </a:lnTo>
                  <a:lnTo>
                    <a:pt x="726" y="85"/>
                  </a:lnTo>
                  <a:lnTo>
                    <a:pt x="729" y="87"/>
                  </a:lnTo>
                  <a:lnTo>
                    <a:pt x="729" y="90"/>
                  </a:lnTo>
                  <a:lnTo>
                    <a:pt x="729" y="92"/>
                  </a:lnTo>
                  <a:lnTo>
                    <a:pt x="729" y="94"/>
                  </a:lnTo>
                  <a:lnTo>
                    <a:pt x="729" y="97"/>
                  </a:lnTo>
                  <a:lnTo>
                    <a:pt x="729" y="99"/>
                  </a:lnTo>
                  <a:lnTo>
                    <a:pt x="729" y="101"/>
                  </a:lnTo>
                  <a:lnTo>
                    <a:pt x="731" y="104"/>
                  </a:lnTo>
                  <a:lnTo>
                    <a:pt x="733" y="104"/>
                  </a:lnTo>
                  <a:lnTo>
                    <a:pt x="736" y="106"/>
                  </a:lnTo>
                  <a:lnTo>
                    <a:pt x="736" y="109"/>
                  </a:lnTo>
                  <a:lnTo>
                    <a:pt x="736" y="111"/>
                  </a:lnTo>
                  <a:lnTo>
                    <a:pt x="736" y="113"/>
                  </a:lnTo>
                  <a:lnTo>
                    <a:pt x="738" y="116"/>
                  </a:lnTo>
                  <a:lnTo>
                    <a:pt x="740" y="120"/>
                  </a:lnTo>
                  <a:lnTo>
                    <a:pt x="743" y="120"/>
                  </a:lnTo>
                  <a:lnTo>
                    <a:pt x="748" y="125"/>
                  </a:lnTo>
                  <a:lnTo>
                    <a:pt x="750" y="130"/>
                  </a:lnTo>
                  <a:lnTo>
                    <a:pt x="748" y="130"/>
                  </a:lnTo>
                  <a:lnTo>
                    <a:pt x="748" y="132"/>
                  </a:lnTo>
                  <a:lnTo>
                    <a:pt x="748" y="135"/>
                  </a:lnTo>
                  <a:lnTo>
                    <a:pt x="748" y="135"/>
                  </a:lnTo>
                  <a:lnTo>
                    <a:pt x="750" y="139"/>
                  </a:lnTo>
                  <a:lnTo>
                    <a:pt x="750" y="139"/>
                  </a:lnTo>
                  <a:lnTo>
                    <a:pt x="755" y="144"/>
                  </a:lnTo>
                  <a:lnTo>
                    <a:pt x="757" y="146"/>
                  </a:lnTo>
                  <a:lnTo>
                    <a:pt x="757" y="149"/>
                  </a:lnTo>
                  <a:lnTo>
                    <a:pt x="755" y="151"/>
                  </a:lnTo>
                  <a:lnTo>
                    <a:pt x="755" y="154"/>
                  </a:lnTo>
                  <a:lnTo>
                    <a:pt x="755" y="156"/>
                  </a:lnTo>
                  <a:lnTo>
                    <a:pt x="755" y="156"/>
                  </a:lnTo>
                  <a:lnTo>
                    <a:pt x="755" y="158"/>
                  </a:lnTo>
                  <a:lnTo>
                    <a:pt x="755" y="158"/>
                  </a:lnTo>
                  <a:lnTo>
                    <a:pt x="755" y="161"/>
                  </a:lnTo>
                  <a:lnTo>
                    <a:pt x="755" y="161"/>
                  </a:lnTo>
                  <a:lnTo>
                    <a:pt x="755" y="165"/>
                  </a:lnTo>
                  <a:lnTo>
                    <a:pt x="755" y="168"/>
                  </a:lnTo>
                  <a:lnTo>
                    <a:pt x="755" y="170"/>
                  </a:lnTo>
                  <a:lnTo>
                    <a:pt x="757" y="173"/>
                  </a:lnTo>
                  <a:lnTo>
                    <a:pt x="757" y="173"/>
                  </a:lnTo>
                  <a:lnTo>
                    <a:pt x="757" y="175"/>
                  </a:lnTo>
                  <a:lnTo>
                    <a:pt x="757" y="177"/>
                  </a:lnTo>
                  <a:lnTo>
                    <a:pt x="759" y="180"/>
                  </a:lnTo>
                  <a:lnTo>
                    <a:pt x="759" y="180"/>
                  </a:lnTo>
                  <a:lnTo>
                    <a:pt x="762" y="177"/>
                  </a:lnTo>
                  <a:lnTo>
                    <a:pt x="762" y="177"/>
                  </a:lnTo>
                  <a:lnTo>
                    <a:pt x="764" y="177"/>
                  </a:lnTo>
                  <a:lnTo>
                    <a:pt x="764" y="177"/>
                  </a:lnTo>
                  <a:lnTo>
                    <a:pt x="764" y="180"/>
                  </a:lnTo>
                  <a:lnTo>
                    <a:pt x="764" y="180"/>
                  </a:lnTo>
                  <a:lnTo>
                    <a:pt x="764" y="180"/>
                  </a:lnTo>
                  <a:lnTo>
                    <a:pt x="764" y="182"/>
                  </a:lnTo>
                  <a:lnTo>
                    <a:pt x="764" y="184"/>
                  </a:lnTo>
                  <a:lnTo>
                    <a:pt x="764" y="184"/>
                  </a:lnTo>
                  <a:lnTo>
                    <a:pt x="764" y="187"/>
                  </a:lnTo>
                  <a:lnTo>
                    <a:pt x="766" y="187"/>
                  </a:lnTo>
                  <a:lnTo>
                    <a:pt x="769" y="187"/>
                  </a:lnTo>
                  <a:lnTo>
                    <a:pt x="771" y="187"/>
                  </a:lnTo>
                  <a:lnTo>
                    <a:pt x="771" y="187"/>
                  </a:lnTo>
                  <a:lnTo>
                    <a:pt x="771" y="189"/>
                  </a:lnTo>
                  <a:lnTo>
                    <a:pt x="771" y="194"/>
                  </a:lnTo>
                  <a:lnTo>
                    <a:pt x="771" y="196"/>
                  </a:lnTo>
                  <a:lnTo>
                    <a:pt x="769" y="203"/>
                  </a:lnTo>
                  <a:lnTo>
                    <a:pt x="771" y="203"/>
                  </a:lnTo>
                  <a:lnTo>
                    <a:pt x="776" y="206"/>
                  </a:lnTo>
                  <a:lnTo>
                    <a:pt x="776" y="206"/>
                  </a:lnTo>
                  <a:lnTo>
                    <a:pt x="778" y="206"/>
                  </a:lnTo>
                  <a:lnTo>
                    <a:pt x="776" y="208"/>
                  </a:lnTo>
                  <a:lnTo>
                    <a:pt x="774" y="210"/>
                  </a:lnTo>
                  <a:lnTo>
                    <a:pt x="774" y="213"/>
                  </a:lnTo>
                  <a:lnTo>
                    <a:pt x="774" y="217"/>
                  </a:lnTo>
                  <a:lnTo>
                    <a:pt x="774" y="220"/>
                  </a:lnTo>
                  <a:lnTo>
                    <a:pt x="774" y="220"/>
                  </a:lnTo>
                  <a:lnTo>
                    <a:pt x="778" y="222"/>
                  </a:lnTo>
                  <a:lnTo>
                    <a:pt x="781" y="222"/>
                  </a:lnTo>
                  <a:lnTo>
                    <a:pt x="778" y="225"/>
                  </a:lnTo>
                  <a:lnTo>
                    <a:pt x="778" y="225"/>
                  </a:lnTo>
                  <a:lnTo>
                    <a:pt x="778" y="229"/>
                  </a:lnTo>
                  <a:lnTo>
                    <a:pt x="778" y="232"/>
                  </a:lnTo>
                  <a:lnTo>
                    <a:pt x="778" y="234"/>
                  </a:lnTo>
                  <a:lnTo>
                    <a:pt x="778" y="236"/>
                  </a:lnTo>
                  <a:lnTo>
                    <a:pt x="778" y="236"/>
                  </a:lnTo>
                  <a:lnTo>
                    <a:pt x="778" y="236"/>
                  </a:lnTo>
                  <a:lnTo>
                    <a:pt x="778" y="236"/>
                  </a:lnTo>
                  <a:lnTo>
                    <a:pt x="778" y="236"/>
                  </a:lnTo>
                  <a:lnTo>
                    <a:pt x="778" y="239"/>
                  </a:lnTo>
                  <a:lnTo>
                    <a:pt x="778" y="239"/>
                  </a:lnTo>
                  <a:lnTo>
                    <a:pt x="778" y="239"/>
                  </a:lnTo>
                  <a:lnTo>
                    <a:pt x="778" y="241"/>
                  </a:lnTo>
                  <a:lnTo>
                    <a:pt x="778" y="241"/>
                  </a:lnTo>
                  <a:lnTo>
                    <a:pt x="778" y="244"/>
                  </a:lnTo>
                  <a:lnTo>
                    <a:pt x="781" y="244"/>
                  </a:lnTo>
                  <a:lnTo>
                    <a:pt x="781" y="246"/>
                  </a:lnTo>
                  <a:lnTo>
                    <a:pt x="783" y="246"/>
                  </a:lnTo>
                  <a:lnTo>
                    <a:pt x="783" y="248"/>
                  </a:lnTo>
                  <a:lnTo>
                    <a:pt x="781" y="251"/>
                  </a:lnTo>
                  <a:lnTo>
                    <a:pt x="783" y="251"/>
                  </a:lnTo>
                  <a:lnTo>
                    <a:pt x="783" y="255"/>
                  </a:lnTo>
                  <a:lnTo>
                    <a:pt x="783" y="258"/>
                  </a:lnTo>
                  <a:lnTo>
                    <a:pt x="783" y="260"/>
                  </a:lnTo>
                  <a:lnTo>
                    <a:pt x="783" y="262"/>
                  </a:lnTo>
                  <a:lnTo>
                    <a:pt x="783" y="265"/>
                  </a:lnTo>
                  <a:lnTo>
                    <a:pt x="783" y="267"/>
                  </a:lnTo>
                  <a:lnTo>
                    <a:pt x="783" y="270"/>
                  </a:lnTo>
                  <a:lnTo>
                    <a:pt x="783" y="270"/>
                  </a:lnTo>
                  <a:lnTo>
                    <a:pt x="783" y="272"/>
                  </a:lnTo>
                  <a:lnTo>
                    <a:pt x="781" y="274"/>
                  </a:lnTo>
                  <a:lnTo>
                    <a:pt x="781" y="274"/>
                  </a:lnTo>
                  <a:lnTo>
                    <a:pt x="781" y="277"/>
                  </a:lnTo>
                  <a:lnTo>
                    <a:pt x="781" y="277"/>
                  </a:lnTo>
                  <a:lnTo>
                    <a:pt x="781" y="279"/>
                  </a:lnTo>
                  <a:lnTo>
                    <a:pt x="781" y="279"/>
                  </a:lnTo>
                  <a:lnTo>
                    <a:pt x="781" y="281"/>
                  </a:lnTo>
                  <a:lnTo>
                    <a:pt x="783" y="284"/>
                  </a:lnTo>
                  <a:lnTo>
                    <a:pt x="788" y="284"/>
                  </a:lnTo>
                  <a:lnTo>
                    <a:pt x="790" y="286"/>
                  </a:lnTo>
                  <a:lnTo>
                    <a:pt x="790" y="288"/>
                  </a:lnTo>
                  <a:lnTo>
                    <a:pt x="790" y="291"/>
                  </a:lnTo>
                  <a:lnTo>
                    <a:pt x="790" y="293"/>
                  </a:lnTo>
                  <a:lnTo>
                    <a:pt x="790" y="296"/>
                  </a:lnTo>
                  <a:lnTo>
                    <a:pt x="790" y="300"/>
                  </a:lnTo>
                  <a:lnTo>
                    <a:pt x="793" y="300"/>
                  </a:lnTo>
                  <a:lnTo>
                    <a:pt x="795" y="300"/>
                  </a:lnTo>
                  <a:lnTo>
                    <a:pt x="797" y="303"/>
                  </a:lnTo>
                  <a:lnTo>
                    <a:pt x="797" y="303"/>
                  </a:lnTo>
                  <a:lnTo>
                    <a:pt x="797" y="305"/>
                  </a:lnTo>
                  <a:lnTo>
                    <a:pt x="797" y="305"/>
                  </a:lnTo>
                  <a:lnTo>
                    <a:pt x="797" y="307"/>
                  </a:lnTo>
                  <a:lnTo>
                    <a:pt x="800" y="310"/>
                  </a:lnTo>
                  <a:lnTo>
                    <a:pt x="800" y="312"/>
                  </a:lnTo>
                  <a:lnTo>
                    <a:pt x="802" y="312"/>
                  </a:lnTo>
                  <a:lnTo>
                    <a:pt x="802" y="315"/>
                  </a:lnTo>
                  <a:lnTo>
                    <a:pt x="802" y="317"/>
                  </a:lnTo>
                  <a:lnTo>
                    <a:pt x="802" y="317"/>
                  </a:lnTo>
                  <a:lnTo>
                    <a:pt x="802" y="317"/>
                  </a:lnTo>
                  <a:lnTo>
                    <a:pt x="804" y="319"/>
                  </a:lnTo>
                  <a:lnTo>
                    <a:pt x="804" y="324"/>
                  </a:lnTo>
                  <a:lnTo>
                    <a:pt x="804" y="324"/>
                  </a:lnTo>
                  <a:lnTo>
                    <a:pt x="804" y="324"/>
                  </a:lnTo>
                  <a:lnTo>
                    <a:pt x="804" y="326"/>
                  </a:lnTo>
                  <a:lnTo>
                    <a:pt x="802" y="326"/>
                  </a:lnTo>
                  <a:lnTo>
                    <a:pt x="804" y="329"/>
                  </a:lnTo>
                  <a:lnTo>
                    <a:pt x="804" y="329"/>
                  </a:lnTo>
                  <a:lnTo>
                    <a:pt x="807" y="329"/>
                  </a:lnTo>
                  <a:lnTo>
                    <a:pt x="809" y="329"/>
                  </a:lnTo>
                  <a:lnTo>
                    <a:pt x="811" y="329"/>
                  </a:lnTo>
                  <a:lnTo>
                    <a:pt x="811" y="331"/>
                  </a:lnTo>
                  <a:lnTo>
                    <a:pt x="811" y="333"/>
                  </a:lnTo>
                  <a:lnTo>
                    <a:pt x="814" y="333"/>
                  </a:lnTo>
                  <a:lnTo>
                    <a:pt x="814" y="333"/>
                  </a:lnTo>
                  <a:lnTo>
                    <a:pt x="819" y="336"/>
                  </a:lnTo>
                  <a:lnTo>
                    <a:pt x="821" y="336"/>
                  </a:lnTo>
                  <a:lnTo>
                    <a:pt x="821" y="336"/>
                  </a:lnTo>
                  <a:lnTo>
                    <a:pt x="821" y="338"/>
                  </a:lnTo>
                  <a:lnTo>
                    <a:pt x="821" y="341"/>
                  </a:lnTo>
                  <a:lnTo>
                    <a:pt x="823" y="345"/>
                  </a:lnTo>
                  <a:lnTo>
                    <a:pt x="823" y="345"/>
                  </a:lnTo>
                  <a:lnTo>
                    <a:pt x="826" y="348"/>
                  </a:lnTo>
                  <a:lnTo>
                    <a:pt x="828" y="350"/>
                  </a:lnTo>
                  <a:lnTo>
                    <a:pt x="828" y="352"/>
                  </a:lnTo>
                  <a:lnTo>
                    <a:pt x="828" y="352"/>
                  </a:lnTo>
                  <a:lnTo>
                    <a:pt x="828" y="355"/>
                  </a:lnTo>
                  <a:lnTo>
                    <a:pt x="826" y="357"/>
                  </a:lnTo>
                  <a:lnTo>
                    <a:pt x="828" y="359"/>
                  </a:lnTo>
                  <a:lnTo>
                    <a:pt x="828" y="362"/>
                  </a:lnTo>
                  <a:lnTo>
                    <a:pt x="833" y="362"/>
                  </a:lnTo>
                  <a:lnTo>
                    <a:pt x="835" y="362"/>
                  </a:lnTo>
                  <a:lnTo>
                    <a:pt x="837" y="364"/>
                  </a:lnTo>
                  <a:lnTo>
                    <a:pt x="816" y="367"/>
                  </a:lnTo>
                  <a:lnTo>
                    <a:pt x="797" y="367"/>
                  </a:lnTo>
                  <a:lnTo>
                    <a:pt x="776" y="367"/>
                  </a:lnTo>
                  <a:lnTo>
                    <a:pt x="757" y="369"/>
                  </a:lnTo>
                  <a:lnTo>
                    <a:pt x="736" y="369"/>
                  </a:lnTo>
                  <a:lnTo>
                    <a:pt x="714" y="369"/>
                  </a:lnTo>
                  <a:lnTo>
                    <a:pt x="696" y="371"/>
                  </a:lnTo>
                  <a:lnTo>
                    <a:pt x="674" y="371"/>
                  </a:lnTo>
                  <a:lnTo>
                    <a:pt x="655" y="371"/>
                  </a:lnTo>
                  <a:lnTo>
                    <a:pt x="634" y="371"/>
                  </a:lnTo>
                  <a:lnTo>
                    <a:pt x="613" y="371"/>
                  </a:lnTo>
                  <a:lnTo>
                    <a:pt x="594" y="374"/>
                  </a:lnTo>
                  <a:lnTo>
                    <a:pt x="573" y="374"/>
                  </a:lnTo>
                  <a:lnTo>
                    <a:pt x="554" y="374"/>
                  </a:lnTo>
                  <a:lnTo>
                    <a:pt x="532" y="374"/>
                  </a:lnTo>
                  <a:lnTo>
                    <a:pt x="513" y="374"/>
                  </a:lnTo>
                  <a:lnTo>
                    <a:pt x="492" y="374"/>
                  </a:lnTo>
                  <a:lnTo>
                    <a:pt x="471" y="374"/>
                  </a:lnTo>
                  <a:lnTo>
                    <a:pt x="452" y="374"/>
                  </a:lnTo>
                  <a:lnTo>
                    <a:pt x="431" y="374"/>
                  </a:lnTo>
                  <a:lnTo>
                    <a:pt x="412" y="374"/>
                  </a:lnTo>
                  <a:lnTo>
                    <a:pt x="390" y="374"/>
                  </a:lnTo>
                  <a:lnTo>
                    <a:pt x="371" y="374"/>
                  </a:lnTo>
                  <a:lnTo>
                    <a:pt x="350" y="374"/>
                  </a:lnTo>
                  <a:lnTo>
                    <a:pt x="329" y="374"/>
                  </a:lnTo>
                  <a:lnTo>
                    <a:pt x="310" y="374"/>
                  </a:lnTo>
                  <a:lnTo>
                    <a:pt x="289" y="374"/>
                  </a:lnTo>
                  <a:lnTo>
                    <a:pt x="270" y="374"/>
                  </a:lnTo>
                  <a:lnTo>
                    <a:pt x="248" y="374"/>
                  </a:lnTo>
                  <a:lnTo>
                    <a:pt x="230" y="374"/>
                  </a:lnTo>
                  <a:lnTo>
                    <a:pt x="208" y="374"/>
                  </a:lnTo>
                  <a:lnTo>
                    <a:pt x="187" y="374"/>
                  </a:lnTo>
                  <a:lnTo>
                    <a:pt x="187" y="364"/>
                  </a:lnTo>
                  <a:lnTo>
                    <a:pt x="187" y="357"/>
                  </a:lnTo>
                  <a:lnTo>
                    <a:pt x="189" y="350"/>
                  </a:lnTo>
                  <a:lnTo>
                    <a:pt x="189" y="343"/>
                  </a:lnTo>
                  <a:lnTo>
                    <a:pt x="189" y="333"/>
                  </a:lnTo>
                  <a:lnTo>
                    <a:pt x="189" y="326"/>
                  </a:lnTo>
                  <a:lnTo>
                    <a:pt x="189" y="319"/>
                  </a:lnTo>
                  <a:lnTo>
                    <a:pt x="189" y="312"/>
                  </a:lnTo>
                  <a:lnTo>
                    <a:pt x="189" y="303"/>
                  </a:lnTo>
                  <a:lnTo>
                    <a:pt x="189" y="296"/>
                  </a:lnTo>
                  <a:lnTo>
                    <a:pt x="189" y="288"/>
                  </a:lnTo>
                  <a:lnTo>
                    <a:pt x="189" y="281"/>
                  </a:lnTo>
                  <a:lnTo>
                    <a:pt x="189" y="272"/>
                  </a:lnTo>
                  <a:lnTo>
                    <a:pt x="189" y="265"/>
                  </a:lnTo>
                  <a:lnTo>
                    <a:pt x="189" y="258"/>
                  </a:lnTo>
                  <a:lnTo>
                    <a:pt x="189" y="251"/>
                  </a:lnTo>
                  <a:lnTo>
                    <a:pt x="182" y="251"/>
                  </a:lnTo>
                  <a:lnTo>
                    <a:pt x="170" y="251"/>
                  </a:lnTo>
                  <a:lnTo>
                    <a:pt x="159" y="248"/>
                  </a:lnTo>
                  <a:lnTo>
                    <a:pt x="147" y="248"/>
                  </a:lnTo>
                  <a:lnTo>
                    <a:pt x="135" y="248"/>
                  </a:lnTo>
                  <a:lnTo>
                    <a:pt x="123" y="248"/>
                  </a:lnTo>
                  <a:lnTo>
                    <a:pt x="114" y="248"/>
                  </a:lnTo>
                  <a:lnTo>
                    <a:pt x="102" y="248"/>
                  </a:lnTo>
                  <a:lnTo>
                    <a:pt x="90" y="248"/>
                  </a:lnTo>
                  <a:lnTo>
                    <a:pt x="78" y="248"/>
                  </a:lnTo>
                  <a:lnTo>
                    <a:pt x="66" y="246"/>
                  </a:lnTo>
                  <a:lnTo>
                    <a:pt x="57" y="246"/>
                  </a:lnTo>
                  <a:lnTo>
                    <a:pt x="45" y="246"/>
                  </a:lnTo>
                  <a:lnTo>
                    <a:pt x="33" y="246"/>
                  </a:lnTo>
                  <a:lnTo>
                    <a:pt x="21" y="246"/>
                  </a:lnTo>
                  <a:lnTo>
                    <a:pt x="10" y="246"/>
                  </a:lnTo>
                  <a:lnTo>
                    <a:pt x="0" y="246"/>
                  </a:lnTo>
                  <a:lnTo>
                    <a:pt x="0" y="229"/>
                  </a:lnTo>
                  <a:lnTo>
                    <a:pt x="0" y="215"/>
                  </a:lnTo>
                  <a:lnTo>
                    <a:pt x="0" y="199"/>
                  </a:lnTo>
                  <a:lnTo>
                    <a:pt x="0" y="184"/>
                  </a:lnTo>
                  <a:lnTo>
                    <a:pt x="2" y="168"/>
                  </a:lnTo>
                  <a:lnTo>
                    <a:pt x="2" y="154"/>
                  </a:lnTo>
                  <a:lnTo>
                    <a:pt x="2" y="137"/>
                  </a:lnTo>
                  <a:lnTo>
                    <a:pt x="2" y="123"/>
                  </a:lnTo>
                  <a:lnTo>
                    <a:pt x="2" y="106"/>
                  </a:lnTo>
                  <a:lnTo>
                    <a:pt x="5" y="92"/>
                  </a:lnTo>
                  <a:lnTo>
                    <a:pt x="5" y="75"/>
                  </a:lnTo>
                  <a:lnTo>
                    <a:pt x="5" y="61"/>
                  </a:lnTo>
                  <a:lnTo>
                    <a:pt x="5" y="45"/>
                  </a:lnTo>
                  <a:lnTo>
                    <a:pt x="7" y="30"/>
                  </a:lnTo>
                  <a:lnTo>
                    <a:pt x="7" y="14"/>
                  </a:lnTo>
                  <a:lnTo>
                    <a:pt x="7" y="0"/>
                  </a:lnTo>
                  <a:lnTo>
                    <a:pt x="24" y="0"/>
                  </a:lnTo>
                  <a:lnTo>
                    <a:pt x="38" y="2"/>
                  </a:lnTo>
                  <a:lnTo>
                    <a:pt x="55" y="2"/>
                  </a:lnTo>
                  <a:lnTo>
                    <a:pt x="71" y="2"/>
                  </a:lnTo>
                  <a:lnTo>
                    <a:pt x="88" y="2"/>
                  </a:lnTo>
                  <a:lnTo>
                    <a:pt x="102" y="2"/>
                  </a:lnTo>
                  <a:lnTo>
                    <a:pt x="118" y="2"/>
                  </a:lnTo>
                  <a:lnTo>
                    <a:pt x="135" y="4"/>
                  </a:lnTo>
                  <a:lnTo>
                    <a:pt x="152" y="4"/>
                  </a:lnTo>
                  <a:lnTo>
                    <a:pt x="166" y="4"/>
                  </a:lnTo>
                  <a:lnTo>
                    <a:pt x="182" y="4"/>
                  </a:lnTo>
                  <a:lnTo>
                    <a:pt x="199" y="4"/>
                  </a:lnTo>
                  <a:lnTo>
                    <a:pt x="215" y="4"/>
                  </a:lnTo>
                  <a:lnTo>
                    <a:pt x="230" y="4"/>
                  </a:lnTo>
                  <a:lnTo>
                    <a:pt x="246" y="7"/>
                  </a:lnTo>
                  <a:lnTo>
                    <a:pt x="263" y="7"/>
                  </a:lnTo>
                  <a:lnTo>
                    <a:pt x="277" y="7"/>
                  </a:lnTo>
                  <a:lnTo>
                    <a:pt x="293" y="7"/>
                  </a:lnTo>
                  <a:lnTo>
                    <a:pt x="310" y="7"/>
                  </a:lnTo>
                  <a:lnTo>
                    <a:pt x="327" y="7"/>
                  </a:lnTo>
                  <a:lnTo>
                    <a:pt x="341" y="7"/>
                  </a:lnTo>
                  <a:lnTo>
                    <a:pt x="357" y="7"/>
                  </a:lnTo>
                  <a:lnTo>
                    <a:pt x="374" y="7"/>
                  </a:lnTo>
                  <a:lnTo>
                    <a:pt x="390" y="7"/>
                  </a:lnTo>
                  <a:lnTo>
                    <a:pt x="405" y="7"/>
                  </a:lnTo>
                  <a:lnTo>
                    <a:pt x="421" y="7"/>
                  </a:lnTo>
                  <a:lnTo>
                    <a:pt x="438" y="7"/>
                  </a:lnTo>
                  <a:lnTo>
                    <a:pt x="454" y="7"/>
                  </a:lnTo>
                  <a:lnTo>
                    <a:pt x="468" y="7"/>
                  </a:lnTo>
                  <a:lnTo>
                    <a:pt x="485" y="7"/>
                  </a:lnTo>
                  <a:lnTo>
                    <a:pt x="502" y="7"/>
                  </a:lnTo>
                  <a:lnTo>
                    <a:pt x="516" y="7"/>
                  </a:lnTo>
                  <a:lnTo>
                    <a:pt x="525" y="7"/>
                  </a:lnTo>
                  <a:lnTo>
                    <a:pt x="525" y="7"/>
                  </a:lnTo>
                  <a:lnTo>
                    <a:pt x="525" y="7"/>
                  </a:lnTo>
                  <a:lnTo>
                    <a:pt x="528" y="9"/>
                  </a:lnTo>
                  <a:lnTo>
                    <a:pt x="528" y="9"/>
                  </a:lnTo>
                  <a:lnTo>
                    <a:pt x="537" y="14"/>
                  </a:lnTo>
                  <a:lnTo>
                    <a:pt x="539" y="14"/>
                  </a:lnTo>
                  <a:lnTo>
                    <a:pt x="539" y="14"/>
                  </a:lnTo>
                  <a:lnTo>
                    <a:pt x="539" y="16"/>
                  </a:lnTo>
                  <a:lnTo>
                    <a:pt x="544" y="19"/>
                  </a:lnTo>
                  <a:lnTo>
                    <a:pt x="549" y="21"/>
                  </a:lnTo>
                  <a:lnTo>
                    <a:pt x="561" y="26"/>
                  </a:lnTo>
                  <a:lnTo>
                    <a:pt x="563" y="28"/>
                  </a:lnTo>
                  <a:lnTo>
                    <a:pt x="563" y="28"/>
                  </a:lnTo>
                  <a:lnTo>
                    <a:pt x="563" y="28"/>
                  </a:lnTo>
                  <a:lnTo>
                    <a:pt x="570" y="30"/>
                  </a:lnTo>
                  <a:lnTo>
                    <a:pt x="573" y="30"/>
                  </a:lnTo>
                  <a:lnTo>
                    <a:pt x="575" y="30"/>
                  </a:lnTo>
                  <a:lnTo>
                    <a:pt x="577" y="30"/>
                  </a:lnTo>
                  <a:lnTo>
                    <a:pt x="580" y="28"/>
                  </a:lnTo>
                  <a:lnTo>
                    <a:pt x="580" y="28"/>
                  </a:lnTo>
                  <a:lnTo>
                    <a:pt x="580" y="28"/>
                  </a:lnTo>
                  <a:lnTo>
                    <a:pt x="580" y="26"/>
                  </a:lnTo>
                  <a:lnTo>
                    <a:pt x="582" y="23"/>
                  </a:lnTo>
                  <a:lnTo>
                    <a:pt x="582" y="23"/>
                  </a:lnTo>
                  <a:lnTo>
                    <a:pt x="582" y="21"/>
                  </a:lnTo>
                  <a:lnTo>
                    <a:pt x="584" y="21"/>
                  </a:lnTo>
                  <a:lnTo>
                    <a:pt x="587" y="21"/>
                  </a:lnTo>
                  <a:lnTo>
                    <a:pt x="591" y="21"/>
                  </a:lnTo>
                  <a:lnTo>
                    <a:pt x="596" y="21"/>
                  </a:lnTo>
                  <a:lnTo>
                    <a:pt x="599" y="21"/>
                  </a:lnTo>
                  <a:lnTo>
                    <a:pt x="599" y="21"/>
                  </a:lnTo>
                  <a:lnTo>
                    <a:pt x="601" y="23"/>
                  </a:lnTo>
                  <a:lnTo>
                    <a:pt x="603" y="23"/>
                  </a:lnTo>
                  <a:lnTo>
                    <a:pt x="606" y="21"/>
                  </a:lnTo>
                  <a:lnTo>
                    <a:pt x="608" y="19"/>
                  </a:lnTo>
                  <a:lnTo>
                    <a:pt x="615" y="21"/>
                  </a:lnTo>
                  <a:lnTo>
                    <a:pt x="617" y="21"/>
                  </a:lnTo>
                  <a:lnTo>
                    <a:pt x="636" y="16"/>
                  </a:lnTo>
                  <a:lnTo>
                    <a:pt x="639" y="19"/>
                  </a:lnTo>
                  <a:lnTo>
                    <a:pt x="641" y="19"/>
                  </a:lnTo>
                  <a:lnTo>
                    <a:pt x="643" y="21"/>
                  </a:lnTo>
                  <a:lnTo>
                    <a:pt x="646" y="23"/>
                  </a:lnTo>
                  <a:lnTo>
                    <a:pt x="648" y="26"/>
                  </a:lnTo>
                  <a:lnTo>
                    <a:pt x="651" y="28"/>
                  </a:lnTo>
                  <a:lnTo>
                    <a:pt x="653" y="28"/>
                  </a:lnTo>
                  <a:lnTo>
                    <a:pt x="655" y="30"/>
                  </a:lnTo>
                  <a:lnTo>
                    <a:pt x="660" y="30"/>
                  </a:lnTo>
                  <a:lnTo>
                    <a:pt x="660" y="30"/>
                  </a:lnTo>
                  <a:lnTo>
                    <a:pt x="662" y="30"/>
                  </a:lnTo>
                  <a:lnTo>
                    <a:pt x="665" y="30"/>
                  </a:lnTo>
                  <a:lnTo>
                    <a:pt x="667" y="33"/>
                  </a:lnTo>
                  <a:lnTo>
                    <a:pt x="667" y="33"/>
                  </a:lnTo>
                  <a:lnTo>
                    <a:pt x="667" y="33"/>
                  </a:lnTo>
                  <a:lnTo>
                    <a:pt x="670" y="33"/>
                  </a:lnTo>
                  <a:lnTo>
                    <a:pt x="679" y="35"/>
                  </a:lnTo>
                  <a:lnTo>
                    <a:pt x="681" y="35"/>
                  </a:lnTo>
                  <a:lnTo>
                    <a:pt x="681" y="38"/>
                  </a:lnTo>
                  <a:lnTo>
                    <a:pt x="681" y="38"/>
                  </a:lnTo>
                  <a:lnTo>
                    <a:pt x="684" y="40"/>
                  </a:lnTo>
                  <a:lnTo>
                    <a:pt x="684" y="40"/>
                  </a:lnTo>
                  <a:lnTo>
                    <a:pt x="684" y="40"/>
                  </a:lnTo>
                  <a:lnTo>
                    <a:pt x="686" y="42"/>
                  </a:lnTo>
                  <a:lnTo>
                    <a:pt x="686" y="42"/>
                  </a:lnTo>
                  <a:lnTo>
                    <a:pt x="691" y="40"/>
                  </a:lnTo>
                  <a:lnTo>
                    <a:pt x="691" y="40"/>
                  </a:lnTo>
                  <a:lnTo>
                    <a:pt x="693" y="42"/>
                  </a:lnTo>
                  <a:lnTo>
                    <a:pt x="693" y="42"/>
                  </a:lnTo>
                  <a:lnTo>
                    <a:pt x="693" y="42"/>
                  </a:lnTo>
                  <a:lnTo>
                    <a:pt x="693" y="45"/>
                  </a:lnTo>
                  <a:lnTo>
                    <a:pt x="693" y="45"/>
                  </a:lnTo>
                  <a:lnTo>
                    <a:pt x="693" y="47"/>
                  </a:lnTo>
                  <a:lnTo>
                    <a:pt x="693" y="47"/>
                  </a:lnTo>
                  <a:lnTo>
                    <a:pt x="693" y="49"/>
                  </a:lnTo>
                  <a:lnTo>
                    <a:pt x="698" y="52"/>
                  </a:lnTo>
                  <a:lnTo>
                    <a:pt x="700" y="54"/>
                  </a:lnTo>
                  <a:lnTo>
                    <a:pt x="700" y="57"/>
                  </a:lnTo>
                  <a:lnTo>
                    <a:pt x="700" y="59"/>
                  </a:lnTo>
                  <a:lnTo>
                    <a:pt x="703" y="59"/>
                  </a:lnTo>
                  <a:lnTo>
                    <a:pt x="714" y="61"/>
                  </a:lnTo>
                  <a:lnTo>
                    <a:pt x="714" y="61"/>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01" name="Google Shape;1101;p57"/>
            <p:cNvSpPr/>
            <p:nvPr/>
          </p:nvSpPr>
          <p:spPr>
            <a:xfrm>
              <a:off x="3144167" y="1778504"/>
              <a:ext cx="667517" cy="364909"/>
            </a:xfrm>
            <a:custGeom>
              <a:avLst/>
              <a:gdLst/>
              <a:ahLst/>
              <a:cxnLst/>
              <a:rect l="l" t="t" r="r" b="b"/>
              <a:pathLst>
                <a:path w="675" h="369" extrusionOk="0">
                  <a:moveTo>
                    <a:pt x="675" y="365"/>
                  </a:moveTo>
                  <a:lnTo>
                    <a:pt x="653" y="367"/>
                  </a:lnTo>
                  <a:lnTo>
                    <a:pt x="632" y="367"/>
                  </a:lnTo>
                  <a:lnTo>
                    <a:pt x="611" y="367"/>
                  </a:lnTo>
                  <a:lnTo>
                    <a:pt x="589" y="367"/>
                  </a:lnTo>
                  <a:lnTo>
                    <a:pt x="568" y="367"/>
                  </a:lnTo>
                  <a:lnTo>
                    <a:pt x="547" y="369"/>
                  </a:lnTo>
                  <a:lnTo>
                    <a:pt x="526" y="369"/>
                  </a:lnTo>
                  <a:lnTo>
                    <a:pt x="504" y="369"/>
                  </a:lnTo>
                  <a:lnTo>
                    <a:pt x="485" y="369"/>
                  </a:lnTo>
                  <a:lnTo>
                    <a:pt x="464" y="369"/>
                  </a:lnTo>
                  <a:lnTo>
                    <a:pt x="443" y="369"/>
                  </a:lnTo>
                  <a:lnTo>
                    <a:pt x="421" y="369"/>
                  </a:lnTo>
                  <a:lnTo>
                    <a:pt x="400" y="369"/>
                  </a:lnTo>
                  <a:lnTo>
                    <a:pt x="379" y="369"/>
                  </a:lnTo>
                  <a:lnTo>
                    <a:pt x="358" y="369"/>
                  </a:lnTo>
                  <a:lnTo>
                    <a:pt x="336" y="369"/>
                  </a:lnTo>
                  <a:lnTo>
                    <a:pt x="315" y="369"/>
                  </a:lnTo>
                  <a:lnTo>
                    <a:pt x="296" y="369"/>
                  </a:lnTo>
                  <a:lnTo>
                    <a:pt x="275" y="369"/>
                  </a:lnTo>
                  <a:lnTo>
                    <a:pt x="253" y="369"/>
                  </a:lnTo>
                  <a:lnTo>
                    <a:pt x="232" y="369"/>
                  </a:lnTo>
                  <a:lnTo>
                    <a:pt x="211" y="369"/>
                  </a:lnTo>
                  <a:lnTo>
                    <a:pt x="190" y="369"/>
                  </a:lnTo>
                  <a:lnTo>
                    <a:pt x="168" y="369"/>
                  </a:lnTo>
                  <a:lnTo>
                    <a:pt x="147" y="367"/>
                  </a:lnTo>
                  <a:lnTo>
                    <a:pt x="128" y="367"/>
                  </a:lnTo>
                  <a:lnTo>
                    <a:pt x="107" y="367"/>
                  </a:lnTo>
                  <a:lnTo>
                    <a:pt x="86" y="367"/>
                  </a:lnTo>
                  <a:lnTo>
                    <a:pt x="64" y="365"/>
                  </a:lnTo>
                  <a:lnTo>
                    <a:pt x="43" y="365"/>
                  </a:lnTo>
                  <a:lnTo>
                    <a:pt x="22" y="365"/>
                  </a:lnTo>
                  <a:lnTo>
                    <a:pt x="0" y="365"/>
                  </a:lnTo>
                  <a:lnTo>
                    <a:pt x="0" y="341"/>
                  </a:lnTo>
                  <a:lnTo>
                    <a:pt x="3" y="317"/>
                  </a:lnTo>
                  <a:lnTo>
                    <a:pt x="3" y="296"/>
                  </a:lnTo>
                  <a:lnTo>
                    <a:pt x="3" y="272"/>
                  </a:lnTo>
                  <a:lnTo>
                    <a:pt x="5" y="249"/>
                  </a:lnTo>
                  <a:lnTo>
                    <a:pt x="5" y="227"/>
                  </a:lnTo>
                  <a:lnTo>
                    <a:pt x="5" y="204"/>
                  </a:lnTo>
                  <a:lnTo>
                    <a:pt x="8" y="180"/>
                  </a:lnTo>
                  <a:lnTo>
                    <a:pt x="8" y="159"/>
                  </a:lnTo>
                  <a:lnTo>
                    <a:pt x="8" y="135"/>
                  </a:lnTo>
                  <a:lnTo>
                    <a:pt x="8" y="114"/>
                  </a:lnTo>
                  <a:lnTo>
                    <a:pt x="10" y="90"/>
                  </a:lnTo>
                  <a:lnTo>
                    <a:pt x="10" y="69"/>
                  </a:lnTo>
                  <a:lnTo>
                    <a:pt x="10" y="45"/>
                  </a:lnTo>
                  <a:lnTo>
                    <a:pt x="12" y="24"/>
                  </a:lnTo>
                  <a:lnTo>
                    <a:pt x="12" y="0"/>
                  </a:lnTo>
                  <a:lnTo>
                    <a:pt x="17" y="0"/>
                  </a:lnTo>
                  <a:lnTo>
                    <a:pt x="36" y="3"/>
                  </a:lnTo>
                  <a:lnTo>
                    <a:pt x="55" y="3"/>
                  </a:lnTo>
                  <a:lnTo>
                    <a:pt x="74" y="3"/>
                  </a:lnTo>
                  <a:lnTo>
                    <a:pt x="95" y="3"/>
                  </a:lnTo>
                  <a:lnTo>
                    <a:pt x="114" y="5"/>
                  </a:lnTo>
                  <a:lnTo>
                    <a:pt x="133" y="5"/>
                  </a:lnTo>
                  <a:lnTo>
                    <a:pt x="152" y="5"/>
                  </a:lnTo>
                  <a:lnTo>
                    <a:pt x="171" y="5"/>
                  </a:lnTo>
                  <a:lnTo>
                    <a:pt x="190" y="5"/>
                  </a:lnTo>
                  <a:lnTo>
                    <a:pt x="209" y="5"/>
                  </a:lnTo>
                  <a:lnTo>
                    <a:pt x="227" y="5"/>
                  </a:lnTo>
                  <a:lnTo>
                    <a:pt x="244" y="7"/>
                  </a:lnTo>
                  <a:lnTo>
                    <a:pt x="246" y="7"/>
                  </a:lnTo>
                  <a:lnTo>
                    <a:pt x="265" y="7"/>
                  </a:lnTo>
                  <a:lnTo>
                    <a:pt x="284" y="7"/>
                  </a:lnTo>
                  <a:lnTo>
                    <a:pt x="303" y="7"/>
                  </a:lnTo>
                  <a:lnTo>
                    <a:pt x="324" y="7"/>
                  </a:lnTo>
                  <a:lnTo>
                    <a:pt x="343" y="7"/>
                  </a:lnTo>
                  <a:lnTo>
                    <a:pt x="362" y="7"/>
                  </a:lnTo>
                  <a:lnTo>
                    <a:pt x="381" y="7"/>
                  </a:lnTo>
                  <a:lnTo>
                    <a:pt x="400" y="7"/>
                  </a:lnTo>
                  <a:lnTo>
                    <a:pt x="419" y="7"/>
                  </a:lnTo>
                  <a:lnTo>
                    <a:pt x="438" y="7"/>
                  </a:lnTo>
                  <a:lnTo>
                    <a:pt x="457" y="7"/>
                  </a:lnTo>
                  <a:lnTo>
                    <a:pt x="476" y="7"/>
                  </a:lnTo>
                  <a:lnTo>
                    <a:pt x="495" y="5"/>
                  </a:lnTo>
                  <a:lnTo>
                    <a:pt x="514" y="5"/>
                  </a:lnTo>
                  <a:lnTo>
                    <a:pt x="533" y="5"/>
                  </a:lnTo>
                  <a:lnTo>
                    <a:pt x="554" y="5"/>
                  </a:lnTo>
                  <a:lnTo>
                    <a:pt x="573" y="5"/>
                  </a:lnTo>
                  <a:lnTo>
                    <a:pt x="592" y="5"/>
                  </a:lnTo>
                  <a:lnTo>
                    <a:pt x="604" y="5"/>
                  </a:lnTo>
                  <a:lnTo>
                    <a:pt x="604" y="5"/>
                  </a:lnTo>
                  <a:lnTo>
                    <a:pt x="604" y="7"/>
                  </a:lnTo>
                  <a:lnTo>
                    <a:pt x="604" y="10"/>
                  </a:lnTo>
                  <a:lnTo>
                    <a:pt x="606" y="10"/>
                  </a:lnTo>
                  <a:lnTo>
                    <a:pt x="606" y="12"/>
                  </a:lnTo>
                  <a:lnTo>
                    <a:pt x="606" y="14"/>
                  </a:lnTo>
                  <a:lnTo>
                    <a:pt x="606" y="14"/>
                  </a:lnTo>
                  <a:lnTo>
                    <a:pt x="608" y="17"/>
                  </a:lnTo>
                  <a:lnTo>
                    <a:pt x="608" y="17"/>
                  </a:lnTo>
                  <a:lnTo>
                    <a:pt x="608" y="22"/>
                  </a:lnTo>
                  <a:lnTo>
                    <a:pt x="611" y="29"/>
                  </a:lnTo>
                  <a:lnTo>
                    <a:pt x="613" y="33"/>
                  </a:lnTo>
                  <a:lnTo>
                    <a:pt x="613" y="33"/>
                  </a:lnTo>
                  <a:lnTo>
                    <a:pt x="615" y="38"/>
                  </a:lnTo>
                  <a:lnTo>
                    <a:pt x="615" y="45"/>
                  </a:lnTo>
                  <a:lnTo>
                    <a:pt x="615" y="48"/>
                  </a:lnTo>
                  <a:lnTo>
                    <a:pt x="613" y="52"/>
                  </a:lnTo>
                  <a:lnTo>
                    <a:pt x="611" y="57"/>
                  </a:lnTo>
                  <a:lnTo>
                    <a:pt x="613" y="64"/>
                  </a:lnTo>
                  <a:lnTo>
                    <a:pt x="613" y="69"/>
                  </a:lnTo>
                  <a:lnTo>
                    <a:pt x="615" y="71"/>
                  </a:lnTo>
                  <a:lnTo>
                    <a:pt x="615" y="71"/>
                  </a:lnTo>
                  <a:lnTo>
                    <a:pt x="615" y="74"/>
                  </a:lnTo>
                  <a:lnTo>
                    <a:pt x="613" y="76"/>
                  </a:lnTo>
                  <a:lnTo>
                    <a:pt x="613" y="76"/>
                  </a:lnTo>
                  <a:lnTo>
                    <a:pt x="615" y="85"/>
                  </a:lnTo>
                  <a:lnTo>
                    <a:pt x="615" y="85"/>
                  </a:lnTo>
                  <a:lnTo>
                    <a:pt x="615" y="88"/>
                  </a:lnTo>
                  <a:lnTo>
                    <a:pt x="615" y="95"/>
                  </a:lnTo>
                  <a:lnTo>
                    <a:pt x="615" y="102"/>
                  </a:lnTo>
                  <a:lnTo>
                    <a:pt x="615" y="104"/>
                  </a:lnTo>
                  <a:lnTo>
                    <a:pt x="618" y="109"/>
                  </a:lnTo>
                  <a:lnTo>
                    <a:pt x="622" y="119"/>
                  </a:lnTo>
                  <a:lnTo>
                    <a:pt x="622" y="123"/>
                  </a:lnTo>
                  <a:lnTo>
                    <a:pt x="625" y="126"/>
                  </a:lnTo>
                  <a:lnTo>
                    <a:pt x="627" y="130"/>
                  </a:lnTo>
                  <a:lnTo>
                    <a:pt x="625" y="133"/>
                  </a:lnTo>
                  <a:lnTo>
                    <a:pt x="627" y="135"/>
                  </a:lnTo>
                  <a:lnTo>
                    <a:pt x="630" y="142"/>
                  </a:lnTo>
                  <a:lnTo>
                    <a:pt x="630" y="142"/>
                  </a:lnTo>
                  <a:lnTo>
                    <a:pt x="627" y="142"/>
                  </a:lnTo>
                  <a:lnTo>
                    <a:pt x="627" y="142"/>
                  </a:lnTo>
                  <a:lnTo>
                    <a:pt x="630" y="145"/>
                  </a:lnTo>
                  <a:lnTo>
                    <a:pt x="630" y="145"/>
                  </a:lnTo>
                  <a:lnTo>
                    <a:pt x="630" y="145"/>
                  </a:lnTo>
                  <a:lnTo>
                    <a:pt x="630" y="145"/>
                  </a:lnTo>
                  <a:lnTo>
                    <a:pt x="630" y="145"/>
                  </a:lnTo>
                  <a:lnTo>
                    <a:pt x="632" y="147"/>
                  </a:lnTo>
                  <a:lnTo>
                    <a:pt x="632" y="149"/>
                  </a:lnTo>
                  <a:lnTo>
                    <a:pt x="634" y="152"/>
                  </a:lnTo>
                  <a:lnTo>
                    <a:pt x="634" y="154"/>
                  </a:lnTo>
                  <a:lnTo>
                    <a:pt x="637" y="156"/>
                  </a:lnTo>
                  <a:lnTo>
                    <a:pt x="637" y="159"/>
                  </a:lnTo>
                  <a:lnTo>
                    <a:pt x="639" y="164"/>
                  </a:lnTo>
                  <a:lnTo>
                    <a:pt x="639" y="166"/>
                  </a:lnTo>
                  <a:lnTo>
                    <a:pt x="641" y="168"/>
                  </a:lnTo>
                  <a:lnTo>
                    <a:pt x="641" y="168"/>
                  </a:lnTo>
                  <a:lnTo>
                    <a:pt x="641" y="168"/>
                  </a:lnTo>
                  <a:lnTo>
                    <a:pt x="641" y="168"/>
                  </a:lnTo>
                  <a:lnTo>
                    <a:pt x="641" y="171"/>
                  </a:lnTo>
                  <a:lnTo>
                    <a:pt x="641" y="171"/>
                  </a:lnTo>
                  <a:lnTo>
                    <a:pt x="641" y="173"/>
                  </a:lnTo>
                  <a:lnTo>
                    <a:pt x="641" y="175"/>
                  </a:lnTo>
                  <a:lnTo>
                    <a:pt x="641" y="178"/>
                  </a:lnTo>
                  <a:lnTo>
                    <a:pt x="641" y="180"/>
                  </a:lnTo>
                  <a:lnTo>
                    <a:pt x="641" y="180"/>
                  </a:lnTo>
                  <a:lnTo>
                    <a:pt x="641" y="187"/>
                  </a:lnTo>
                  <a:lnTo>
                    <a:pt x="641" y="190"/>
                  </a:lnTo>
                  <a:lnTo>
                    <a:pt x="641" y="190"/>
                  </a:lnTo>
                  <a:lnTo>
                    <a:pt x="641" y="192"/>
                  </a:lnTo>
                  <a:lnTo>
                    <a:pt x="641" y="192"/>
                  </a:lnTo>
                  <a:lnTo>
                    <a:pt x="644" y="194"/>
                  </a:lnTo>
                  <a:lnTo>
                    <a:pt x="644" y="208"/>
                  </a:lnTo>
                  <a:lnTo>
                    <a:pt x="644" y="211"/>
                  </a:lnTo>
                  <a:lnTo>
                    <a:pt x="644" y="218"/>
                  </a:lnTo>
                  <a:lnTo>
                    <a:pt x="644" y="220"/>
                  </a:lnTo>
                  <a:lnTo>
                    <a:pt x="644" y="220"/>
                  </a:lnTo>
                  <a:lnTo>
                    <a:pt x="644" y="220"/>
                  </a:lnTo>
                  <a:lnTo>
                    <a:pt x="644" y="223"/>
                  </a:lnTo>
                  <a:lnTo>
                    <a:pt x="644" y="225"/>
                  </a:lnTo>
                  <a:lnTo>
                    <a:pt x="646" y="230"/>
                  </a:lnTo>
                  <a:lnTo>
                    <a:pt x="646" y="232"/>
                  </a:lnTo>
                  <a:lnTo>
                    <a:pt x="646" y="239"/>
                  </a:lnTo>
                  <a:lnTo>
                    <a:pt x="646" y="242"/>
                  </a:lnTo>
                  <a:lnTo>
                    <a:pt x="646" y="242"/>
                  </a:lnTo>
                  <a:lnTo>
                    <a:pt x="649" y="244"/>
                  </a:lnTo>
                  <a:lnTo>
                    <a:pt x="649" y="244"/>
                  </a:lnTo>
                  <a:lnTo>
                    <a:pt x="649" y="246"/>
                  </a:lnTo>
                  <a:lnTo>
                    <a:pt x="649" y="246"/>
                  </a:lnTo>
                  <a:lnTo>
                    <a:pt x="649" y="246"/>
                  </a:lnTo>
                  <a:lnTo>
                    <a:pt x="649" y="246"/>
                  </a:lnTo>
                  <a:lnTo>
                    <a:pt x="651" y="246"/>
                  </a:lnTo>
                  <a:lnTo>
                    <a:pt x="651" y="246"/>
                  </a:lnTo>
                  <a:lnTo>
                    <a:pt x="651" y="249"/>
                  </a:lnTo>
                  <a:lnTo>
                    <a:pt x="651" y="249"/>
                  </a:lnTo>
                  <a:lnTo>
                    <a:pt x="651" y="249"/>
                  </a:lnTo>
                  <a:lnTo>
                    <a:pt x="651" y="249"/>
                  </a:lnTo>
                  <a:lnTo>
                    <a:pt x="651" y="251"/>
                  </a:lnTo>
                  <a:lnTo>
                    <a:pt x="651" y="253"/>
                  </a:lnTo>
                  <a:lnTo>
                    <a:pt x="649" y="253"/>
                  </a:lnTo>
                  <a:lnTo>
                    <a:pt x="651" y="258"/>
                  </a:lnTo>
                  <a:lnTo>
                    <a:pt x="649" y="261"/>
                  </a:lnTo>
                  <a:lnTo>
                    <a:pt x="649" y="261"/>
                  </a:lnTo>
                  <a:lnTo>
                    <a:pt x="649" y="263"/>
                  </a:lnTo>
                  <a:lnTo>
                    <a:pt x="649" y="263"/>
                  </a:lnTo>
                  <a:lnTo>
                    <a:pt x="649" y="265"/>
                  </a:lnTo>
                  <a:lnTo>
                    <a:pt x="651" y="270"/>
                  </a:lnTo>
                  <a:lnTo>
                    <a:pt x="651" y="272"/>
                  </a:lnTo>
                  <a:lnTo>
                    <a:pt x="651" y="275"/>
                  </a:lnTo>
                  <a:lnTo>
                    <a:pt x="649" y="279"/>
                  </a:lnTo>
                  <a:lnTo>
                    <a:pt x="649" y="282"/>
                  </a:lnTo>
                  <a:lnTo>
                    <a:pt x="651" y="284"/>
                  </a:lnTo>
                  <a:lnTo>
                    <a:pt x="653" y="287"/>
                  </a:lnTo>
                  <a:lnTo>
                    <a:pt x="653" y="289"/>
                  </a:lnTo>
                  <a:lnTo>
                    <a:pt x="656" y="294"/>
                  </a:lnTo>
                  <a:lnTo>
                    <a:pt x="656" y="296"/>
                  </a:lnTo>
                  <a:lnTo>
                    <a:pt x="656" y="298"/>
                  </a:lnTo>
                  <a:lnTo>
                    <a:pt x="656" y="301"/>
                  </a:lnTo>
                  <a:lnTo>
                    <a:pt x="656" y="301"/>
                  </a:lnTo>
                  <a:lnTo>
                    <a:pt x="658" y="303"/>
                  </a:lnTo>
                  <a:lnTo>
                    <a:pt x="658" y="303"/>
                  </a:lnTo>
                  <a:lnTo>
                    <a:pt x="658" y="303"/>
                  </a:lnTo>
                  <a:lnTo>
                    <a:pt x="658" y="306"/>
                  </a:lnTo>
                  <a:lnTo>
                    <a:pt x="658" y="308"/>
                  </a:lnTo>
                  <a:lnTo>
                    <a:pt x="663" y="315"/>
                  </a:lnTo>
                  <a:lnTo>
                    <a:pt x="667" y="317"/>
                  </a:lnTo>
                  <a:lnTo>
                    <a:pt x="667" y="320"/>
                  </a:lnTo>
                  <a:lnTo>
                    <a:pt x="670" y="322"/>
                  </a:lnTo>
                  <a:lnTo>
                    <a:pt x="670" y="329"/>
                  </a:lnTo>
                  <a:lnTo>
                    <a:pt x="670" y="332"/>
                  </a:lnTo>
                  <a:lnTo>
                    <a:pt x="670" y="334"/>
                  </a:lnTo>
                  <a:lnTo>
                    <a:pt x="670" y="334"/>
                  </a:lnTo>
                  <a:lnTo>
                    <a:pt x="672" y="339"/>
                  </a:lnTo>
                  <a:lnTo>
                    <a:pt x="672" y="339"/>
                  </a:lnTo>
                  <a:lnTo>
                    <a:pt x="672" y="339"/>
                  </a:lnTo>
                  <a:lnTo>
                    <a:pt x="672" y="341"/>
                  </a:lnTo>
                  <a:lnTo>
                    <a:pt x="672" y="341"/>
                  </a:lnTo>
                  <a:lnTo>
                    <a:pt x="672" y="346"/>
                  </a:lnTo>
                  <a:lnTo>
                    <a:pt x="672" y="348"/>
                  </a:lnTo>
                  <a:lnTo>
                    <a:pt x="672" y="350"/>
                  </a:lnTo>
                  <a:lnTo>
                    <a:pt x="672" y="353"/>
                  </a:lnTo>
                  <a:lnTo>
                    <a:pt x="672" y="358"/>
                  </a:lnTo>
                  <a:lnTo>
                    <a:pt x="675" y="365"/>
                  </a:lnTo>
                  <a:lnTo>
                    <a:pt x="675" y="365"/>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02" name="Google Shape;1102;p57"/>
            <p:cNvSpPr/>
            <p:nvPr/>
          </p:nvSpPr>
          <p:spPr>
            <a:xfrm>
              <a:off x="5083427" y="3021568"/>
              <a:ext cx="873211" cy="378754"/>
            </a:xfrm>
            <a:custGeom>
              <a:avLst/>
              <a:gdLst/>
              <a:ahLst/>
              <a:cxnLst/>
              <a:rect l="l" t="t" r="r" b="b"/>
              <a:pathLst>
                <a:path w="883" h="383" extrusionOk="0">
                  <a:moveTo>
                    <a:pt x="670" y="369"/>
                  </a:moveTo>
                  <a:lnTo>
                    <a:pt x="670" y="369"/>
                  </a:lnTo>
                  <a:lnTo>
                    <a:pt x="667" y="369"/>
                  </a:lnTo>
                  <a:lnTo>
                    <a:pt x="665" y="369"/>
                  </a:lnTo>
                  <a:lnTo>
                    <a:pt x="665" y="372"/>
                  </a:lnTo>
                  <a:lnTo>
                    <a:pt x="667" y="374"/>
                  </a:lnTo>
                  <a:lnTo>
                    <a:pt x="667" y="374"/>
                  </a:lnTo>
                  <a:lnTo>
                    <a:pt x="670" y="374"/>
                  </a:lnTo>
                  <a:lnTo>
                    <a:pt x="672" y="374"/>
                  </a:lnTo>
                  <a:lnTo>
                    <a:pt x="672" y="374"/>
                  </a:lnTo>
                  <a:lnTo>
                    <a:pt x="672" y="367"/>
                  </a:lnTo>
                  <a:lnTo>
                    <a:pt x="670" y="369"/>
                  </a:lnTo>
                  <a:lnTo>
                    <a:pt x="670" y="369"/>
                  </a:lnTo>
                  <a:close/>
                  <a:moveTo>
                    <a:pt x="677" y="334"/>
                  </a:moveTo>
                  <a:lnTo>
                    <a:pt x="674" y="336"/>
                  </a:lnTo>
                  <a:lnTo>
                    <a:pt x="674" y="341"/>
                  </a:lnTo>
                  <a:lnTo>
                    <a:pt x="674" y="343"/>
                  </a:lnTo>
                  <a:lnTo>
                    <a:pt x="677" y="341"/>
                  </a:lnTo>
                  <a:lnTo>
                    <a:pt x="677" y="338"/>
                  </a:lnTo>
                  <a:lnTo>
                    <a:pt x="677" y="331"/>
                  </a:lnTo>
                  <a:lnTo>
                    <a:pt x="679" y="331"/>
                  </a:lnTo>
                  <a:lnTo>
                    <a:pt x="679" y="331"/>
                  </a:lnTo>
                  <a:lnTo>
                    <a:pt x="679" y="331"/>
                  </a:lnTo>
                  <a:lnTo>
                    <a:pt x="679" y="331"/>
                  </a:lnTo>
                  <a:lnTo>
                    <a:pt x="677" y="334"/>
                  </a:lnTo>
                  <a:close/>
                  <a:moveTo>
                    <a:pt x="715" y="279"/>
                  </a:moveTo>
                  <a:lnTo>
                    <a:pt x="712" y="284"/>
                  </a:lnTo>
                  <a:lnTo>
                    <a:pt x="710" y="284"/>
                  </a:lnTo>
                  <a:lnTo>
                    <a:pt x="708" y="284"/>
                  </a:lnTo>
                  <a:lnTo>
                    <a:pt x="696" y="296"/>
                  </a:lnTo>
                  <a:lnTo>
                    <a:pt x="693" y="301"/>
                  </a:lnTo>
                  <a:lnTo>
                    <a:pt x="693" y="305"/>
                  </a:lnTo>
                  <a:lnTo>
                    <a:pt x="693" y="303"/>
                  </a:lnTo>
                  <a:lnTo>
                    <a:pt x="703" y="291"/>
                  </a:lnTo>
                  <a:lnTo>
                    <a:pt x="703" y="291"/>
                  </a:lnTo>
                  <a:lnTo>
                    <a:pt x="708" y="289"/>
                  </a:lnTo>
                  <a:lnTo>
                    <a:pt x="715" y="282"/>
                  </a:lnTo>
                  <a:lnTo>
                    <a:pt x="717" y="279"/>
                  </a:lnTo>
                  <a:lnTo>
                    <a:pt x="717" y="279"/>
                  </a:lnTo>
                  <a:lnTo>
                    <a:pt x="717" y="279"/>
                  </a:lnTo>
                  <a:lnTo>
                    <a:pt x="717" y="279"/>
                  </a:lnTo>
                  <a:lnTo>
                    <a:pt x="717" y="279"/>
                  </a:lnTo>
                  <a:lnTo>
                    <a:pt x="715" y="279"/>
                  </a:lnTo>
                  <a:close/>
                  <a:moveTo>
                    <a:pt x="793" y="246"/>
                  </a:moveTo>
                  <a:lnTo>
                    <a:pt x="793" y="244"/>
                  </a:lnTo>
                  <a:lnTo>
                    <a:pt x="786" y="244"/>
                  </a:lnTo>
                  <a:lnTo>
                    <a:pt x="783" y="244"/>
                  </a:lnTo>
                  <a:lnTo>
                    <a:pt x="783" y="246"/>
                  </a:lnTo>
                  <a:lnTo>
                    <a:pt x="783" y="246"/>
                  </a:lnTo>
                  <a:lnTo>
                    <a:pt x="790" y="246"/>
                  </a:lnTo>
                  <a:lnTo>
                    <a:pt x="795" y="249"/>
                  </a:lnTo>
                  <a:lnTo>
                    <a:pt x="795" y="249"/>
                  </a:lnTo>
                  <a:lnTo>
                    <a:pt x="795" y="249"/>
                  </a:lnTo>
                  <a:lnTo>
                    <a:pt x="795" y="246"/>
                  </a:lnTo>
                  <a:lnTo>
                    <a:pt x="793" y="246"/>
                  </a:lnTo>
                  <a:close/>
                  <a:moveTo>
                    <a:pt x="774" y="244"/>
                  </a:moveTo>
                  <a:lnTo>
                    <a:pt x="757" y="249"/>
                  </a:lnTo>
                  <a:lnTo>
                    <a:pt x="743" y="256"/>
                  </a:lnTo>
                  <a:lnTo>
                    <a:pt x="741" y="256"/>
                  </a:lnTo>
                  <a:lnTo>
                    <a:pt x="738" y="258"/>
                  </a:lnTo>
                  <a:lnTo>
                    <a:pt x="764" y="246"/>
                  </a:lnTo>
                  <a:lnTo>
                    <a:pt x="767" y="246"/>
                  </a:lnTo>
                  <a:lnTo>
                    <a:pt x="781" y="244"/>
                  </a:lnTo>
                  <a:lnTo>
                    <a:pt x="778" y="244"/>
                  </a:lnTo>
                  <a:lnTo>
                    <a:pt x="774" y="244"/>
                  </a:lnTo>
                  <a:close/>
                  <a:moveTo>
                    <a:pt x="819" y="206"/>
                  </a:moveTo>
                  <a:lnTo>
                    <a:pt x="816" y="208"/>
                  </a:lnTo>
                  <a:lnTo>
                    <a:pt x="816" y="208"/>
                  </a:lnTo>
                  <a:lnTo>
                    <a:pt x="816" y="208"/>
                  </a:lnTo>
                  <a:lnTo>
                    <a:pt x="812" y="213"/>
                  </a:lnTo>
                  <a:lnTo>
                    <a:pt x="805" y="227"/>
                  </a:lnTo>
                  <a:lnTo>
                    <a:pt x="797" y="249"/>
                  </a:lnTo>
                  <a:lnTo>
                    <a:pt x="797" y="251"/>
                  </a:lnTo>
                  <a:lnTo>
                    <a:pt x="797" y="253"/>
                  </a:lnTo>
                  <a:lnTo>
                    <a:pt x="797" y="251"/>
                  </a:lnTo>
                  <a:lnTo>
                    <a:pt x="807" y="227"/>
                  </a:lnTo>
                  <a:lnTo>
                    <a:pt x="809" y="220"/>
                  </a:lnTo>
                  <a:lnTo>
                    <a:pt x="812" y="218"/>
                  </a:lnTo>
                  <a:lnTo>
                    <a:pt x="814" y="215"/>
                  </a:lnTo>
                  <a:lnTo>
                    <a:pt x="819" y="211"/>
                  </a:lnTo>
                  <a:lnTo>
                    <a:pt x="821" y="208"/>
                  </a:lnTo>
                  <a:lnTo>
                    <a:pt x="821" y="204"/>
                  </a:lnTo>
                  <a:lnTo>
                    <a:pt x="821" y="204"/>
                  </a:lnTo>
                  <a:lnTo>
                    <a:pt x="819" y="206"/>
                  </a:lnTo>
                  <a:close/>
                  <a:moveTo>
                    <a:pt x="831" y="185"/>
                  </a:moveTo>
                  <a:lnTo>
                    <a:pt x="831" y="185"/>
                  </a:lnTo>
                  <a:lnTo>
                    <a:pt x="831" y="187"/>
                  </a:lnTo>
                  <a:lnTo>
                    <a:pt x="831" y="187"/>
                  </a:lnTo>
                  <a:lnTo>
                    <a:pt x="828" y="189"/>
                  </a:lnTo>
                  <a:lnTo>
                    <a:pt x="828" y="189"/>
                  </a:lnTo>
                  <a:lnTo>
                    <a:pt x="828" y="192"/>
                  </a:lnTo>
                  <a:lnTo>
                    <a:pt x="826" y="194"/>
                  </a:lnTo>
                  <a:lnTo>
                    <a:pt x="826" y="196"/>
                  </a:lnTo>
                  <a:lnTo>
                    <a:pt x="826" y="196"/>
                  </a:lnTo>
                  <a:lnTo>
                    <a:pt x="828" y="194"/>
                  </a:lnTo>
                  <a:lnTo>
                    <a:pt x="833" y="187"/>
                  </a:lnTo>
                  <a:lnTo>
                    <a:pt x="833" y="187"/>
                  </a:lnTo>
                  <a:lnTo>
                    <a:pt x="835" y="187"/>
                  </a:lnTo>
                  <a:lnTo>
                    <a:pt x="835" y="187"/>
                  </a:lnTo>
                  <a:lnTo>
                    <a:pt x="835" y="185"/>
                  </a:lnTo>
                  <a:lnTo>
                    <a:pt x="833" y="185"/>
                  </a:lnTo>
                  <a:lnTo>
                    <a:pt x="831" y="185"/>
                  </a:lnTo>
                  <a:close/>
                  <a:moveTo>
                    <a:pt x="847" y="170"/>
                  </a:moveTo>
                  <a:lnTo>
                    <a:pt x="842" y="175"/>
                  </a:lnTo>
                  <a:lnTo>
                    <a:pt x="840" y="178"/>
                  </a:lnTo>
                  <a:lnTo>
                    <a:pt x="838" y="178"/>
                  </a:lnTo>
                  <a:lnTo>
                    <a:pt x="838" y="180"/>
                  </a:lnTo>
                  <a:lnTo>
                    <a:pt x="838" y="182"/>
                  </a:lnTo>
                  <a:lnTo>
                    <a:pt x="835" y="185"/>
                  </a:lnTo>
                  <a:lnTo>
                    <a:pt x="845" y="173"/>
                  </a:lnTo>
                  <a:lnTo>
                    <a:pt x="854" y="168"/>
                  </a:lnTo>
                  <a:lnTo>
                    <a:pt x="857" y="166"/>
                  </a:lnTo>
                  <a:lnTo>
                    <a:pt x="857" y="166"/>
                  </a:lnTo>
                  <a:lnTo>
                    <a:pt x="857" y="163"/>
                  </a:lnTo>
                  <a:lnTo>
                    <a:pt x="859" y="163"/>
                  </a:lnTo>
                  <a:lnTo>
                    <a:pt x="854" y="166"/>
                  </a:lnTo>
                  <a:lnTo>
                    <a:pt x="847" y="170"/>
                  </a:lnTo>
                  <a:close/>
                  <a:moveTo>
                    <a:pt x="880" y="118"/>
                  </a:moveTo>
                  <a:lnTo>
                    <a:pt x="880" y="109"/>
                  </a:lnTo>
                  <a:lnTo>
                    <a:pt x="878" y="104"/>
                  </a:lnTo>
                  <a:lnTo>
                    <a:pt x="875" y="99"/>
                  </a:lnTo>
                  <a:lnTo>
                    <a:pt x="873" y="97"/>
                  </a:lnTo>
                  <a:lnTo>
                    <a:pt x="873" y="95"/>
                  </a:lnTo>
                  <a:lnTo>
                    <a:pt x="871" y="90"/>
                  </a:lnTo>
                  <a:lnTo>
                    <a:pt x="868" y="88"/>
                  </a:lnTo>
                  <a:lnTo>
                    <a:pt x="866" y="88"/>
                  </a:lnTo>
                  <a:lnTo>
                    <a:pt x="866" y="88"/>
                  </a:lnTo>
                  <a:lnTo>
                    <a:pt x="868" y="90"/>
                  </a:lnTo>
                  <a:lnTo>
                    <a:pt x="871" y="92"/>
                  </a:lnTo>
                  <a:lnTo>
                    <a:pt x="871" y="95"/>
                  </a:lnTo>
                  <a:lnTo>
                    <a:pt x="875" y="104"/>
                  </a:lnTo>
                  <a:lnTo>
                    <a:pt x="878" y="109"/>
                  </a:lnTo>
                  <a:lnTo>
                    <a:pt x="878" y="111"/>
                  </a:lnTo>
                  <a:lnTo>
                    <a:pt x="878" y="114"/>
                  </a:lnTo>
                  <a:lnTo>
                    <a:pt x="878" y="116"/>
                  </a:lnTo>
                  <a:lnTo>
                    <a:pt x="878" y="118"/>
                  </a:lnTo>
                  <a:lnTo>
                    <a:pt x="878" y="118"/>
                  </a:lnTo>
                  <a:lnTo>
                    <a:pt x="878" y="121"/>
                  </a:lnTo>
                  <a:lnTo>
                    <a:pt x="878" y="123"/>
                  </a:lnTo>
                  <a:lnTo>
                    <a:pt x="880" y="125"/>
                  </a:lnTo>
                  <a:lnTo>
                    <a:pt x="880" y="130"/>
                  </a:lnTo>
                  <a:lnTo>
                    <a:pt x="880" y="135"/>
                  </a:lnTo>
                  <a:lnTo>
                    <a:pt x="880" y="142"/>
                  </a:lnTo>
                  <a:lnTo>
                    <a:pt x="880" y="142"/>
                  </a:lnTo>
                  <a:lnTo>
                    <a:pt x="880" y="147"/>
                  </a:lnTo>
                  <a:lnTo>
                    <a:pt x="878" y="149"/>
                  </a:lnTo>
                  <a:lnTo>
                    <a:pt x="873" y="154"/>
                  </a:lnTo>
                  <a:lnTo>
                    <a:pt x="866" y="159"/>
                  </a:lnTo>
                  <a:lnTo>
                    <a:pt x="866" y="159"/>
                  </a:lnTo>
                  <a:lnTo>
                    <a:pt x="866" y="159"/>
                  </a:lnTo>
                  <a:lnTo>
                    <a:pt x="866" y="156"/>
                  </a:lnTo>
                  <a:lnTo>
                    <a:pt x="866" y="156"/>
                  </a:lnTo>
                  <a:lnTo>
                    <a:pt x="866" y="156"/>
                  </a:lnTo>
                  <a:lnTo>
                    <a:pt x="864" y="159"/>
                  </a:lnTo>
                  <a:lnTo>
                    <a:pt x="866" y="159"/>
                  </a:lnTo>
                  <a:lnTo>
                    <a:pt x="864" y="159"/>
                  </a:lnTo>
                  <a:lnTo>
                    <a:pt x="864" y="159"/>
                  </a:lnTo>
                  <a:lnTo>
                    <a:pt x="864" y="161"/>
                  </a:lnTo>
                  <a:lnTo>
                    <a:pt x="864" y="161"/>
                  </a:lnTo>
                  <a:lnTo>
                    <a:pt x="864" y="161"/>
                  </a:lnTo>
                  <a:lnTo>
                    <a:pt x="861" y="161"/>
                  </a:lnTo>
                  <a:lnTo>
                    <a:pt x="861" y="163"/>
                  </a:lnTo>
                  <a:lnTo>
                    <a:pt x="861" y="163"/>
                  </a:lnTo>
                  <a:lnTo>
                    <a:pt x="864" y="163"/>
                  </a:lnTo>
                  <a:lnTo>
                    <a:pt x="864" y="163"/>
                  </a:lnTo>
                  <a:lnTo>
                    <a:pt x="864" y="161"/>
                  </a:lnTo>
                  <a:lnTo>
                    <a:pt x="866" y="161"/>
                  </a:lnTo>
                  <a:lnTo>
                    <a:pt x="866" y="161"/>
                  </a:lnTo>
                  <a:lnTo>
                    <a:pt x="871" y="159"/>
                  </a:lnTo>
                  <a:lnTo>
                    <a:pt x="873" y="156"/>
                  </a:lnTo>
                  <a:lnTo>
                    <a:pt x="875" y="154"/>
                  </a:lnTo>
                  <a:lnTo>
                    <a:pt x="878" y="154"/>
                  </a:lnTo>
                  <a:lnTo>
                    <a:pt x="880" y="154"/>
                  </a:lnTo>
                  <a:lnTo>
                    <a:pt x="880" y="151"/>
                  </a:lnTo>
                  <a:lnTo>
                    <a:pt x="883" y="149"/>
                  </a:lnTo>
                  <a:lnTo>
                    <a:pt x="883" y="140"/>
                  </a:lnTo>
                  <a:lnTo>
                    <a:pt x="880" y="118"/>
                  </a:lnTo>
                  <a:close/>
                  <a:moveTo>
                    <a:pt x="852" y="76"/>
                  </a:moveTo>
                  <a:lnTo>
                    <a:pt x="849" y="73"/>
                  </a:lnTo>
                  <a:lnTo>
                    <a:pt x="849" y="73"/>
                  </a:lnTo>
                  <a:lnTo>
                    <a:pt x="847" y="71"/>
                  </a:lnTo>
                  <a:lnTo>
                    <a:pt x="847" y="71"/>
                  </a:lnTo>
                  <a:lnTo>
                    <a:pt x="847" y="71"/>
                  </a:lnTo>
                  <a:lnTo>
                    <a:pt x="845" y="71"/>
                  </a:lnTo>
                  <a:lnTo>
                    <a:pt x="845" y="71"/>
                  </a:lnTo>
                  <a:lnTo>
                    <a:pt x="842" y="71"/>
                  </a:lnTo>
                  <a:lnTo>
                    <a:pt x="842" y="71"/>
                  </a:lnTo>
                  <a:lnTo>
                    <a:pt x="842" y="73"/>
                  </a:lnTo>
                  <a:lnTo>
                    <a:pt x="842" y="73"/>
                  </a:lnTo>
                  <a:lnTo>
                    <a:pt x="842" y="73"/>
                  </a:lnTo>
                  <a:lnTo>
                    <a:pt x="845" y="73"/>
                  </a:lnTo>
                  <a:lnTo>
                    <a:pt x="845" y="76"/>
                  </a:lnTo>
                  <a:lnTo>
                    <a:pt x="847" y="78"/>
                  </a:lnTo>
                  <a:lnTo>
                    <a:pt x="849" y="78"/>
                  </a:lnTo>
                  <a:lnTo>
                    <a:pt x="849" y="80"/>
                  </a:lnTo>
                  <a:lnTo>
                    <a:pt x="852" y="83"/>
                  </a:lnTo>
                  <a:lnTo>
                    <a:pt x="854" y="83"/>
                  </a:lnTo>
                  <a:lnTo>
                    <a:pt x="854" y="83"/>
                  </a:lnTo>
                  <a:lnTo>
                    <a:pt x="854" y="83"/>
                  </a:lnTo>
                  <a:lnTo>
                    <a:pt x="854" y="80"/>
                  </a:lnTo>
                  <a:lnTo>
                    <a:pt x="857" y="78"/>
                  </a:lnTo>
                  <a:lnTo>
                    <a:pt x="852" y="76"/>
                  </a:lnTo>
                  <a:close/>
                  <a:moveTo>
                    <a:pt x="861" y="83"/>
                  </a:moveTo>
                  <a:lnTo>
                    <a:pt x="861" y="85"/>
                  </a:lnTo>
                  <a:lnTo>
                    <a:pt x="864" y="85"/>
                  </a:lnTo>
                  <a:lnTo>
                    <a:pt x="866" y="85"/>
                  </a:lnTo>
                  <a:lnTo>
                    <a:pt x="866" y="85"/>
                  </a:lnTo>
                  <a:lnTo>
                    <a:pt x="861" y="78"/>
                  </a:lnTo>
                  <a:lnTo>
                    <a:pt x="859" y="73"/>
                  </a:lnTo>
                  <a:lnTo>
                    <a:pt x="838" y="50"/>
                  </a:lnTo>
                  <a:lnTo>
                    <a:pt x="831" y="38"/>
                  </a:lnTo>
                  <a:lnTo>
                    <a:pt x="826" y="31"/>
                  </a:lnTo>
                  <a:lnTo>
                    <a:pt x="826" y="31"/>
                  </a:lnTo>
                  <a:lnTo>
                    <a:pt x="826" y="26"/>
                  </a:lnTo>
                  <a:lnTo>
                    <a:pt x="823" y="24"/>
                  </a:lnTo>
                  <a:lnTo>
                    <a:pt x="821" y="21"/>
                  </a:lnTo>
                  <a:lnTo>
                    <a:pt x="814" y="0"/>
                  </a:lnTo>
                  <a:lnTo>
                    <a:pt x="814" y="0"/>
                  </a:lnTo>
                  <a:lnTo>
                    <a:pt x="812" y="2"/>
                  </a:lnTo>
                  <a:lnTo>
                    <a:pt x="812" y="2"/>
                  </a:lnTo>
                  <a:lnTo>
                    <a:pt x="812" y="2"/>
                  </a:lnTo>
                  <a:lnTo>
                    <a:pt x="812" y="2"/>
                  </a:lnTo>
                  <a:lnTo>
                    <a:pt x="814" y="7"/>
                  </a:lnTo>
                  <a:lnTo>
                    <a:pt x="814" y="9"/>
                  </a:lnTo>
                  <a:lnTo>
                    <a:pt x="816" y="12"/>
                  </a:lnTo>
                  <a:lnTo>
                    <a:pt x="816" y="14"/>
                  </a:lnTo>
                  <a:lnTo>
                    <a:pt x="819" y="17"/>
                  </a:lnTo>
                  <a:lnTo>
                    <a:pt x="821" y="19"/>
                  </a:lnTo>
                  <a:lnTo>
                    <a:pt x="823" y="26"/>
                  </a:lnTo>
                  <a:lnTo>
                    <a:pt x="823" y="31"/>
                  </a:lnTo>
                  <a:lnTo>
                    <a:pt x="823" y="31"/>
                  </a:lnTo>
                  <a:lnTo>
                    <a:pt x="823" y="31"/>
                  </a:lnTo>
                  <a:lnTo>
                    <a:pt x="823" y="31"/>
                  </a:lnTo>
                  <a:lnTo>
                    <a:pt x="823" y="31"/>
                  </a:lnTo>
                  <a:lnTo>
                    <a:pt x="826" y="33"/>
                  </a:lnTo>
                  <a:lnTo>
                    <a:pt x="831" y="38"/>
                  </a:lnTo>
                  <a:lnTo>
                    <a:pt x="831" y="40"/>
                  </a:lnTo>
                  <a:lnTo>
                    <a:pt x="833" y="45"/>
                  </a:lnTo>
                  <a:lnTo>
                    <a:pt x="835" y="47"/>
                  </a:lnTo>
                  <a:lnTo>
                    <a:pt x="835" y="52"/>
                  </a:lnTo>
                  <a:lnTo>
                    <a:pt x="835" y="52"/>
                  </a:lnTo>
                  <a:lnTo>
                    <a:pt x="838" y="54"/>
                  </a:lnTo>
                  <a:lnTo>
                    <a:pt x="838" y="57"/>
                  </a:lnTo>
                  <a:lnTo>
                    <a:pt x="840" y="57"/>
                  </a:lnTo>
                  <a:lnTo>
                    <a:pt x="840" y="59"/>
                  </a:lnTo>
                  <a:lnTo>
                    <a:pt x="842" y="57"/>
                  </a:lnTo>
                  <a:lnTo>
                    <a:pt x="842" y="57"/>
                  </a:lnTo>
                  <a:lnTo>
                    <a:pt x="845" y="59"/>
                  </a:lnTo>
                  <a:lnTo>
                    <a:pt x="845" y="62"/>
                  </a:lnTo>
                  <a:lnTo>
                    <a:pt x="842" y="62"/>
                  </a:lnTo>
                  <a:lnTo>
                    <a:pt x="842" y="62"/>
                  </a:lnTo>
                  <a:lnTo>
                    <a:pt x="840" y="62"/>
                  </a:lnTo>
                  <a:lnTo>
                    <a:pt x="840" y="64"/>
                  </a:lnTo>
                  <a:lnTo>
                    <a:pt x="842" y="64"/>
                  </a:lnTo>
                  <a:lnTo>
                    <a:pt x="845" y="64"/>
                  </a:lnTo>
                  <a:lnTo>
                    <a:pt x="845" y="64"/>
                  </a:lnTo>
                  <a:lnTo>
                    <a:pt x="845" y="64"/>
                  </a:lnTo>
                  <a:lnTo>
                    <a:pt x="854" y="71"/>
                  </a:lnTo>
                  <a:lnTo>
                    <a:pt x="857" y="73"/>
                  </a:lnTo>
                  <a:lnTo>
                    <a:pt x="859" y="78"/>
                  </a:lnTo>
                  <a:lnTo>
                    <a:pt x="859" y="80"/>
                  </a:lnTo>
                  <a:lnTo>
                    <a:pt x="861" y="80"/>
                  </a:lnTo>
                  <a:lnTo>
                    <a:pt x="861" y="83"/>
                  </a:lnTo>
                  <a:lnTo>
                    <a:pt x="861" y="83"/>
                  </a:lnTo>
                  <a:close/>
                  <a:moveTo>
                    <a:pt x="802" y="7"/>
                  </a:moveTo>
                  <a:lnTo>
                    <a:pt x="802" y="7"/>
                  </a:lnTo>
                  <a:lnTo>
                    <a:pt x="802" y="9"/>
                  </a:lnTo>
                  <a:lnTo>
                    <a:pt x="805" y="9"/>
                  </a:lnTo>
                  <a:lnTo>
                    <a:pt x="809" y="9"/>
                  </a:lnTo>
                  <a:lnTo>
                    <a:pt x="809" y="9"/>
                  </a:lnTo>
                  <a:lnTo>
                    <a:pt x="809" y="7"/>
                  </a:lnTo>
                  <a:lnTo>
                    <a:pt x="809" y="7"/>
                  </a:lnTo>
                  <a:lnTo>
                    <a:pt x="809" y="5"/>
                  </a:lnTo>
                  <a:lnTo>
                    <a:pt x="807" y="2"/>
                  </a:lnTo>
                  <a:lnTo>
                    <a:pt x="807" y="2"/>
                  </a:lnTo>
                  <a:lnTo>
                    <a:pt x="807" y="2"/>
                  </a:lnTo>
                  <a:lnTo>
                    <a:pt x="805" y="2"/>
                  </a:lnTo>
                  <a:lnTo>
                    <a:pt x="805" y="5"/>
                  </a:lnTo>
                  <a:lnTo>
                    <a:pt x="802" y="5"/>
                  </a:lnTo>
                  <a:lnTo>
                    <a:pt x="802" y="2"/>
                  </a:lnTo>
                  <a:lnTo>
                    <a:pt x="797" y="5"/>
                  </a:lnTo>
                  <a:lnTo>
                    <a:pt x="797" y="5"/>
                  </a:lnTo>
                  <a:lnTo>
                    <a:pt x="802" y="7"/>
                  </a:lnTo>
                  <a:close/>
                  <a:moveTo>
                    <a:pt x="835" y="116"/>
                  </a:moveTo>
                  <a:lnTo>
                    <a:pt x="838" y="116"/>
                  </a:lnTo>
                  <a:lnTo>
                    <a:pt x="840" y="118"/>
                  </a:lnTo>
                  <a:lnTo>
                    <a:pt x="842" y="116"/>
                  </a:lnTo>
                  <a:lnTo>
                    <a:pt x="842" y="116"/>
                  </a:lnTo>
                  <a:lnTo>
                    <a:pt x="842" y="116"/>
                  </a:lnTo>
                  <a:lnTo>
                    <a:pt x="842" y="116"/>
                  </a:lnTo>
                  <a:lnTo>
                    <a:pt x="842" y="118"/>
                  </a:lnTo>
                  <a:lnTo>
                    <a:pt x="842" y="118"/>
                  </a:lnTo>
                  <a:lnTo>
                    <a:pt x="840" y="118"/>
                  </a:lnTo>
                  <a:lnTo>
                    <a:pt x="840" y="121"/>
                  </a:lnTo>
                  <a:lnTo>
                    <a:pt x="845" y="118"/>
                  </a:lnTo>
                  <a:lnTo>
                    <a:pt x="845" y="118"/>
                  </a:lnTo>
                  <a:lnTo>
                    <a:pt x="847" y="118"/>
                  </a:lnTo>
                  <a:lnTo>
                    <a:pt x="847" y="116"/>
                  </a:lnTo>
                  <a:lnTo>
                    <a:pt x="845" y="116"/>
                  </a:lnTo>
                  <a:lnTo>
                    <a:pt x="845" y="114"/>
                  </a:lnTo>
                  <a:lnTo>
                    <a:pt x="847" y="114"/>
                  </a:lnTo>
                  <a:lnTo>
                    <a:pt x="847" y="114"/>
                  </a:lnTo>
                  <a:lnTo>
                    <a:pt x="847" y="114"/>
                  </a:lnTo>
                  <a:lnTo>
                    <a:pt x="847" y="114"/>
                  </a:lnTo>
                  <a:lnTo>
                    <a:pt x="849" y="109"/>
                  </a:lnTo>
                  <a:lnTo>
                    <a:pt x="849" y="109"/>
                  </a:lnTo>
                  <a:lnTo>
                    <a:pt x="845" y="106"/>
                  </a:lnTo>
                  <a:lnTo>
                    <a:pt x="845" y="104"/>
                  </a:lnTo>
                  <a:lnTo>
                    <a:pt x="845" y="102"/>
                  </a:lnTo>
                  <a:lnTo>
                    <a:pt x="847" y="102"/>
                  </a:lnTo>
                  <a:lnTo>
                    <a:pt x="849" y="102"/>
                  </a:lnTo>
                  <a:lnTo>
                    <a:pt x="849" y="99"/>
                  </a:lnTo>
                  <a:lnTo>
                    <a:pt x="849" y="97"/>
                  </a:lnTo>
                  <a:lnTo>
                    <a:pt x="847" y="97"/>
                  </a:lnTo>
                  <a:lnTo>
                    <a:pt x="845" y="95"/>
                  </a:lnTo>
                  <a:lnTo>
                    <a:pt x="845" y="92"/>
                  </a:lnTo>
                  <a:lnTo>
                    <a:pt x="845" y="92"/>
                  </a:lnTo>
                  <a:lnTo>
                    <a:pt x="845" y="90"/>
                  </a:lnTo>
                  <a:lnTo>
                    <a:pt x="847" y="88"/>
                  </a:lnTo>
                  <a:lnTo>
                    <a:pt x="845" y="85"/>
                  </a:lnTo>
                  <a:lnTo>
                    <a:pt x="845" y="85"/>
                  </a:lnTo>
                  <a:lnTo>
                    <a:pt x="842" y="83"/>
                  </a:lnTo>
                  <a:lnTo>
                    <a:pt x="842" y="80"/>
                  </a:lnTo>
                  <a:lnTo>
                    <a:pt x="835" y="73"/>
                  </a:lnTo>
                  <a:lnTo>
                    <a:pt x="833" y="71"/>
                  </a:lnTo>
                  <a:lnTo>
                    <a:pt x="828" y="71"/>
                  </a:lnTo>
                  <a:lnTo>
                    <a:pt x="828" y="71"/>
                  </a:lnTo>
                  <a:lnTo>
                    <a:pt x="828" y="73"/>
                  </a:lnTo>
                  <a:lnTo>
                    <a:pt x="828" y="73"/>
                  </a:lnTo>
                  <a:lnTo>
                    <a:pt x="828" y="76"/>
                  </a:lnTo>
                  <a:lnTo>
                    <a:pt x="828" y="73"/>
                  </a:lnTo>
                  <a:lnTo>
                    <a:pt x="831" y="73"/>
                  </a:lnTo>
                  <a:lnTo>
                    <a:pt x="831" y="76"/>
                  </a:lnTo>
                  <a:lnTo>
                    <a:pt x="833" y="76"/>
                  </a:lnTo>
                  <a:lnTo>
                    <a:pt x="831" y="76"/>
                  </a:lnTo>
                  <a:lnTo>
                    <a:pt x="828" y="76"/>
                  </a:lnTo>
                  <a:lnTo>
                    <a:pt x="826" y="76"/>
                  </a:lnTo>
                  <a:lnTo>
                    <a:pt x="823" y="76"/>
                  </a:lnTo>
                  <a:lnTo>
                    <a:pt x="826" y="78"/>
                  </a:lnTo>
                  <a:lnTo>
                    <a:pt x="826" y="78"/>
                  </a:lnTo>
                  <a:lnTo>
                    <a:pt x="828" y="80"/>
                  </a:lnTo>
                  <a:lnTo>
                    <a:pt x="831" y="80"/>
                  </a:lnTo>
                  <a:lnTo>
                    <a:pt x="831" y="80"/>
                  </a:lnTo>
                  <a:lnTo>
                    <a:pt x="831" y="83"/>
                  </a:lnTo>
                  <a:lnTo>
                    <a:pt x="831" y="83"/>
                  </a:lnTo>
                  <a:lnTo>
                    <a:pt x="828" y="83"/>
                  </a:lnTo>
                  <a:lnTo>
                    <a:pt x="826" y="83"/>
                  </a:lnTo>
                  <a:lnTo>
                    <a:pt x="823" y="80"/>
                  </a:lnTo>
                  <a:lnTo>
                    <a:pt x="821" y="78"/>
                  </a:lnTo>
                  <a:lnTo>
                    <a:pt x="821" y="78"/>
                  </a:lnTo>
                  <a:lnTo>
                    <a:pt x="821" y="80"/>
                  </a:lnTo>
                  <a:lnTo>
                    <a:pt x="819" y="83"/>
                  </a:lnTo>
                  <a:lnTo>
                    <a:pt x="816" y="85"/>
                  </a:lnTo>
                  <a:lnTo>
                    <a:pt x="821" y="99"/>
                  </a:lnTo>
                  <a:lnTo>
                    <a:pt x="821" y="104"/>
                  </a:lnTo>
                  <a:lnTo>
                    <a:pt x="819" y="114"/>
                  </a:lnTo>
                  <a:lnTo>
                    <a:pt x="819" y="114"/>
                  </a:lnTo>
                  <a:lnTo>
                    <a:pt x="819" y="114"/>
                  </a:lnTo>
                  <a:lnTo>
                    <a:pt x="819" y="114"/>
                  </a:lnTo>
                  <a:lnTo>
                    <a:pt x="819" y="111"/>
                  </a:lnTo>
                  <a:lnTo>
                    <a:pt x="819" y="111"/>
                  </a:lnTo>
                  <a:lnTo>
                    <a:pt x="814" y="114"/>
                  </a:lnTo>
                  <a:lnTo>
                    <a:pt x="812" y="114"/>
                  </a:lnTo>
                  <a:lnTo>
                    <a:pt x="809" y="114"/>
                  </a:lnTo>
                  <a:lnTo>
                    <a:pt x="807" y="111"/>
                  </a:lnTo>
                  <a:lnTo>
                    <a:pt x="809" y="109"/>
                  </a:lnTo>
                  <a:lnTo>
                    <a:pt x="814" y="111"/>
                  </a:lnTo>
                  <a:lnTo>
                    <a:pt x="816" y="111"/>
                  </a:lnTo>
                  <a:lnTo>
                    <a:pt x="819" y="109"/>
                  </a:lnTo>
                  <a:lnTo>
                    <a:pt x="816" y="109"/>
                  </a:lnTo>
                  <a:lnTo>
                    <a:pt x="816" y="106"/>
                  </a:lnTo>
                  <a:lnTo>
                    <a:pt x="814" y="106"/>
                  </a:lnTo>
                  <a:lnTo>
                    <a:pt x="816" y="104"/>
                  </a:lnTo>
                  <a:lnTo>
                    <a:pt x="816" y="104"/>
                  </a:lnTo>
                  <a:lnTo>
                    <a:pt x="816" y="102"/>
                  </a:lnTo>
                  <a:lnTo>
                    <a:pt x="814" y="102"/>
                  </a:lnTo>
                  <a:lnTo>
                    <a:pt x="814" y="99"/>
                  </a:lnTo>
                  <a:lnTo>
                    <a:pt x="814" y="99"/>
                  </a:lnTo>
                  <a:lnTo>
                    <a:pt x="812" y="99"/>
                  </a:lnTo>
                  <a:lnTo>
                    <a:pt x="812" y="99"/>
                  </a:lnTo>
                  <a:lnTo>
                    <a:pt x="809" y="99"/>
                  </a:lnTo>
                  <a:lnTo>
                    <a:pt x="807" y="99"/>
                  </a:lnTo>
                  <a:lnTo>
                    <a:pt x="807" y="99"/>
                  </a:lnTo>
                  <a:lnTo>
                    <a:pt x="807" y="97"/>
                  </a:lnTo>
                  <a:lnTo>
                    <a:pt x="812" y="99"/>
                  </a:lnTo>
                  <a:lnTo>
                    <a:pt x="814" y="97"/>
                  </a:lnTo>
                  <a:lnTo>
                    <a:pt x="814" y="95"/>
                  </a:lnTo>
                  <a:lnTo>
                    <a:pt x="812" y="90"/>
                  </a:lnTo>
                  <a:lnTo>
                    <a:pt x="809" y="90"/>
                  </a:lnTo>
                  <a:lnTo>
                    <a:pt x="809" y="88"/>
                  </a:lnTo>
                  <a:lnTo>
                    <a:pt x="812" y="88"/>
                  </a:lnTo>
                  <a:lnTo>
                    <a:pt x="812" y="85"/>
                  </a:lnTo>
                  <a:lnTo>
                    <a:pt x="812" y="83"/>
                  </a:lnTo>
                  <a:lnTo>
                    <a:pt x="814" y="80"/>
                  </a:lnTo>
                  <a:lnTo>
                    <a:pt x="812" y="80"/>
                  </a:lnTo>
                  <a:lnTo>
                    <a:pt x="809" y="83"/>
                  </a:lnTo>
                  <a:lnTo>
                    <a:pt x="809" y="78"/>
                  </a:lnTo>
                  <a:lnTo>
                    <a:pt x="809" y="76"/>
                  </a:lnTo>
                  <a:lnTo>
                    <a:pt x="812" y="78"/>
                  </a:lnTo>
                  <a:lnTo>
                    <a:pt x="812" y="76"/>
                  </a:lnTo>
                  <a:lnTo>
                    <a:pt x="809" y="73"/>
                  </a:lnTo>
                  <a:lnTo>
                    <a:pt x="807" y="73"/>
                  </a:lnTo>
                  <a:lnTo>
                    <a:pt x="805" y="73"/>
                  </a:lnTo>
                  <a:lnTo>
                    <a:pt x="795" y="76"/>
                  </a:lnTo>
                  <a:lnTo>
                    <a:pt x="786" y="80"/>
                  </a:lnTo>
                  <a:lnTo>
                    <a:pt x="783" y="83"/>
                  </a:lnTo>
                  <a:lnTo>
                    <a:pt x="786" y="83"/>
                  </a:lnTo>
                  <a:lnTo>
                    <a:pt x="788" y="85"/>
                  </a:lnTo>
                  <a:lnTo>
                    <a:pt x="790" y="85"/>
                  </a:lnTo>
                  <a:lnTo>
                    <a:pt x="786" y="85"/>
                  </a:lnTo>
                  <a:lnTo>
                    <a:pt x="783" y="85"/>
                  </a:lnTo>
                  <a:lnTo>
                    <a:pt x="781" y="85"/>
                  </a:lnTo>
                  <a:lnTo>
                    <a:pt x="778" y="85"/>
                  </a:lnTo>
                  <a:lnTo>
                    <a:pt x="778" y="88"/>
                  </a:lnTo>
                  <a:lnTo>
                    <a:pt x="778" y="88"/>
                  </a:lnTo>
                  <a:lnTo>
                    <a:pt x="776" y="88"/>
                  </a:lnTo>
                  <a:lnTo>
                    <a:pt x="776" y="85"/>
                  </a:lnTo>
                  <a:lnTo>
                    <a:pt x="776" y="85"/>
                  </a:lnTo>
                  <a:lnTo>
                    <a:pt x="776" y="83"/>
                  </a:lnTo>
                  <a:lnTo>
                    <a:pt x="776" y="83"/>
                  </a:lnTo>
                  <a:lnTo>
                    <a:pt x="771" y="83"/>
                  </a:lnTo>
                  <a:lnTo>
                    <a:pt x="767" y="85"/>
                  </a:lnTo>
                  <a:lnTo>
                    <a:pt x="762" y="88"/>
                  </a:lnTo>
                  <a:lnTo>
                    <a:pt x="760" y="90"/>
                  </a:lnTo>
                  <a:lnTo>
                    <a:pt x="760" y="90"/>
                  </a:lnTo>
                  <a:lnTo>
                    <a:pt x="757" y="90"/>
                  </a:lnTo>
                  <a:lnTo>
                    <a:pt x="743" y="92"/>
                  </a:lnTo>
                  <a:lnTo>
                    <a:pt x="743" y="92"/>
                  </a:lnTo>
                  <a:lnTo>
                    <a:pt x="745" y="88"/>
                  </a:lnTo>
                  <a:lnTo>
                    <a:pt x="745" y="85"/>
                  </a:lnTo>
                  <a:lnTo>
                    <a:pt x="743" y="85"/>
                  </a:lnTo>
                  <a:lnTo>
                    <a:pt x="743" y="83"/>
                  </a:lnTo>
                  <a:lnTo>
                    <a:pt x="743" y="83"/>
                  </a:lnTo>
                  <a:lnTo>
                    <a:pt x="743" y="80"/>
                  </a:lnTo>
                  <a:lnTo>
                    <a:pt x="741" y="80"/>
                  </a:lnTo>
                  <a:lnTo>
                    <a:pt x="741" y="80"/>
                  </a:lnTo>
                  <a:lnTo>
                    <a:pt x="738" y="78"/>
                  </a:lnTo>
                  <a:lnTo>
                    <a:pt x="738" y="76"/>
                  </a:lnTo>
                  <a:lnTo>
                    <a:pt x="736" y="73"/>
                  </a:lnTo>
                  <a:lnTo>
                    <a:pt x="736" y="71"/>
                  </a:lnTo>
                  <a:lnTo>
                    <a:pt x="734" y="64"/>
                  </a:lnTo>
                  <a:lnTo>
                    <a:pt x="734" y="62"/>
                  </a:lnTo>
                  <a:lnTo>
                    <a:pt x="734" y="59"/>
                  </a:lnTo>
                  <a:lnTo>
                    <a:pt x="736" y="57"/>
                  </a:lnTo>
                  <a:lnTo>
                    <a:pt x="736" y="54"/>
                  </a:lnTo>
                  <a:lnTo>
                    <a:pt x="736" y="52"/>
                  </a:lnTo>
                  <a:lnTo>
                    <a:pt x="736" y="52"/>
                  </a:lnTo>
                  <a:lnTo>
                    <a:pt x="736" y="50"/>
                  </a:lnTo>
                  <a:lnTo>
                    <a:pt x="734" y="50"/>
                  </a:lnTo>
                  <a:lnTo>
                    <a:pt x="734" y="47"/>
                  </a:lnTo>
                  <a:lnTo>
                    <a:pt x="736" y="47"/>
                  </a:lnTo>
                  <a:lnTo>
                    <a:pt x="738" y="47"/>
                  </a:lnTo>
                  <a:lnTo>
                    <a:pt x="738" y="50"/>
                  </a:lnTo>
                  <a:lnTo>
                    <a:pt x="738" y="54"/>
                  </a:lnTo>
                  <a:lnTo>
                    <a:pt x="738" y="54"/>
                  </a:lnTo>
                  <a:lnTo>
                    <a:pt x="736" y="57"/>
                  </a:lnTo>
                  <a:lnTo>
                    <a:pt x="736" y="59"/>
                  </a:lnTo>
                  <a:lnTo>
                    <a:pt x="736" y="64"/>
                  </a:lnTo>
                  <a:lnTo>
                    <a:pt x="738" y="69"/>
                  </a:lnTo>
                  <a:lnTo>
                    <a:pt x="741" y="73"/>
                  </a:lnTo>
                  <a:lnTo>
                    <a:pt x="743" y="78"/>
                  </a:lnTo>
                  <a:lnTo>
                    <a:pt x="745" y="80"/>
                  </a:lnTo>
                  <a:lnTo>
                    <a:pt x="748" y="80"/>
                  </a:lnTo>
                  <a:lnTo>
                    <a:pt x="750" y="76"/>
                  </a:lnTo>
                  <a:lnTo>
                    <a:pt x="750" y="78"/>
                  </a:lnTo>
                  <a:lnTo>
                    <a:pt x="755" y="80"/>
                  </a:lnTo>
                  <a:lnTo>
                    <a:pt x="755" y="83"/>
                  </a:lnTo>
                  <a:lnTo>
                    <a:pt x="757" y="80"/>
                  </a:lnTo>
                  <a:lnTo>
                    <a:pt x="762" y="80"/>
                  </a:lnTo>
                  <a:lnTo>
                    <a:pt x="764" y="80"/>
                  </a:lnTo>
                  <a:lnTo>
                    <a:pt x="767" y="78"/>
                  </a:lnTo>
                  <a:lnTo>
                    <a:pt x="769" y="73"/>
                  </a:lnTo>
                  <a:lnTo>
                    <a:pt x="771" y="71"/>
                  </a:lnTo>
                  <a:lnTo>
                    <a:pt x="769" y="71"/>
                  </a:lnTo>
                  <a:lnTo>
                    <a:pt x="769" y="71"/>
                  </a:lnTo>
                  <a:lnTo>
                    <a:pt x="769" y="71"/>
                  </a:lnTo>
                  <a:lnTo>
                    <a:pt x="771" y="69"/>
                  </a:lnTo>
                  <a:lnTo>
                    <a:pt x="781" y="66"/>
                  </a:lnTo>
                  <a:lnTo>
                    <a:pt x="781" y="64"/>
                  </a:lnTo>
                  <a:lnTo>
                    <a:pt x="778" y="64"/>
                  </a:lnTo>
                  <a:lnTo>
                    <a:pt x="774" y="64"/>
                  </a:lnTo>
                  <a:lnTo>
                    <a:pt x="771" y="64"/>
                  </a:lnTo>
                  <a:lnTo>
                    <a:pt x="771" y="62"/>
                  </a:lnTo>
                  <a:lnTo>
                    <a:pt x="769" y="62"/>
                  </a:lnTo>
                  <a:lnTo>
                    <a:pt x="767" y="59"/>
                  </a:lnTo>
                  <a:lnTo>
                    <a:pt x="764" y="59"/>
                  </a:lnTo>
                  <a:lnTo>
                    <a:pt x="764" y="59"/>
                  </a:lnTo>
                  <a:lnTo>
                    <a:pt x="762" y="57"/>
                  </a:lnTo>
                  <a:lnTo>
                    <a:pt x="764" y="57"/>
                  </a:lnTo>
                  <a:lnTo>
                    <a:pt x="767" y="57"/>
                  </a:lnTo>
                  <a:lnTo>
                    <a:pt x="769" y="59"/>
                  </a:lnTo>
                  <a:lnTo>
                    <a:pt x="769" y="57"/>
                  </a:lnTo>
                  <a:lnTo>
                    <a:pt x="771" y="59"/>
                  </a:lnTo>
                  <a:lnTo>
                    <a:pt x="776" y="62"/>
                  </a:lnTo>
                  <a:lnTo>
                    <a:pt x="786" y="64"/>
                  </a:lnTo>
                  <a:lnTo>
                    <a:pt x="788" y="64"/>
                  </a:lnTo>
                  <a:lnTo>
                    <a:pt x="790" y="62"/>
                  </a:lnTo>
                  <a:lnTo>
                    <a:pt x="790" y="62"/>
                  </a:lnTo>
                  <a:lnTo>
                    <a:pt x="788" y="62"/>
                  </a:lnTo>
                  <a:lnTo>
                    <a:pt x="786" y="57"/>
                  </a:lnTo>
                  <a:lnTo>
                    <a:pt x="783" y="54"/>
                  </a:lnTo>
                  <a:lnTo>
                    <a:pt x="783" y="54"/>
                  </a:lnTo>
                  <a:lnTo>
                    <a:pt x="781" y="54"/>
                  </a:lnTo>
                  <a:lnTo>
                    <a:pt x="781" y="54"/>
                  </a:lnTo>
                  <a:lnTo>
                    <a:pt x="778" y="52"/>
                  </a:lnTo>
                  <a:lnTo>
                    <a:pt x="778" y="52"/>
                  </a:lnTo>
                  <a:lnTo>
                    <a:pt x="778" y="52"/>
                  </a:lnTo>
                  <a:lnTo>
                    <a:pt x="781" y="52"/>
                  </a:lnTo>
                  <a:lnTo>
                    <a:pt x="786" y="54"/>
                  </a:lnTo>
                  <a:lnTo>
                    <a:pt x="786" y="54"/>
                  </a:lnTo>
                  <a:lnTo>
                    <a:pt x="786" y="54"/>
                  </a:lnTo>
                  <a:lnTo>
                    <a:pt x="788" y="57"/>
                  </a:lnTo>
                  <a:lnTo>
                    <a:pt x="793" y="59"/>
                  </a:lnTo>
                  <a:lnTo>
                    <a:pt x="793" y="59"/>
                  </a:lnTo>
                  <a:lnTo>
                    <a:pt x="795" y="59"/>
                  </a:lnTo>
                  <a:lnTo>
                    <a:pt x="797" y="57"/>
                  </a:lnTo>
                  <a:lnTo>
                    <a:pt x="797" y="57"/>
                  </a:lnTo>
                  <a:lnTo>
                    <a:pt x="797" y="57"/>
                  </a:lnTo>
                  <a:lnTo>
                    <a:pt x="797" y="57"/>
                  </a:lnTo>
                  <a:lnTo>
                    <a:pt x="800" y="54"/>
                  </a:lnTo>
                  <a:lnTo>
                    <a:pt x="800" y="54"/>
                  </a:lnTo>
                  <a:lnTo>
                    <a:pt x="802" y="52"/>
                  </a:lnTo>
                  <a:lnTo>
                    <a:pt x="802" y="52"/>
                  </a:lnTo>
                  <a:lnTo>
                    <a:pt x="802" y="52"/>
                  </a:lnTo>
                  <a:lnTo>
                    <a:pt x="800" y="52"/>
                  </a:lnTo>
                  <a:lnTo>
                    <a:pt x="800" y="47"/>
                  </a:lnTo>
                  <a:lnTo>
                    <a:pt x="797" y="47"/>
                  </a:lnTo>
                  <a:lnTo>
                    <a:pt x="795" y="47"/>
                  </a:lnTo>
                  <a:lnTo>
                    <a:pt x="793" y="45"/>
                  </a:lnTo>
                  <a:lnTo>
                    <a:pt x="790" y="43"/>
                  </a:lnTo>
                  <a:lnTo>
                    <a:pt x="788" y="43"/>
                  </a:lnTo>
                  <a:lnTo>
                    <a:pt x="786" y="40"/>
                  </a:lnTo>
                  <a:lnTo>
                    <a:pt x="783" y="40"/>
                  </a:lnTo>
                  <a:lnTo>
                    <a:pt x="783" y="40"/>
                  </a:lnTo>
                  <a:lnTo>
                    <a:pt x="783" y="38"/>
                  </a:lnTo>
                  <a:lnTo>
                    <a:pt x="783" y="38"/>
                  </a:lnTo>
                  <a:lnTo>
                    <a:pt x="786" y="35"/>
                  </a:lnTo>
                  <a:lnTo>
                    <a:pt x="786" y="35"/>
                  </a:lnTo>
                  <a:lnTo>
                    <a:pt x="786" y="38"/>
                  </a:lnTo>
                  <a:lnTo>
                    <a:pt x="786" y="38"/>
                  </a:lnTo>
                  <a:lnTo>
                    <a:pt x="786" y="38"/>
                  </a:lnTo>
                  <a:lnTo>
                    <a:pt x="790" y="38"/>
                  </a:lnTo>
                  <a:lnTo>
                    <a:pt x="793" y="40"/>
                  </a:lnTo>
                  <a:lnTo>
                    <a:pt x="795" y="40"/>
                  </a:lnTo>
                  <a:lnTo>
                    <a:pt x="797" y="43"/>
                  </a:lnTo>
                  <a:lnTo>
                    <a:pt x="797" y="43"/>
                  </a:lnTo>
                  <a:lnTo>
                    <a:pt x="800" y="43"/>
                  </a:lnTo>
                  <a:lnTo>
                    <a:pt x="802" y="43"/>
                  </a:lnTo>
                  <a:lnTo>
                    <a:pt x="805" y="47"/>
                  </a:lnTo>
                  <a:lnTo>
                    <a:pt x="807" y="47"/>
                  </a:lnTo>
                  <a:lnTo>
                    <a:pt x="809" y="47"/>
                  </a:lnTo>
                  <a:lnTo>
                    <a:pt x="812" y="47"/>
                  </a:lnTo>
                  <a:lnTo>
                    <a:pt x="819" y="50"/>
                  </a:lnTo>
                  <a:lnTo>
                    <a:pt x="819" y="47"/>
                  </a:lnTo>
                  <a:lnTo>
                    <a:pt x="816" y="47"/>
                  </a:lnTo>
                  <a:lnTo>
                    <a:pt x="814" y="47"/>
                  </a:lnTo>
                  <a:lnTo>
                    <a:pt x="812" y="45"/>
                  </a:lnTo>
                  <a:lnTo>
                    <a:pt x="812" y="45"/>
                  </a:lnTo>
                  <a:lnTo>
                    <a:pt x="812" y="43"/>
                  </a:lnTo>
                  <a:lnTo>
                    <a:pt x="812" y="40"/>
                  </a:lnTo>
                  <a:lnTo>
                    <a:pt x="809" y="35"/>
                  </a:lnTo>
                  <a:lnTo>
                    <a:pt x="807" y="35"/>
                  </a:lnTo>
                  <a:lnTo>
                    <a:pt x="807" y="33"/>
                  </a:lnTo>
                  <a:lnTo>
                    <a:pt x="805" y="33"/>
                  </a:lnTo>
                  <a:lnTo>
                    <a:pt x="807" y="33"/>
                  </a:lnTo>
                  <a:lnTo>
                    <a:pt x="809" y="33"/>
                  </a:lnTo>
                  <a:lnTo>
                    <a:pt x="812" y="35"/>
                  </a:lnTo>
                  <a:lnTo>
                    <a:pt x="812" y="38"/>
                  </a:lnTo>
                  <a:lnTo>
                    <a:pt x="812" y="38"/>
                  </a:lnTo>
                  <a:lnTo>
                    <a:pt x="814" y="38"/>
                  </a:lnTo>
                  <a:lnTo>
                    <a:pt x="816" y="38"/>
                  </a:lnTo>
                  <a:lnTo>
                    <a:pt x="816" y="40"/>
                  </a:lnTo>
                  <a:lnTo>
                    <a:pt x="816" y="43"/>
                  </a:lnTo>
                  <a:lnTo>
                    <a:pt x="816" y="43"/>
                  </a:lnTo>
                  <a:lnTo>
                    <a:pt x="816" y="43"/>
                  </a:lnTo>
                  <a:lnTo>
                    <a:pt x="821" y="45"/>
                  </a:lnTo>
                  <a:lnTo>
                    <a:pt x="821" y="45"/>
                  </a:lnTo>
                  <a:lnTo>
                    <a:pt x="823" y="47"/>
                  </a:lnTo>
                  <a:lnTo>
                    <a:pt x="823" y="47"/>
                  </a:lnTo>
                  <a:lnTo>
                    <a:pt x="823" y="50"/>
                  </a:lnTo>
                  <a:lnTo>
                    <a:pt x="823" y="50"/>
                  </a:lnTo>
                  <a:lnTo>
                    <a:pt x="823" y="52"/>
                  </a:lnTo>
                  <a:lnTo>
                    <a:pt x="823" y="52"/>
                  </a:lnTo>
                  <a:lnTo>
                    <a:pt x="826" y="54"/>
                  </a:lnTo>
                  <a:lnTo>
                    <a:pt x="828" y="57"/>
                  </a:lnTo>
                  <a:lnTo>
                    <a:pt x="831" y="57"/>
                  </a:lnTo>
                  <a:lnTo>
                    <a:pt x="833" y="57"/>
                  </a:lnTo>
                  <a:lnTo>
                    <a:pt x="831" y="54"/>
                  </a:lnTo>
                  <a:lnTo>
                    <a:pt x="831" y="52"/>
                  </a:lnTo>
                  <a:lnTo>
                    <a:pt x="828" y="50"/>
                  </a:lnTo>
                  <a:lnTo>
                    <a:pt x="828" y="47"/>
                  </a:lnTo>
                  <a:lnTo>
                    <a:pt x="819" y="35"/>
                  </a:lnTo>
                  <a:lnTo>
                    <a:pt x="819" y="33"/>
                  </a:lnTo>
                  <a:lnTo>
                    <a:pt x="816" y="31"/>
                  </a:lnTo>
                  <a:lnTo>
                    <a:pt x="814" y="28"/>
                  </a:lnTo>
                  <a:lnTo>
                    <a:pt x="812" y="26"/>
                  </a:lnTo>
                  <a:lnTo>
                    <a:pt x="812" y="21"/>
                  </a:lnTo>
                  <a:lnTo>
                    <a:pt x="809" y="17"/>
                  </a:lnTo>
                  <a:lnTo>
                    <a:pt x="809" y="17"/>
                  </a:lnTo>
                  <a:lnTo>
                    <a:pt x="809" y="19"/>
                  </a:lnTo>
                  <a:lnTo>
                    <a:pt x="809" y="21"/>
                  </a:lnTo>
                  <a:lnTo>
                    <a:pt x="807" y="21"/>
                  </a:lnTo>
                  <a:lnTo>
                    <a:pt x="809" y="24"/>
                  </a:lnTo>
                  <a:lnTo>
                    <a:pt x="809" y="24"/>
                  </a:lnTo>
                  <a:lnTo>
                    <a:pt x="809" y="24"/>
                  </a:lnTo>
                  <a:lnTo>
                    <a:pt x="812" y="26"/>
                  </a:lnTo>
                  <a:lnTo>
                    <a:pt x="809" y="24"/>
                  </a:lnTo>
                  <a:lnTo>
                    <a:pt x="805" y="21"/>
                  </a:lnTo>
                  <a:lnTo>
                    <a:pt x="805" y="19"/>
                  </a:lnTo>
                  <a:lnTo>
                    <a:pt x="805" y="17"/>
                  </a:lnTo>
                  <a:lnTo>
                    <a:pt x="802" y="17"/>
                  </a:lnTo>
                  <a:lnTo>
                    <a:pt x="800" y="14"/>
                  </a:lnTo>
                  <a:lnTo>
                    <a:pt x="797" y="14"/>
                  </a:lnTo>
                  <a:lnTo>
                    <a:pt x="797" y="12"/>
                  </a:lnTo>
                  <a:lnTo>
                    <a:pt x="795" y="9"/>
                  </a:lnTo>
                  <a:lnTo>
                    <a:pt x="795" y="7"/>
                  </a:lnTo>
                  <a:lnTo>
                    <a:pt x="795" y="5"/>
                  </a:lnTo>
                  <a:lnTo>
                    <a:pt x="795" y="5"/>
                  </a:lnTo>
                  <a:lnTo>
                    <a:pt x="793" y="5"/>
                  </a:lnTo>
                  <a:lnTo>
                    <a:pt x="778" y="9"/>
                  </a:lnTo>
                  <a:lnTo>
                    <a:pt x="762" y="12"/>
                  </a:lnTo>
                  <a:lnTo>
                    <a:pt x="743" y="17"/>
                  </a:lnTo>
                  <a:lnTo>
                    <a:pt x="726" y="19"/>
                  </a:lnTo>
                  <a:lnTo>
                    <a:pt x="710" y="21"/>
                  </a:lnTo>
                  <a:lnTo>
                    <a:pt x="693" y="26"/>
                  </a:lnTo>
                  <a:lnTo>
                    <a:pt x="674" y="28"/>
                  </a:lnTo>
                  <a:lnTo>
                    <a:pt x="658" y="33"/>
                  </a:lnTo>
                  <a:lnTo>
                    <a:pt x="641" y="35"/>
                  </a:lnTo>
                  <a:lnTo>
                    <a:pt x="622" y="40"/>
                  </a:lnTo>
                  <a:lnTo>
                    <a:pt x="606" y="43"/>
                  </a:lnTo>
                  <a:lnTo>
                    <a:pt x="589" y="47"/>
                  </a:lnTo>
                  <a:lnTo>
                    <a:pt x="570" y="50"/>
                  </a:lnTo>
                  <a:lnTo>
                    <a:pt x="554" y="52"/>
                  </a:lnTo>
                  <a:lnTo>
                    <a:pt x="537" y="57"/>
                  </a:lnTo>
                  <a:lnTo>
                    <a:pt x="521" y="59"/>
                  </a:lnTo>
                  <a:lnTo>
                    <a:pt x="502" y="62"/>
                  </a:lnTo>
                  <a:lnTo>
                    <a:pt x="485" y="66"/>
                  </a:lnTo>
                  <a:lnTo>
                    <a:pt x="469" y="69"/>
                  </a:lnTo>
                  <a:lnTo>
                    <a:pt x="450" y="71"/>
                  </a:lnTo>
                  <a:lnTo>
                    <a:pt x="433" y="76"/>
                  </a:lnTo>
                  <a:lnTo>
                    <a:pt x="417" y="78"/>
                  </a:lnTo>
                  <a:lnTo>
                    <a:pt x="398" y="80"/>
                  </a:lnTo>
                  <a:lnTo>
                    <a:pt x="381" y="83"/>
                  </a:lnTo>
                  <a:lnTo>
                    <a:pt x="365" y="88"/>
                  </a:lnTo>
                  <a:lnTo>
                    <a:pt x="346" y="90"/>
                  </a:lnTo>
                  <a:lnTo>
                    <a:pt x="329" y="92"/>
                  </a:lnTo>
                  <a:lnTo>
                    <a:pt x="313" y="95"/>
                  </a:lnTo>
                  <a:lnTo>
                    <a:pt x="294" y="97"/>
                  </a:lnTo>
                  <a:lnTo>
                    <a:pt x="277" y="102"/>
                  </a:lnTo>
                  <a:lnTo>
                    <a:pt x="260" y="104"/>
                  </a:lnTo>
                  <a:lnTo>
                    <a:pt x="242" y="106"/>
                  </a:lnTo>
                  <a:lnTo>
                    <a:pt x="242" y="106"/>
                  </a:lnTo>
                  <a:lnTo>
                    <a:pt x="239" y="106"/>
                  </a:lnTo>
                  <a:lnTo>
                    <a:pt x="239" y="106"/>
                  </a:lnTo>
                  <a:lnTo>
                    <a:pt x="239" y="104"/>
                  </a:lnTo>
                  <a:lnTo>
                    <a:pt x="234" y="114"/>
                  </a:lnTo>
                  <a:lnTo>
                    <a:pt x="234" y="116"/>
                  </a:lnTo>
                  <a:lnTo>
                    <a:pt x="234" y="116"/>
                  </a:lnTo>
                  <a:lnTo>
                    <a:pt x="237" y="118"/>
                  </a:lnTo>
                  <a:lnTo>
                    <a:pt x="237" y="121"/>
                  </a:lnTo>
                  <a:lnTo>
                    <a:pt x="237" y="125"/>
                  </a:lnTo>
                  <a:lnTo>
                    <a:pt x="234" y="130"/>
                  </a:lnTo>
                  <a:lnTo>
                    <a:pt x="234" y="133"/>
                  </a:lnTo>
                  <a:lnTo>
                    <a:pt x="234" y="133"/>
                  </a:lnTo>
                  <a:lnTo>
                    <a:pt x="234" y="133"/>
                  </a:lnTo>
                  <a:lnTo>
                    <a:pt x="237" y="135"/>
                  </a:lnTo>
                  <a:lnTo>
                    <a:pt x="237" y="137"/>
                  </a:lnTo>
                  <a:lnTo>
                    <a:pt x="237" y="137"/>
                  </a:lnTo>
                  <a:lnTo>
                    <a:pt x="239" y="137"/>
                  </a:lnTo>
                  <a:lnTo>
                    <a:pt x="239" y="140"/>
                  </a:lnTo>
                  <a:lnTo>
                    <a:pt x="237" y="140"/>
                  </a:lnTo>
                  <a:lnTo>
                    <a:pt x="234" y="140"/>
                  </a:lnTo>
                  <a:lnTo>
                    <a:pt x="230" y="137"/>
                  </a:lnTo>
                  <a:lnTo>
                    <a:pt x="227" y="137"/>
                  </a:lnTo>
                  <a:lnTo>
                    <a:pt x="227" y="137"/>
                  </a:lnTo>
                  <a:lnTo>
                    <a:pt x="220" y="144"/>
                  </a:lnTo>
                  <a:lnTo>
                    <a:pt x="218" y="147"/>
                  </a:lnTo>
                  <a:lnTo>
                    <a:pt x="218" y="149"/>
                  </a:lnTo>
                  <a:lnTo>
                    <a:pt x="211" y="168"/>
                  </a:lnTo>
                  <a:lnTo>
                    <a:pt x="211" y="170"/>
                  </a:lnTo>
                  <a:lnTo>
                    <a:pt x="211" y="170"/>
                  </a:lnTo>
                  <a:lnTo>
                    <a:pt x="208" y="170"/>
                  </a:lnTo>
                  <a:lnTo>
                    <a:pt x="208" y="173"/>
                  </a:lnTo>
                  <a:lnTo>
                    <a:pt x="206" y="175"/>
                  </a:lnTo>
                  <a:lnTo>
                    <a:pt x="206" y="175"/>
                  </a:lnTo>
                  <a:lnTo>
                    <a:pt x="206" y="175"/>
                  </a:lnTo>
                  <a:lnTo>
                    <a:pt x="204" y="175"/>
                  </a:lnTo>
                  <a:lnTo>
                    <a:pt x="204" y="175"/>
                  </a:lnTo>
                  <a:lnTo>
                    <a:pt x="201" y="175"/>
                  </a:lnTo>
                  <a:lnTo>
                    <a:pt x="201" y="175"/>
                  </a:lnTo>
                  <a:lnTo>
                    <a:pt x="201" y="173"/>
                  </a:lnTo>
                  <a:lnTo>
                    <a:pt x="201" y="173"/>
                  </a:lnTo>
                  <a:lnTo>
                    <a:pt x="201" y="173"/>
                  </a:lnTo>
                  <a:lnTo>
                    <a:pt x="201" y="173"/>
                  </a:lnTo>
                  <a:lnTo>
                    <a:pt x="199" y="173"/>
                  </a:lnTo>
                  <a:lnTo>
                    <a:pt x="199" y="170"/>
                  </a:lnTo>
                  <a:lnTo>
                    <a:pt x="199" y="170"/>
                  </a:lnTo>
                  <a:lnTo>
                    <a:pt x="199" y="170"/>
                  </a:lnTo>
                  <a:lnTo>
                    <a:pt x="199" y="170"/>
                  </a:lnTo>
                  <a:lnTo>
                    <a:pt x="199" y="170"/>
                  </a:lnTo>
                  <a:lnTo>
                    <a:pt x="197" y="170"/>
                  </a:lnTo>
                  <a:lnTo>
                    <a:pt x="197" y="170"/>
                  </a:lnTo>
                  <a:lnTo>
                    <a:pt x="194" y="170"/>
                  </a:lnTo>
                  <a:lnTo>
                    <a:pt x="194" y="170"/>
                  </a:lnTo>
                  <a:lnTo>
                    <a:pt x="194" y="170"/>
                  </a:lnTo>
                  <a:lnTo>
                    <a:pt x="194" y="168"/>
                  </a:lnTo>
                  <a:lnTo>
                    <a:pt x="192" y="170"/>
                  </a:lnTo>
                  <a:lnTo>
                    <a:pt x="192" y="170"/>
                  </a:lnTo>
                  <a:lnTo>
                    <a:pt x="192" y="170"/>
                  </a:lnTo>
                  <a:lnTo>
                    <a:pt x="190" y="173"/>
                  </a:lnTo>
                  <a:lnTo>
                    <a:pt x="187" y="173"/>
                  </a:lnTo>
                  <a:lnTo>
                    <a:pt x="185" y="173"/>
                  </a:lnTo>
                  <a:lnTo>
                    <a:pt x="185" y="173"/>
                  </a:lnTo>
                  <a:lnTo>
                    <a:pt x="182" y="175"/>
                  </a:lnTo>
                  <a:lnTo>
                    <a:pt x="180" y="178"/>
                  </a:lnTo>
                  <a:lnTo>
                    <a:pt x="178" y="178"/>
                  </a:lnTo>
                  <a:lnTo>
                    <a:pt x="178" y="178"/>
                  </a:lnTo>
                  <a:lnTo>
                    <a:pt x="175" y="180"/>
                  </a:lnTo>
                  <a:lnTo>
                    <a:pt x="173" y="185"/>
                  </a:lnTo>
                  <a:lnTo>
                    <a:pt x="171" y="187"/>
                  </a:lnTo>
                  <a:lnTo>
                    <a:pt x="171" y="189"/>
                  </a:lnTo>
                  <a:lnTo>
                    <a:pt x="171" y="189"/>
                  </a:lnTo>
                  <a:lnTo>
                    <a:pt x="168" y="192"/>
                  </a:lnTo>
                  <a:lnTo>
                    <a:pt x="168" y="194"/>
                  </a:lnTo>
                  <a:lnTo>
                    <a:pt x="168" y="194"/>
                  </a:lnTo>
                  <a:lnTo>
                    <a:pt x="168" y="194"/>
                  </a:lnTo>
                  <a:lnTo>
                    <a:pt x="168" y="194"/>
                  </a:lnTo>
                  <a:lnTo>
                    <a:pt x="163" y="199"/>
                  </a:lnTo>
                  <a:lnTo>
                    <a:pt x="161" y="199"/>
                  </a:lnTo>
                  <a:lnTo>
                    <a:pt x="161" y="199"/>
                  </a:lnTo>
                  <a:lnTo>
                    <a:pt x="161" y="199"/>
                  </a:lnTo>
                  <a:lnTo>
                    <a:pt x="161" y="199"/>
                  </a:lnTo>
                  <a:lnTo>
                    <a:pt x="159" y="199"/>
                  </a:lnTo>
                  <a:lnTo>
                    <a:pt x="159" y="199"/>
                  </a:lnTo>
                  <a:lnTo>
                    <a:pt x="159" y="199"/>
                  </a:lnTo>
                  <a:lnTo>
                    <a:pt x="159" y="199"/>
                  </a:lnTo>
                  <a:lnTo>
                    <a:pt x="159" y="196"/>
                  </a:lnTo>
                  <a:lnTo>
                    <a:pt x="156" y="196"/>
                  </a:lnTo>
                  <a:lnTo>
                    <a:pt x="156" y="196"/>
                  </a:lnTo>
                  <a:lnTo>
                    <a:pt x="156" y="194"/>
                  </a:lnTo>
                  <a:lnTo>
                    <a:pt x="156" y="194"/>
                  </a:lnTo>
                  <a:lnTo>
                    <a:pt x="156" y="192"/>
                  </a:lnTo>
                  <a:lnTo>
                    <a:pt x="156" y="192"/>
                  </a:lnTo>
                  <a:lnTo>
                    <a:pt x="156" y="192"/>
                  </a:lnTo>
                  <a:lnTo>
                    <a:pt x="156" y="192"/>
                  </a:lnTo>
                  <a:lnTo>
                    <a:pt x="154" y="189"/>
                  </a:lnTo>
                  <a:lnTo>
                    <a:pt x="154" y="189"/>
                  </a:lnTo>
                  <a:lnTo>
                    <a:pt x="154" y="189"/>
                  </a:lnTo>
                  <a:lnTo>
                    <a:pt x="152" y="189"/>
                  </a:lnTo>
                  <a:lnTo>
                    <a:pt x="149" y="192"/>
                  </a:lnTo>
                  <a:lnTo>
                    <a:pt x="147" y="194"/>
                  </a:lnTo>
                  <a:lnTo>
                    <a:pt x="140" y="199"/>
                  </a:lnTo>
                  <a:lnTo>
                    <a:pt x="140" y="199"/>
                  </a:lnTo>
                  <a:lnTo>
                    <a:pt x="140" y="199"/>
                  </a:lnTo>
                  <a:lnTo>
                    <a:pt x="140" y="199"/>
                  </a:lnTo>
                  <a:lnTo>
                    <a:pt x="140" y="201"/>
                  </a:lnTo>
                  <a:lnTo>
                    <a:pt x="140" y="201"/>
                  </a:lnTo>
                  <a:lnTo>
                    <a:pt x="140" y="201"/>
                  </a:lnTo>
                  <a:lnTo>
                    <a:pt x="137" y="204"/>
                  </a:lnTo>
                  <a:lnTo>
                    <a:pt x="137" y="204"/>
                  </a:lnTo>
                  <a:lnTo>
                    <a:pt x="137" y="206"/>
                  </a:lnTo>
                  <a:lnTo>
                    <a:pt x="137" y="206"/>
                  </a:lnTo>
                  <a:lnTo>
                    <a:pt x="137" y="206"/>
                  </a:lnTo>
                  <a:lnTo>
                    <a:pt x="137" y="206"/>
                  </a:lnTo>
                  <a:lnTo>
                    <a:pt x="135" y="206"/>
                  </a:lnTo>
                  <a:lnTo>
                    <a:pt x="135" y="206"/>
                  </a:lnTo>
                  <a:lnTo>
                    <a:pt x="133" y="206"/>
                  </a:lnTo>
                  <a:lnTo>
                    <a:pt x="133" y="206"/>
                  </a:lnTo>
                  <a:lnTo>
                    <a:pt x="130" y="206"/>
                  </a:lnTo>
                  <a:lnTo>
                    <a:pt x="130" y="206"/>
                  </a:lnTo>
                  <a:lnTo>
                    <a:pt x="128" y="206"/>
                  </a:lnTo>
                  <a:lnTo>
                    <a:pt x="128" y="206"/>
                  </a:lnTo>
                  <a:lnTo>
                    <a:pt x="128" y="206"/>
                  </a:lnTo>
                  <a:lnTo>
                    <a:pt x="126" y="208"/>
                  </a:lnTo>
                  <a:lnTo>
                    <a:pt x="126" y="208"/>
                  </a:lnTo>
                  <a:lnTo>
                    <a:pt x="126" y="208"/>
                  </a:lnTo>
                  <a:lnTo>
                    <a:pt x="126" y="208"/>
                  </a:lnTo>
                  <a:lnTo>
                    <a:pt x="126" y="211"/>
                  </a:lnTo>
                  <a:lnTo>
                    <a:pt x="126" y="211"/>
                  </a:lnTo>
                  <a:lnTo>
                    <a:pt x="128" y="211"/>
                  </a:lnTo>
                  <a:lnTo>
                    <a:pt x="128" y="213"/>
                  </a:lnTo>
                  <a:lnTo>
                    <a:pt x="128" y="213"/>
                  </a:lnTo>
                  <a:lnTo>
                    <a:pt x="128" y="215"/>
                  </a:lnTo>
                  <a:lnTo>
                    <a:pt x="128" y="215"/>
                  </a:lnTo>
                  <a:lnTo>
                    <a:pt x="128" y="218"/>
                  </a:lnTo>
                  <a:lnTo>
                    <a:pt x="128" y="218"/>
                  </a:lnTo>
                  <a:lnTo>
                    <a:pt x="128" y="218"/>
                  </a:lnTo>
                  <a:lnTo>
                    <a:pt x="126" y="220"/>
                  </a:lnTo>
                  <a:lnTo>
                    <a:pt x="126" y="225"/>
                  </a:lnTo>
                  <a:lnTo>
                    <a:pt x="123" y="227"/>
                  </a:lnTo>
                  <a:lnTo>
                    <a:pt x="121" y="227"/>
                  </a:lnTo>
                  <a:lnTo>
                    <a:pt x="121" y="227"/>
                  </a:lnTo>
                  <a:lnTo>
                    <a:pt x="119" y="227"/>
                  </a:lnTo>
                  <a:lnTo>
                    <a:pt x="116" y="227"/>
                  </a:lnTo>
                  <a:lnTo>
                    <a:pt x="114" y="227"/>
                  </a:lnTo>
                  <a:lnTo>
                    <a:pt x="114" y="227"/>
                  </a:lnTo>
                  <a:lnTo>
                    <a:pt x="114" y="230"/>
                  </a:lnTo>
                  <a:lnTo>
                    <a:pt x="109" y="232"/>
                  </a:lnTo>
                  <a:lnTo>
                    <a:pt x="104" y="234"/>
                  </a:lnTo>
                  <a:lnTo>
                    <a:pt x="104" y="234"/>
                  </a:lnTo>
                  <a:lnTo>
                    <a:pt x="104" y="234"/>
                  </a:lnTo>
                  <a:lnTo>
                    <a:pt x="102" y="237"/>
                  </a:lnTo>
                  <a:lnTo>
                    <a:pt x="100" y="239"/>
                  </a:lnTo>
                  <a:lnTo>
                    <a:pt x="97" y="239"/>
                  </a:lnTo>
                  <a:lnTo>
                    <a:pt x="97" y="239"/>
                  </a:lnTo>
                  <a:lnTo>
                    <a:pt x="97" y="241"/>
                  </a:lnTo>
                  <a:lnTo>
                    <a:pt x="97" y="241"/>
                  </a:lnTo>
                  <a:lnTo>
                    <a:pt x="95" y="244"/>
                  </a:lnTo>
                  <a:lnTo>
                    <a:pt x="93" y="246"/>
                  </a:lnTo>
                  <a:lnTo>
                    <a:pt x="93" y="246"/>
                  </a:lnTo>
                  <a:lnTo>
                    <a:pt x="93" y="246"/>
                  </a:lnTo>
                  <a:lnTo>
                    <a:pt x="90" y="246"/>
                  </a:lnTo>
                  <a:lnTo>
                    <a:pt x="90" y="246"/>
                  </a:lnTo>
                  <a:lnTo>
                    <a:pt x="90" y="249"/>
                  </a:lnTo>
                  <a:lnTo>
                    <a:pt x="88" y="249"/>
                  </a:lnTo>
                  <a:lnTo>
                    <a:pt x="88" y="251"/>
                  </a:lnTo>
                  <a:lnTo>
                    <a:pt x="85" y="251"/>
                  </a:lnTo>
                  <a:lnTo>
                    <a:pt x="85" y="253"/>
                  </a:lnTo>
                  <a:lnTo>
                    <a:pt x="81" y="256"/>
                  </a:lnTo>
                  <a:lnTo>
                    <a:pt x="78" y="256"/>
                  </a:lnTo>
                  <a:lnTo>
                    <a:pt x="78" y="258"/>
                  </a:lnTo>
                  <a:lnTo>
                    <a:pt x="78" y="258"/>
                  </a:lnTo>
                  <a:lnTo>
                    <a:pt x="76" y="260"/>
                  </a:lnTo>
                  <a:lnTo>
                    <a:pt x="76" y="263"/>
                  </a:lnTo>
                  <a:lnTo>
                    <a:pt x="74" y="263"/>
                  </a:lnTo>
                  <a:lnTo>
                    <a:pt x="69" y="265"/>
                  </a:lnTo>
                  <a:lnTo>
                    <a:pt x="67" y="265"/>
                  </a:lnTo>
                  <a:lnTo>
                    <a:pt x="67" y="265"/>
                  </a:lnTo>
                  <a:lnTo>
                    <a:pt x="67" y="265"/>
                  </a:lnTo>
                  <a:lnTo>
                    <a:pt x="67" y="263"/>
                  </a:lnTo>
                  <a:lnTo>
                    <a:pt x="64" y="263"/>
                  </a:lnTo>
                  <a:lnTo>
                    <a:pt x="64" y="263"/>
                  </a:lnTo>
                  <a:lnTo>
                    <a:pt x="64" y="263"/>
                  </a:lnTo>
                  <a:lnTo>
                    <a:pt x="62" y="265"/>
                  </a:lnTo>
                  <a:lnTo>
                    <a:pt x="59" y="265"/>
                  </a:lnTo>
                  <a:lnTo>
                    <a:pt x="59" y="265"/>
                  </a:lnTo>
                  <a:lnTo>
                    <a:pt x="59" y="265"/>
                  </a:lnTo>
                  <a:lnTo>
                    <a:pt x="59" y="265"/>
                  </a:lnTo>
                  <a:lnTo>
                    <a:pt x="57" y="265"/>
                  </a:lnTo>
                  <a:lnTo>
                    <a:pt x="57" y="265"/>
                  </a:lnTo>
                  <a:lnTo>
                    <a:pt x="57" y="265"/>
                  </a:lnTo>
                  <a:lnTo>
                    <a:pt x="55" y="265"/>
                  </a:lnTo>
                  <a:lnTo>
                    <a:pt x="55" y="265"/>
                  </a:lnTo>
                  <a:lnTo>
                    <a:pt x="52" y="265"/>
                  </a:lnTo>
                  <a:lnTo>
                    <a:pt x="50" y="265"/>
                  </a:lnTo>
                  <a:lnTo>
                    <a:pt x="50" y="267"/>
                  </a:lnTo>
                  <a:lnTo>
                    <a:pt x="48" y="267"/>
                  </a:lnTo>
                  <a:lnTo>
                    <a:pt x="45" y="270"/>
                  </a:lnTo>
                  <a:lnTo>
                    <a:pt x="43" y="272"/>
                  </a:lnTo>
                  <a:lnTo>
                    <a:pt x="43" y="272"/>
                  </a:lnTo>
                  <a:lnTo>
                    <a:pt x="43" y="272"/>
                  </a:lnTo>
                  <a:lnTo>
                    <a:pt x="38" y="275"/>
                  </a:lnTo>
                  <a:lnTo>
                    <a:pt x="38" y="275"/>
                  </a:lnTo>
                  <a:lnTo>
                    <a:pt x="36" y="275"/>
                  </a:lnTo>
                  <a:lnTo>
                    <a:pt x="36" y="275"/>
                  </a:lnTo>
                  <a:lnTo>
                    <a:pt x="36" y="279"/>
                  </a:lnTo>
                  <a:lnTo>
                    <a:pt x="33" y="279"/>
                  </a:lnTo>
                  <a:lnTo>
                    <a:pt x="33" y="282"/>
                  </a:lnTo>
                  <a:lnTo>
                    <a:pt x="33" y="282"/>
                  </a:lnTo>
                  <a:lnTo>
                    <a:pt x="29" y="284"/>
                  </a:lnTo>
                  <a:lnTo>
                    <a:pt x="29" y="284"/>
                  </a:lnTo>
                  <a:lnTo>
                    <a:pt x="29" y="284"/>
                  </a:lnTo>
                  <a:lnTo>
                    <a:pt x="26" y="286"/>
                  </a:lnTo>
                  <a:lnTo>
                    <a:pt x="26" y="289"/>
                  </a:lnTo>
                  <a:lnTo>
                    <a:pt x="26" y="289"/>
                  </a:lnTo>
                  <a:lnTo>
                    <a:pt x="26" y="289"/>
                  </a:lnTo>
                  <a:lnTo>
                    <a:pt x="26" y="289"/>
                  </a:lnTo>
                  <a:lnTo>
                    <a:pt x="26" y="291"/>
                  </a:lnTo>
                  <a:lnTo>
                    <a:pt x="26" y="291"/>
                  </a:lnTo>
                  <a:lnTo>
                    <a:pt x="26" y="293"/>
                  </a:lnTo>
                  <a:lnTo>
                    <a:pt x="26" y="293"/>
                  </a:lnTo>
                  <a:lnTo>
                    <a:pt x="26" y="293"/>
                  </a:lnTo>
                  <a:lnTo>
                    <a:pt x="24" y="296"/>
                  </a:lnTo>
                  <a:lnTo>
                    <a:pt x="24" y="298"/>
                  </a:lnTo>
                  <a:lnTo>
                    <a:pt x="24" y="298"/>
                  </a:lnTo>
                  <a:lnTo>
                    <a:pt x="24" y="298"/>
                  </a:lnTo>
                  <a:lnTo>
                    <a:pt x="24" y="303"/>
                  </a:lnTo>
                  <a:lnTo>
                    <a:pt x="24" y="305"/>
                  </a:lnTo>
                  <a:lnTo>
                    <a:pt x="24" y="305"/>
                  </a:lnTo>
                  <a:lnTo>
                    <a:pt x="22" y="308"/>
                  </a:lnTo>
                  <a:lnTo>
                    <a:pt x="22" y="308"/>
                  </a:lnTo>
                  <a:lnTo>
                    <a:pt x="19" y="310"/>
                  </a:lnTo>
                  <a:lnTo>
                    <a:pt x="19" y="310"/>
                  </a:lnTo>
                  <a:lnTo>
                    <a:pt x="17" y="310"/>
                  </a:lnTo>
                  <a:lnTo>
                    <a:pt x="12" y="310"/>
                  </a:lnTo>
                  <a:lnTo>
                    <a:pt x="10" y="312"/>
                  </a:lnTo>
                  <a:lnTo>
                    <a:pt x="10" y="312"/>
                  </a:lnTo>
                  <a:lnTo>
                    <a:pt x="10" y="310"/>
                  </a:lnTo>
                  <a:lnTo>
                    <a:pt x="10" y="310"/>
                  </a:lnTo>
                  <a:lnTo>
                    <a:pt x="7" y="310"/>
                  </a:lnTo>
                  <a:lnTo>
                    <a:pt x="7" y="310"/>
                  </a:lnTo>
                  <a:lnTo>
                    <a:pt x="7" y="310"/>
                  </a:lnTo>
                  <a:lnTo>
                    <a:pt x="5" y="310"/>
                  </a:lnTo>
                  <a:lnTo>
                    <a:pt x="5" y="312"/>
                  </a:lnTo>
                  <a:lnTo>
                    <a:pt x="3" y="312"/>
                  </a:lnTo>
                  <a:lnTo>
                    <a:pt x="3" y="315"/>
                  </a:lnTo>
                  <a:lnTo>
                    <a:pt x="0" y="315"/>
                  </a:lnTo>
                  <a:lnTo>
                    <a:pt x="0" y="317"/>
                  </a:lnTo>
                  <a:lnTo>
                    <a:pt x="0" y="317"/>
                  </a:lnTo>
                  <a:lnTo>
                    <a:pt x="0" y="320"/>
                  </a:lnTo>
                  <a:lnTo>
                    <a:pt x="0" y="322"/>
                  </a:lnTo>
                  <a:lnTo>
                    <a:pt x="0" y="327"/>
                  </a:lnTo>
                  <a:lnTo>
                    <a:pt x="0" y="334"/>
                  </a:lnTo>
                  <a:lnTo>
                    <a:pt x="0" y="341"/>
                  </a:lnTo>
                  <a:lnTo>
                    <a:pt x="3" y="346"/>
                  </a:lnTo>
                  <a:lnTo>
                    <a:pt x="10" y="346"/>
                  </a:lnTo>
                  <a:lnTo>
                    <a:pt x="17" y="343"/>
                  </a:lnTo>
                  <a:lnTo>
                    <a:pt x="24" y="343"/>
                  </a:lnTo>
                  <a:lnTo>
                    <a:pt x="33" y="341"/>
                  </a:lnTo>
                  <a:lnTo>
                    <a:pt x="40" y="341"/>
                  </a:lnTo>
                  <a:lnTo>
                    <a:pt x="55" y="338"/>
                  </a:lnTo>
                  <a:lnTo>
                    <a:pt x="64" y="336"/>
                  </a:lnTo>
                  <a:lnTo>
                    <a:pt x="71" y="336"/>
                  </a:lnTo>
                  <a:lnTo>
                    <a:pt x="78" y="334"/>
                  </a:lnTo>
                  <a:lnTo>
                    <a:pt x="85" y="331"/>
                  </a:lnTo>
                  <a:lnTo>
                    <a:pt x="93" y="331"/>
                  </a:lnTo>
                  <a:lnTo>
                    <a:pt x="102" y="329"/>
                  </a:lnTo>
                  <a:lnTo>
                    <a:pt x="109" y="329"/>
                  </a:lnTo>
                  <a:lnTo>
                    <a:pt x="116" y="327"/>
                  </a:lnTo>
                  <a:lnTo>
                    <a:pt x="123" y="327"/>
                  </a:lnTo>
                  <a:lnTo>
                    <a:pt x="126" y="327"/>
                  </a:lnTo>
                  <a:lnTo>
                    <a:pt x="154" y="312"/>
                  </a:lnTo>
                  <a:lnTo>
                    <a:pt x="156" y="310"/>
                  </a:lnTo>
                  <a:lnTo>
                    <a:pt x="159" y="310"/>
                  </a:lnTo>
                  <a:lnTo>
                    <a:pt x="159" y="312"/>
                  </a:lnTo>
                  <a:lnTo>
                    <a:pt x="159" y="312"/>
                  </a:lnTo>
                  <a:lnTo>
                    <a:pt x="159" y="312"/>
                  </a:lnTo>
                  <a:lnTo>
                    <a:pt x="161" y="310"/>
                  </a:lnTo>
                  <a:lnTo>
                    <a:pt x="161" y="310"/>
                  </a:lnTo>
                  <a:lnTo>
                    <a:pt x="163" y="308"/>
                  </a:lnTo>
                  <a:lnTo>
                    <a:pt x="163" y="308"/>
                  </a:lnTo>
                  <a:lnTo>
                    <a:pt x="166" y="305"/>
                  </a:lnTo>
                  <a:lnTo>
                    <a:pt x="166" y="305"/>
                  </a:lnTo>
                  <a:lnTo>
                    <a:pt x="166" y="305"/>
                  </a:lnTo>
                  <a:lnTo>
                    <a:pt x="166" y="303"/>
                  </a:lnTo>
                  <a:lnTo>
                    <a:pt x="166" y="303"/>
                  </a:lnTo>
                  <a:lnTo>
                    <a:pt x="168" y="303"/>
                  </a:lnTo>
                  <a:lnTo>
                    <a:pt x="168" y="303"/>
                  </a:lnTo>
                  <a:lnTo>
                    <a:pt x="171" y="303"/>
                  </a:lnTo>
                  <a:lnTo>
                    <a:pt x="173" y="301"/>
                  </a:lnTo>
                  <a:lnTo>
                    <a:pt x="178" y="298"/>
                  </a:lnTo>
                  <a:lnTo>
                    <a:pt x="178" y="298"/>
                  </a:lnTo>
                  <a:lnTo>
                    <a:pt x="182" y="296"/>
                  </a:lnTo>
                  <a:lnTo>
                    <a:pt x="182" y="296"/>
                  </a:lnTo>
                  <a:lnTo>
                    <a:pt x="182" y="296"/>
                  </a:lnTo>
                  <a:lnTo>
                    <a:pt x="185" y="296"/>
                  </a:lnTo>
                  <a:lnTo>
                    <a:pt x="185" y="296"/>
                  </a:lnTo>
                  <a:lnTo>
                    <a:pt x="185" y="293"/>
                  </a:lnTo>
                  <a:lnTo>
                    <a:pt x="190" y="293"/>
                  </a:lnTo>
                  <a:lnTo>
                    <a:pt x="190" y="293"/>
                  </a:lnTo>
                  <a:lnTo>
                    <a:pt x="190" y="293"/>
                  </a:lnTo>
                  <a:lnTo>
                    <a:pt x="190" y="291"/>
                  </a:lnTo>
                  <a:lnTo>
                    <a:pt x="190" y="291"/>
                  </a:lnTo>
                  <a:lnTo>
                    <a:pt x="192" y="289"/>
                  </a:lnTo>
                  <a:lnTo>
                    <a:pt x="192" y="289"/>
                  </a:lnTo>
                  <a:lnTo>
                    <a:pt x="194" y="289"/>
                  </a:lnTo>
                  <a:lnTo>
                    <a:pt x="194" y="289"/>
                  </a:lnTo>
                  <a:lnTo>
                    <a:pt x="194" y="289"/>
                  </a:lnTo>
                  <a:lnTo>
                    <a:pt x="194" y="289"/>
                  </a:lnTo>
                  <a:lnTo>
                    <a:pt x="194" y="289"/>
                  </a:lnTo>
                  <a:lnTo>
                    <a:pt x="194" y="289"/>
                  </a:lnTo>
                  <a:lnTo>
                    <a:pt x="197" y="289"/>
                  </a:lnTo>
                  <a:lnTo>
                    <a:pt x="197" y="289"/>
                  </a:lnTo>
                  <a:lnTo>
                    <a:pt x="204" y="289"/>
                  </a:lnTo>
                  <a:lnTo>
                    <a:pt x="211" y="286"/>
                  </a:lnTo>
                  <a:lnTo>
                    <a:pt x="211" y="286"/>
                  </a:lnTo>
                  <a:lnTo>
                    <a:pt x="216" y="286"/>
                  </a:lnTo>
                  <a:lnTo>
                    <a:pt x="220" y="286"/>
                  </a:lnTo>
                  <a:lnTo>
                    <a:pt x="225" y="286"/>
                  </a:lnTo>
                  <a:lnTo>
                    <a:pt x="232" y="284"/>
                  </a:lnTo>
                  <a:lnTo>
                    <a:pt x="239" y="284"/>
                  </a:lnTo>
                  <a:lnTo>
                    <a:pt x="249" y="282"/>
                  </a:lnTo>
                  <a:lnTo>
                    <a:pt x="258" y="282"/>
                  </a:lnTo>
                  <a:lnTo>
                    <a:pt x="265" y="282"/>
                  </a:lnTo>
                  <a:lnTo>
                    <a:pt x="275" y="279"/>
                  </a:lnTo>
                  <a:lnTo>
                    <a:pt x="284" y="279"/>
                  </a:lnTo>
                  <a:lnTo>
                    <a:pt x="294" y="277"/>
                  </a:lnTo>
                  <a:lnTo>
                    <a:pt x="301" y="277"/>
                  </a:lnTo>
                  <a:lnTo>
                    <a:pt x="310" y="277"/>
                  </a:lnTo>
                  <a:lnTo>
                    <a:pt x="315" y="275"/>
                  </a:lnTo>
                  <a:lnTo>
                    <a:pt x="322" y="275"/>
                  </a:lnTo>
                  <a:lnTo>
                    <a:pt x="327" y="275"/>
                  </a:lnTo>
                  <a:lnTo>
                    <a:pt x="329" y="275"/>
                  </a:lnTo>
                  <a:lnTo>
                    <a:pt x="329" y="275"/>
                  </a:lnTo>
                  <a:lnTo>
                    <a:pt x="329" y="275"/>
                  </a:lnTo>
                  <a:lnTo>
                    <a:pt x="331" y="275"/>
                  </a:lnTo>
                  <a:lnTo>
                    <a:pt x="331" y="275"/>
                  </a:lnTo>
                  <a:lnTo>
                    <a:pt x="331" y="275"/>
                  </a:lnTo>
                  <a:lnTo>
                    <a:pt x="331" y="277"/>
                  </a:lnTo>
                  <a:lnTo>
                    <a:pt x="331" y="277"/>
                  </a:lnTo>
                  <a:lnTo>
                    <a:pt x="331" y="277"/>
                  </a:lnTo>
                  <a:lnTo>
                    <a:pt x="331" y="277"/>
                  </a:lnTo>
                  <a:lnTo>
                    <a:pt x="331" y="282"/>
                  </a:lnTo>
                  <a:lnTo>
                    <a:pt x="331" y="282"/>
                  </a:lnTo>
                  <a:lnTo>
                    <a:pt x="331" y="282"/>
                  </a:lnTo>
                  <a:lnTo>
                    <a:pt x="331" y="282"/>
                  </a:lnTo>
                  <a:lnTo>
                    <a:pt x="331" y="282"/>
                  </a:lnTo>
                  <a:lnTo>
                    <a:pt x="331" y="284"/>
                  </a:lnTo>
                  <a:lnTo>
                    <a:pt x="331" y="284"/>
                  </a:lnTo>
                  <a:lnTo>
                    <a:pt x="331" y="284"/>
                  </a:lnTo>
                  <a:lnTo>
                    <a:pt x="334" y="284"/>
                  </a:lnTo>
                  <a:lnTo>
                    <a:pt x="334" y="284"/>
                  </a:lnTo>
                  <a:lnTo>
                    <a:pt x="334" y="284"/>
                  </a:lnTo>
                  <a:lnTo>
                    <a:pt x="341" y="277"/>
                  </a:lnTo>
                  <a:lnTo>
                    <a:pt x="341" y="277"/>
                  </a:lnTo>
                  <a:lnTo>
                    <a:pt x="343" y="277"/>
                  </a:lnTo>
                  <a:lnTo>
                    <a:pt x="343" y="277"/>
                  </a:lnTo>
                  <a:lnTo>
                    <a:pt x="343" y="277"/>
                  </a:lnTo>
                  <a:lnTo>
                    <a:pt x="348" y="282"/>
                  </a:lnTo>
                  <a:lnTo>
                    <a:pt x="355" y="286"/>
                  </a:lnTo>
                  <a:lnTo>
                    <a:pt x="360" y="293"/>
                  </a:lnTo>
                  <a:lnTo>
                    <a:pt x="360" y="293"/>
                  </a:lnTo>
                  <a:lnTo>
                    <a:pt x="360" y="293"/>
                  </a:lnTo>
                  <a:lnTo>
                    <a:pt x="362" y="308"/>
                  </a:lnTo>
                  <a:lnTo>
                    <a:pt x="362" y="308"/>
                  </a:lnTo>
                  <a:lnTo>
                    <a:pt x="362" y="308"/>
                  </a:lnTo>
                  <a:lnTo>
                    <a:pt x="362" y="308"/>
                  </a:lnTo>
                  <a:lnTo>
                    <a:pt x="365" y="308"/>
                  </a:lnTo>
                  <a:lnTo>
                    <a:pt x="369" y="308"/>
                  </a:lnTo>
                  <a:lnTo>
                    <a:pt x="369" y="308"/>
                  </a:lnTo>
                  <a:lnTo>
                    <a:pt x="372" y="308"/>
                  </a:lnTo>
                  <a:lnTo>
                    <a:pt x="376" y="308"/>
                  </a:lnTo>
                  <a:lnTo>
                    <a:pt x="383" y="305"/>
                  </a:lnTo>
                  <a:lnTo>
                    <a:pt x="391" y="305"/>
                  </a:lnTo>
                  <a:lnTo>
                    <a:pt x="400" y="303"/>
                  </a:lnTo>
                  <a:lnTo>
                    <a:pt x="409" y="301"/>
                  </a:lnTo>
                  <a:lnTo>
                    <a:pt x="419" y="301"/>
                  </a:lnTo>
                  <a:lnTo>
                    <a:pt x="428" y="298"/>
                  </a:lnTo>
                  <a:lnTo>
                    <a:pt x="438" y="298"/>
                  </a:lnTo>
                  <a:lnTo>
                    <a:pt x="445" y="296"/>
                  </a:lnTo>
                  <a:lnTo>
                    <a:pt x="454" y="296"/>
                  </a:lnTo>
                  <a:lnTo>
                    <a:pt x="459" y="293"/>
                  </a:lnTo>
                  <a:lnTo>
                    <a:pt x="464" y="293"/>
                  </a:lnTo>
                  <a:lnTo>
                    <a:pt x="469" y="293"/>
                  </a:lnTo>
                  <a:lnTo>
                    <a:pt x="469" y="291"/>
                  </a:lnTo>
                  <a:lnTo>
                    <a:pt x="473" y="291"/>
                  </a:lnTo>
                  <a:lnTo>
                    <a:pt x="476" y="291"/>
                  </a:lnTo>
                  <a:lnTo>
                    <a:pt x="478" y="291"/>
                  </a:lnTo>
                  <a:lnTo>
                    <a:pt x="483" y="293"/>
                  </a:lnTo>
                  <a:lnTo>
                    <a:pt x="490" y="301"/>
                  </a:lnTo>
                  <a:lnTo>
                    <a:pt x="497" y="305"/>
                  </a:lnTo>
                  <a:lnTo>
                    <a:pt x="506" y="310"/>
                  </a:lnTo>
                  <a:lnTo>
                    <a:pt x="521" y="322"/>
                  </a:lnTo>
                  <a:lnTo>
                    <a:pt x="537" y="334"/>
                  </a:lnTo>
                  <a:lnTo>
                    <a:pt x="544" y="338"/>
                  </a:lnTo>
                  <a:lnTo>
                    <a:pt x="554" y="343"/>
                  </a:lnTo>
                  <a:lnTo>
                    <a:pt x="561" y="350"/>
                  </a:lnTo>
                  <a:lnTo>
                    <a:pt x="568" y="355"/>
                  </a:lnTo>
                  <a:lnTo>
                    <a:pt x="577" y="360"/>
                  </a:lnTo>
                  <a:lnTo>
                    <a:pt x="585" y="367"/>
                  </a:lnTo>
                  <a:lnTo>
                    <a:pt x="594" y="372"/>
                  </a:lnTo>
                  <a:lnTo>
                    <a:pt x="601" y="376"/>
                  </a:lnTo>
                  <a:lnTo>
                    <a:pt x="608" y="383"/>
                  </a:lnTo>
                  <a:lnTo>
                    <a:pt x="611" y="381"/>
                  </a:lnTo>
                  <a:lnTo>
                    <a:pt x="613" y="381"/>
                  </a:lnTo>
                  <a:lnTo>
                    <a:pt x="611" y="383"/>
                  </a:lnTo>
                  <a:lnTo>
                    <a:pt x="611" y="383"/>
                  </a:lnTo>
                  <a:lnTo>
                    <a:pt x="620" y="379"/>
                  </a:lnTo>
                  <a:lnTo>
                    <a:pt x="625" y="376"/>
                  </a:lnTo>
                  <a:lnTo>
                    <a:pt x="627" y="374"/>
                  </a:lnTo>
                  <a:lnTo>
                    <a:pt x="627" y="369"/>
                  </a:lnTo>
                  <a:lnTo>
                    <a:pt x="629" y="369"/>
                  </a:lnTo>
                  <a:lnTo>
                    <a:pt x="629" y="372"/>
                  </a:lnTo>
                  <a:lnTo>
                    <a:pt x="629" y="374"/>
                  </a:lnTo>
                  <a:lnTo>
                    <a:pt x="629" y="374"/>
                  </a:lnTo>
                  <a:lnTo>
                    <a:pt x="632" y="374"/>
                  </a:lnTo>
                  <a:lnTo>
                    <a:pt x="641" y="372"/>
                  </a:lnTo>
                  <a:lnTo>
                    <a:pt x="644" y="372"/>
                  </a:lnTo>
                  <a:lnTo>
                    <a:pt x="644" y="372"/>
                  </a:lnTo>
                  <a:lnTo>
                    <a:pt x="651" y="369"/>
                  </a:lnTo>
                  <a:lnTo>
                    <a:pt x="653" y="369"/>
                  </a:lnTo>
                  <a:lnTo>
                    <a:pt x="663" y="372"/>
                  </a:lnTo>
                  <a:lnTo>
                    <a:pt x="663" y="372"/>
                  </a:lnTo>
                  <a:lnTo>
                    <a:pt x="665" y="369"/>
                  </a:lnTo>
                  <a:lnTo>
                    <a:pt x="665" y="369"/>
                  </a:lnTo>
                  <a:lnTo>
                    <a:pt x="667" y="362"/>
                  </a:lnTo>
                  <a:lnTo>
                    <a:pt x="670" y="357"/>
                  </a:lnTo>
                  <a:lnTo>
                    <a:pt x="670" y="355"/>
                  </a:lnTo>
                  <a:lnTo>
                    <a:pt x="667" y="350"/>
                  </a:lnTo>
                  <a:lnTo>
                    <a:pt x="667" y="350"/>
                  </a:lnTo>
                  <a:lnTo>
                    <a:pt x="670" y="348"/>
                  </a:lnTo>
                  <a:lnTo>
                    <a:pt x="667" y="346"/>
                  </a:lnTo>
                  <a:lnTo>
                    <a:pt x="665" y="336"/>
                  </a:lnTo>
                  <a:lnTo>
                    <a:pt x="663" y="334"/>
                  </a:lnTo>
                  <a:lnTo>
                    <a:pt x="665" y="331"/>
                  </a:lnTo>
                  <a:lnTo>
                    <a:pt x="667" y="338"/>
                  </a:lnTo>
                  <a:lnTo>
                    <a:pt x="670" y="341"/>
                  </a:lnTo>
                  <a:lnTo>
                    <a:pt x="670" y="346"/>
                  </a:lnTo>
                  <a:lnTo>
                    <a:pt x="672" y="355"/>
                  </a:lnTo>
                  <a:lnTo>
                    <a:pt x="672" y="360"/>
                  </a:lnTo>
                  <a:lnTo>
                    <a:pt x="672" y="360"/>
                  </a:lnTo>
                  <a:lnTo>
                    <a:pt x="672" y="360"/>
                  </a:lnTo>
                  <a:lnTo>
                    <a:pt x="672" y="362"/>
                  </a:lnTo>
                  <a:lnTo>
                    <a:pt x="672" y="364"/>
                  </a:lnTo>
                  <a:lnTo>
                    <a:pt x="674" y="360"/>
                  </a:lnTo>
                  <a:lnTo>
                    <a:pt x="674" y="353"/>
                  </a:lnTo>
                  <a:lnTo>
                    <a:pt x="674" y="338"/>
                  </a:lnTo>
                  <a:lnTo>
                    <a:pt x="674" y="336"/>
                  </a:lnTo>
                  <a:lnTo>
                    <a:pt x="677" y="331"/>
                  </a:lnTo>
                  <a:lnTo>
                    <a:pt x="677" y="329"/>
                  </a:lnTo>
                  <a:lnTo>
                    <a:pt x="677" y="327"/>
                  </a:lnTo>
                  <a:lnTo>
                    <a:pt x="679" y="322"/>
                  </a:lnTo>
                  <a:lnTo>
                    <a:pt x="684" y="312"/>
                  </a:lnTo>
                  <a:lnTo>
                    <a:pt x="689" y="303"/>
                  </a:lnTo>
                  <a:lnTo>
                    <a:pt x="700" y="291"/>
                  </a:lnTo>
                  <a:lnTo>
                    <a:pt x="708" y="284"/>
                  </a:lnTo>
                  <a:lnTo>
                    <a:pt x="712" y="282"/>
                  </a:lnTo>
                  <a:lnTo>
                    <a:pt x="712" y="279"/>
                  </a:lnTo>
                  <a:lnTo>
                    <a:pt x="715" y="279"/>
                  </a:lnTo>
                  <a:lnTo>
                    <a:pt x="715" y="279"/>
                  </a:lnTo>
                  <a:lnTo>
                    <a:pt x="712" y="279"/>
                  </a:lnTo>
                  <a:lnTo>
                    <a:pt x="712" y="277"/>
                  </a:lnTo>
                  <a:lnTo>
                    <a:pt x="715" y="277"/>
                  </a:lnTo>
                  <a:lnTo>
                    <a:pt x="712" y="275"/>
                  </a:lnTo>
                  <a:lnTo>
                    <a:pt x="710" y="275"/>
                  </a:lnTo>
                  <a:lnTo>
                    <a:pt x="710" y="275"/>
                  </a:lnTo>
                  <a:lnTo>
                    <a:pt x="708" y="275"/>
                  </a:lnTo>
                  <a:lnTo>
                    <a:pt x="708" y="272"/>
                  </a:lnTo>
                  <a:lnTo>
                    <a:pt x="705" y="272"/>
                  </a:lnTo>
                  <a:lnTo>
                    <a:pt x="705" y="272"/>
                  </a:lnTo>
                  <a:lnTo>
                    <a:pt x="705" y="270"/>
                  </a:lnTo>
                  <a:lnTo>
                    <a:pt x="705" y="270"/>
                  </a:lnTo>
                  <a:lnTo>
                    <a:pt x="708" y="270"/>
                  </a:lnTo>
                  <a:lnTo>
                    <a:pt x="708" y="270"/>
                  </a:lnTo>
                  <a:lnTo>
                    <a:pt x="708" y="270"/>
                  </a:lnTo>
                  <a:lnTo>
                    <a:pt x="710" y="267"/>
                  </a:lnTo>
                  <a:lnTo>
                    <a:pt x="710" y="267"/>
                  </a:lnTo>
                  <a:lnTo>
                    <a:pt x="710" y="263"/>
                  </a:lnTo>
                  <a:lnTo>
                    <a:pt x="710" y="263"/>
                  </a:lnTo>
                  <a:lnTo>
                    <a:pt x="708" y="260"/>
                  </a:lnTo>
                  <a:lnTo>
                    <a:pt x="708" y="260"/>
                  </a:lnTo>
                  <a:lnTo>
                    <a:pt x="705" y="260"/>
                  </a:lnTo>
                  <a:lnTo>
                    <a:pt x="705" y="260"/>
                  </a:lnTo>
                  <a:lnTo>
                    <a:pt x="703" y="253"/>
                  </a:lnTo>
                  <a:lnTo>
                    <a:pt x="705" y="256"/>
                  </a:lnTo>
                  <a:lnTo>
                    <a:pt x="705" y="256"/>
                  </a:lnTo>
                  <a:lnTo>
                    <a:pt x="705" y="253"/>
                  </a:lnTo>
                  <a:lnTo>
                    <a:pt x="708" y="253"/>
                  </a:lnTo>
                  <a:lnTo>
                    <a:pt x="708" y="256"/>
                  </a:lnTo>
                  <a:lnTo>
                    <a:pt x="710" y="256"/>
                  </a:lnTo>
                  <a:lnTo>
                    <a:pt x="710" y="256"/>
                  </a:lnTo>
                  <a:lnTo>
                    <a:pt x="708" y="256"/>
                  </a:lnTo>
                  <a:lnTo>
                    <a:pt x="708" y="258"/>
                  </a:lnTo>
                  <a:lnTo>
                    <a:pt x="710" y="258"/>
                  </a:lnTo>
                  <a:lnTo>
                    <a:pt x="715" y="263"/>
                  </a:lnTo>
                  <a:lnTo>
                    <a:pt x="715" y="263"/>
                  </a:lnTo>
                  <a:lnTo>
                    <a:pt x="715" y="265"/>
                  </a:lnTo>
                  <a:lnTo>
                    <a:pt x="712" y="270"/>
                  </a:lnTo>
                  <a:lnTo>
                    <a:pt x="710" y="272"/>
                  </a:lnTo>
                  <a:lnTo>
                    <a:pt x="715" y="272"/>
                  </a:lnTo>
                  <a:lnTo>
                    <a:pt x="715" y="272"/>
                  </a:lnTo>
                  <a:lnTo>
                    <a:pt x="715" y="272"/>
                  </a:lnTo>
                  <a:lnTo>
                    <a:pt x="717" y="275"/>
                  </a:lnTo>
                  <a:lnTo>
                    <a:pt x="719" y="275"/>
                  </a:lnTo>
                  <a:lnTo>
                    <a:pt x="722" y="272"/>
                  </a:lnTo>
                  <a:lnTo>
                    <a:pt x="722" y="270"/>
                  </a:lnTo>
                  <a:lnTo>
                    <a:pt x="724" y="270"/>
                  </a:lnTo>
                  <a:lnTo>
                    <a:pt x="729" y="260"/>
                  </a:lnTo>
                  <a:lnTo>
                    <a:pt x="731" y="258"/>
                  </a:lnTo>
                  <a:lnTo>
                    <a:pt x="731" y="258"/>
                  </a:lnTo>
                  <a:lnTo>
                    <a:pt x="731" y="256"/>
                  </a:lnTo>
                  <a:lnTo>
                    <a:pt x="731" y="256"/>
                  </a:lnTo>
                  <a:lnTo>
                    <a:pt x="731" y="256"/>
                  </a:lnTo>
                  <a:lnTo>
                    <a:pt x="731" y="256"/>
                  </a:lnTo>
                  <a:lnTo>
                    <a:pt x="734" y="256"/>
                  </a:lnTo>
                  <a:lnTo>
                    <a:pt x="734" y="256"/>
                  </a:lnTo>
                  <a:lnTo>
                    <a:pt x="734" y="256"/>
                  </a:lnTo>
                  <a:lnTo>
                    <a:pt x="736" y="253"/>
                  </a:lnTo>
                  <a:lnTo>
                    <a:pt x="736" y="251"/>
                  </a:lnTo>
                  <a:lnTo>
                    <a:pt x="736" y="251"/>
                  </a:lnTo>
                  <a:lnTo>
                    <a:pt x="734" y="249"/>
                  </a:lnTo>
                  <a:lnTo>
                    <a:pt x="734" y="249"/>
                  </a:lnTo>
                  <a:lnTo>
                    <a:pt x="734" y="246"/>
                  </a:lnTo>
                  <a:lnTo>
                    <a:pt x="736" y="246"/>
                  </a:lnTo>
                  <a:lnTo>
                    <a:pt x="736" y="246"/>
                  </a:lnTo>
                  <a:lnTo>
                    <a:pt x="736" y="249"/>
                  </a:lnTo>
                  <a:lnTo>
                    <a:pt x="738" y="251"/>
                  </a:lnTo>
                  <a:lnTo>
                    <a:pt x="738" y="253"/>
                  </a:lnTo>
                  <a:lnTo>
                    <a:pt x="738" y="256"/>
                  </a:lnTo>
                  <a:lnTo>
                    <a:pt x="738" y="256"/>
                  </a:lnTo>
                  <a:lnTo>
                    <a:pt x="741" y="256"/>
                  </a:lnTo>
                  <a:lnTo>
                    <a:pt x="741" y="253"/>
                  </a:lnTo>
                  <a:lnTo>
                    <a:pt x="755" y="246"/>
                  </a:lnTo>
                  <a:lnTo>
                    <a:pt x="757" y="244"/>
                  </a:lnTo>
                  <a:lnTo>
                    <a:pt x="776" y="241"/>
                  </a:lnTo>
                  <a:lnTo>
                    <a:pt x="776" y="239"/>
                  </a:lnTo>
                  <a:lnTo>
                    <a:pt x="774" y="237"/>
                  </a:lnTo>
                  <a:lnTo>
                    <a:pt x="774" y="237"/>
                  </a:lnTo>
                  <a:lnTo>
                    <a:pt x="771" y="239"/>
                  </a:lnTo>
                  <a:lnTo>
                    <a:pt x="771" y="239"/>
                  </a:lnTo>
                  <a:lnTo>
                    <a:pt x="769" y="239"/>
                  </a:lnTo>
                  <a:lnTo>
                    <a:pt x="771" y="237"/>
                  </a:lnTo>
                  <a:lnTo>
                    <a:pt x="771" y="234"/>
                  </a:lnTo>
                  <a:lnTo>
                    <a:pt x="774" y="232"/>
                  </a:lnTo>
                  <a:lnTo>
                    <a:pt x="776" y="232"/>
                  </a:lnTo>
                  <a:lnTo>
                    <a:pt x="778" y="232"/>
                  </a:lnTo>
                  <a:lnTo>
                    <a:pt x="778" y="234"/>
                  </a:lnTo>
                  <a:lnTo>
                    <a:pt x="781" y="239"/>
                  </a:lnTo>
                  <a:lnTo>
                    <a:pt x="781" y="241"/>
                  </a:lnTo>
                  <a:lnTo>
                    <a:pt x="786" y="241"/>
                  </a:lnTo>
                  <a:lnTo>
                    <a:pt x="786" y="239"/>
                  </a:lnTo>
                  <a:lnTo>
                    <a:pt x="783" y="227"/>
                  </a:lnTo>
                  <a:lnTo>
                    <a:pt x="783" y="227"/>
                  </a:lnTo>
                  <a:lnTo>
                    <a:pt x="786" y="230"/>
                  </a:lnTo>
                  <a:lnTo>
                    <a:pt x="788" y="232"/>
                  </a:lnTo>
                  <a:lnTo>
                    <a:pt x="788" y="234"/>
                  </a:lnTo>
                  <a:lnTo>
                    <a:pt x="788" y="234"/>
                  </a:lnTo>
                  <a:lnTo>
                    <a:pt x="790" y="237"/>
                  </a:lnTo>
                  <a:lnTo>
                    <a:pt x="793" y="237"/>
                  </a:lnTo>
                  <a:lnTo>
                    <a:pt x="795" y="237"/>
                  </a:lnTo>
                  <a:lnTo>
                    <a:pt x="795" y="237"/>
                  </a:lnTo>
                  <a:lnTo>
                    <a:pt x="797" y="234"/>
                  </a:lnTo>
                  <a:lnTo>
                    <a:pt x="797" y="234"/>
                  </a:lnTo>
                  <a:lnTo>
                    <a:pt x="797" y="232"/>
                  </a:lnTo>
                  <a:lnTo>
                    <a:pt x="795" y="232"/>
                  </a:lnTo>
                  <a:lnTo>
                    <a:pt x="795" y="232"/>
                  </a:lnTo>
                  <a:lnTo>
                    <a:pt x="797" y="230"/>
                  </a:lnTo>
                  <a:lnTo>
                    <a:pt x="797" y="230"/>
                  </a:lnTo>
                  <a:lnTo>
                    <a:pt x="797" y="230"/>
                  </a:lnTo>
                  <a:lnTo>
                    <a:pt x="797" y="230"/>
                  </a:lnTo>
                  <a:lnTo>
                    <a:pt x="800" y="225"/>
                  </a:lnTo>
                  <a:lnTo>
                    <a:pt x="802" y="222"/>
                  </a:lnTo>
                  <a:lnTo>
                    <a:pt x="802" y="220"/>
                  </a:lnTo>
                  <a:lnTo>
                    <a:pt x="802" y="220"/>
                  </a:lnTo>
                  <a:lnTo>
                    <a:pt x="802" y="218"/>
                  </a:lnTo>
                  <a:lnTo>
                    <a:pt x="802" y="215"/>
                  </a:lnTo>
                  <a:lnTo>
                    <a:pt x="802" y="215"/>
                  </a:lnTo>
                  <a:lnTo>
                    <a:pt x="802" y="215"/>
                  </a:lnTo>
                  <a:lnTo>
                    <a:pt x="805" y="215"/>
                  </a:lnTo>
                  <a:lnTo>
                    <a:pt x="805" y="218"/>
                  </a:lnTo>
                  <a:lnTo>
                    <a:pt x="805" y="218"/>
                  </a:lnTo>
                  <a:lnTo>
                    <a:pt x="807" y="215"/>
                  </a:lnTo>
                  <a:lnTo>
                    <a:pt x="809" y="213"/>
                  </a:lnTo>
                  <a:lnTo>
                    <a:pt x="809" y="213"/>
                  </a:lnTo>
                  <a:lnTo>
                    <a:pt x="809" y="211"/>
                  </a:lnTo>
                  <a:lnTo>
                    <a:pt x="807" y="211"/>
                  </a:lnTo>
                  <a:lnTo>
                    <a:pt x="807" y="208"/>
                  </a:lnTo>
                  <a:lnTo>
                    <a:pt x="807" y="208"/>
                  </a:lnTo>
                  <a:lnTo>
                    <a:pt x="809" y="206"/>
                  </a:lnTo>
                  <a:lnTo>
                    <a:pt x="809" y="206"/>
                  </a:lnTo>
                  <a:lnTo>
                    <a:pt x="812" y="206"/>
                  </a:lnTo>
                  <a:lnTo>
                    <a:pt x="812" y="206"/>
                  </a:lnTo>
                  <a:lnTo>
                    <a:pt x="814" y="204"/>
                  </a:lnTo>
                  <a:lnTo>
                    <a:pt x="814" y="204"/>
                  </a:lnTo>
                  <a:lnTo>
                    <a:pt x="814" y="201"/>
                  </a:lnTo>
                  <a:lnTo>
                    <a:pt x="812" y="201"/>
                  </a:lnTo>
                  <a:lnTo>
                    <a:pt x="809" y="199"/>
                  </a:lnTo>
                  <a:lnTo>
                    <a:pt x="807" y="196"/>
                  </a:lnTo>
                  <a:lnTo>
                    <a:pt x="805" y="196"/>
                  </a:lnTo>
                  <a:lnTo>
                    <a:pt x="805" y="199"/>
                  </a:lnTo>
                  <a:lnTo>
                    <a:pt x="807" y="201"/>
                  </a:lnTo>
                  <a:lnTo>
                    <a:pt x="809" y="204"/>
                  </a:lnTo>
                  <a:lnTo>
                    <a:pt x="807" y="204"/>
                  </a:lnTo>
                  <a:lnTo>
                    <a:pt x="805" y="204"/>
                  </a:lnTo>
                  <a:lnTo>
                    <a:pt x="805" y="206"/>
                  </a:lnTo>
                  <a:lnTo>
                    <a:pt x="802" y="208"/>
                  </a:lnTo>
                  <a:lnTo>
                    <a:pt x="802" y="208"/>
                  </a:lnTo>
                  <a:lnTo>
                    <a:pt x="797" y="208"/>
                  </a:lnTo>
                  <a:lnTo>
                    <a:pt x="795" y="211"/>
                  </a:lnTo>
                  <a:lnTo>
                    <a:pt x="795" y="211"/>
                  </a:lnTo>
                  <a:lnTo>
                    <a:pt x="795" y="208"/>
                  </a:lnTo>
                  <a:lnTo>
                    <a:pt x="795" y="208"/>
                  </a:lnTo>
                  <a:lnTo>
                    <a:pt x="795" y="208"/>
                  </a:lnTo>
                  <a:lnTo>
                    <a:pt x="795" y="206"/>
                  </a:lnTo>
                  <a:lnTo>
                    <a:pt x="795" y="206"/>
                  </a:lnTo>
                  <a:lnTo>
                    <a:pt x="795" y="206"/>
                  </a:lnTo>
                  <a:lnTo>
                    <a:pt x="797" y="204"/>
                  </a:lnTo>
                  <a:lnTo>
                    <a:pt x="800" y="204"/>
                  </a:lnTo>
                  <a:lnTo>
                    <a:pt x="797" y="201"/>
                  </a:lnTo>
                  <a:lnTo>
                    <a:pt x="795" y="199"/>
                  </a:lnTo>
                  <a:lnTo>
                    <a:pt x="795" y="199"/>
                  </a:lnTo>
                  <a:lnTo>
                    <a:pt x="795" y="196"/>
                  </a:lnTo>
                  <a:lnTo>
                    <a:pt x="795" y="196"/>
                  </a:lnTo>
                  <a:lnTo>
                    <a:pt x="795" y="196"/>
                  </a:lnTo>
                  <a:lnTo>
                    <a:pt x="793" y="194"/>
                  </a:lnTo>
                  <a:lnTo>
                    <a:pt x="793" y="194"/>
                  </a:lnTo>
                  <a:lnTo>
                    <a:pt x="793" y="194"/>
                  </a:lnTo>
                  <a:lnTo>
                    <a:pt x="793" y="196"/>
                  </a:lnTo>
                  <a:lnTo>
                    <a:pt x="790" y="199"/>
                  </a:lnTo>
                  <a:lnTo>
                    <a:pt x="790" y="199"/>
                  </a:lnTo>
                  <a:lnTo>
                    <a:pt x="790" y="201"/>
                  </a:lnTo>
                  <a:lnTo>
                    <a:pt x="793" y="204"/>
                  </a:lnTo>
                  <a:lnTo>
                    <a:pt x="793" y="204"/>
                  </a:lnTo>
                  <a:lnTo>
                    <a:pt x="793" y="206"/>
                  </a:lnTo>
                  <a:lnTo>
                    <a:pt x="790" y="204"/>
                  </a:lnTo>
                  <a:lnTo>
                    <a:pt x="788" y="204"/>
                  </a:lnTo>
                  <a:lnTo>
                    <a:pt x="786" y="204"/>
                  </a:lnTo>
                  <a:lnTo>
                    <a:pt x="786" y="204"/>
                  </a:lnTo>
                  <a:lnTo>
                    <a:pt x="783" y="206"/>
                  </a:lnTo>
                  <a:lnTo>
                    <a:pt x="783" y="208"/>
                  </a:lnTo>
                  <a:lnTo>
                    <a:pt x="788" y="211"/>
                  </a:lnTo>
                  <a:lnTo>
                    <a:pt x="788" y="213"/>
                  </a:lnTo>
                  <a:lnTo>
                    <a:pt x="786" y="213"/>
                  </a:lnTo>
                  <a:lnTo>
                    <a:pt x="783" y="211"/>
                  </a:lnTo>
                  <a:lnTo>
                    <a:pt x="781" y="211"/>
                  </a:lnTo>
                  <a:lnTo>
                    <a:pt x="781" y="211"/>
                  </a:lnTo>
                  <a:lnTo>
                    <a:pt x="781" y="208"/>
                  </a:lnTo>
                  <a:lnTo>
                    <a:pt x="778" y="208"/>
                  </a:lnTo>
                  <a:lnTo>
                    <a:pt x="778" y="208"/>
                  </a:lnTo>
                  <a:lnTo>
                    <a:pt x="778" y="208"/>
                  </a:lnTo>
                  <a:lnTo>
                    <a:pt x="776" y="208"/>
                  </a:lnTo>
                  <a:lnTo>
                    <a:pt x="774" y="211"/>
                  </a:lnTo>
                  <a:lnTo>
                    <a:pt x="774" y="213"/>
                  </a:lnTo>
                  <a:lnTo>
                    <a:pt x="771" y="215"/>
                  </a:lnTo>
                  <a:lnTo>
                    <a:pt x="771" y="215"/>
                  </a:lnTo>
                  <a:lnTo>
                    <a:pt x="769" y="218"/>
                  </a:lnTo>
                  <a:lnTo>
                    <a:pt x="767" y="220"/>
                  </a:lnTo>
                  <a:lnTo>
                    <a:pt x="767" y="220"/>
                  </a:lnTo>
                  <a:lnTo>
                    <a:pt x="767" y="220"/>
                  </a:lnTo>
                  <a:lnTo>
                    <a:pt x="767" y="220"/>
                  </a:lnTo>
                  <a:lnTo>
                    <a:pt x="764" y="218"/>
                  </a:lnTo>
                  <a:lnTo>
                    <a:pt x="762" y="218"/>
                  </a:lnTo>
                  <a:lnTo>
                    <a:pt x="755" y="215"/>
                  </a:lnTo>
                  <a:lnTo>
                    <a:pt x="750" y="215"/>
                  </a:lnTo>
                  <a:lnTo>
                    <a:pt x="748" y="215"/>
                  </a:lnTo>
                  <a:lnTo>
                    <a:pt x="743" y="211"/>
                  </a:lnTo>
                  <a:lnTo>
                    <a:pt x="738" y="206"/>
                  </a:lnTo>
                  <a:lnTo>
                    <a:pt x="736" y="204"/>
                  </a:lnTo>
                  <a:lnTo>
                    <a:pt x="734" y="204"/>
                  </a:lnTo>
                  <a:lnTo>
                    <a:pt x="734" y="204"/>
                  </a:lnTo>
                  <a:lnTo>
                    <a:pt x="729" y="196"/>
                  </a:lnTo>
                  <a:lnTo>
                    <a:pt x="731" y="196"/>
                  </a:lnTo>
                  <a:lnTo>
                    <a:pt x="738" y="204"/>
                  </a:lnTo>
                  <a:lnTo>
                    <a:pt x="743" y="204"/>
                  </a:lnTo>
                  <a:lnTo>
                    <a:pt x="743" y="204"/>
                  </a:lnTo>
                  <a:lnTo>
                    <a:pt x="750" y="208"/>
                  </a:lnTo>
                  <a:lnTo>
                    <a:pt x="752" y="211"/>
                  </a:lnTo>
                  <a:lnTo>
                    <a:pt x="757" y="211"/>
                  </a:lnTo>
                  <a:lnTo>
                    <a:pt x="760" y="211"/>
                  </a:lnTo>
                  <a:lnTo>
                    <a:pt x="764" y="211"/>
                  </a:lnTo>
                  <a:lnTo>
                    <a:pt x="767" y="208"/>
                  </a:lnTo>
                  <a:lnTo>
                    <a:pt x="769" y="206"/>
                  </a:lnTo>
                  <a:lnTo>
                    <a:pt x="771" y="204"/>
                  </a:lnTo>
                  <a:lnTo>
                    <a:pt x="774" y="199"/>
                  </a:lnTo>
                  <a:lnTo>
                    <a:pt x="776" y="196"/>
                  </a:lnTo>
                  <a:lnTo>
                    <a:pt x="776" y="194"/>
                  </a:lnTo>
                  <a:lnTo>
                    <a:pt x="778" y="192"/>
                  </a:lnTo>
                  <a:lnTo>
                    <a:pt x="781" y="189"/>
                  </a:lnTo>
                  <a:lnTo>
                    <a:pt x="781" y="187"/>
                  </a:lnTo>
                  <a:lnTo>
                    <a:pt x="778" y="182"/>
                  </a:lnTo>
                  <a:lnTo>
                    <a:pt x="776" y="185"/>
                  </a:lnTo>
                  <a:lnTo>
                    <a:pt x="776" y="185"/>
                  </a:lnTo>
                  <a:lnTo>
                    <a:pt x="778" y="185"/>
                  </a:lnTo>
                  <a:lnTo>
                    <a:pt x="778" y="185"/>
                  </a:lnTo>
                  <a:lnTo>
                    <a:pt x="778" y="185"/>
                  </a:lnTo>
                  <a:lnTo>
                    <a:pt x="778" y="187"/>
                  </a:lnTo>
                  <a:lnTo>
                    <a:pt x="776" y="187"/>
                  </a:lnTo>
                  <a:lnTo>
                    <a:pt x="776" y="187"/>
                  </a:lnTo>
                  <a:lnTo>
                    <a:pt x="774" y="187"/>
                  </a:lnTo>
                  <a:lnTo>
                    <a:pt x="769" y="187"/>
                  </a:lnTo>
                  <a:lnTo>
                    <a:pt x="769" y="187"/>
                  </a:lnTo>
                  <a:lnTo>
                    <a:pt x="769" y="185"/>
                  </a:lnTo>
                  <a:lnTo>
                    <a:pt x="771" y="185"/>
                  </a:lnTo>
                  <a:lnTo>
                    <a:pt x="771" y="182"/>
                  </a:lnTo>
                  <a:lnTo>
                    <a:pt x="774" y="182"/>
                  </a:lnTo>
                  <a:lnTo>
                    <a:pt x="774" y="182"/>
                  </a:lnTo>
                  <a:lnTo>
                    <a:pt x="774" y="180"/>
                  </a:lnTo>
                  <a:lnTo>
                    <a:pt x="776" y="180"/>
                  </a:lnTo>
                  <a:lnTo>
                    <a:pt x="778" y="180"/>
                  </a:lnTo>
                  <a:lnTo>
                    <a:pt x="781" y="180"/>
                  </a:lnTo>
                  <a:lnTo>
                    <a:pt x="781" y="180"/>
                  </a:lnTo>
                  <a:lnTo>
                    <a:pt x="783" y="178"/>
                  </a:lnTo>
                  <a:lnTo>
                    <a:pt x="781" y="178"/>
                  </a:lnTo>
                  <a:lnTo>
                    <a:pt x="781" y="178"/>
                  </a:lnTo>
                  <a:lnTo>
                    <a:pt x="778" y="175"/>
                  </a:lnTo>
                  <a:lnTo>
                    <a:pt x="778" y="175"/>
                  </a:lnTo>
                  <a:lnTo>
                    <a:pt x="783" y="175"/>
                  </a:lnTo>
                  <a:lnTo>
                    <a:pt x="786" y="175"/>
                  </a:lnTo>
                  <a:lnTo>
                    <a:pt x="786" y="173"/>
                  </a:lnTo>
                  <a:lnTo>
                    <a:pt x="786" y="173"/>
                  </a:lnTo>
                  <a:lnTo>
                    <a:pt x="786" y="170"/>
                  </a:lnTo>
                  <a:lnTo>
                    <a:pt x="786" y="168"/>
                  </a:lnTo>
                  <a:lnTo>
                    <a:pt x="783" y="168"/>
                  </a:lnTo>
                  <a:lnTo>
                    <a:pt x="783" y="166"/>
                  </a:lnTo>
                  <a:lnTo>
                    <a:pt x="783" y="166"/>
                  </a:lnTo>
                  <a:lnTo>
                    <a:pt x="781" y="166"/>
                  </a:lnTo>
                  <a:lnTo>
                    <a:pt x="769" y="166"/>
                  </a:lnTo>
                  <a:lnTo>
                    <a:pt x="762" y="163"/>
                  </a:lnTo>
                  <a:lnTo>
                    <a:pt x="755" y="161"/>
                  </a:lnTo>
                  <a:lnTo>
                    <a:pt x="748" y="161"/>
                  </a:lnTo>
                  <a:lnTo>
                    <a:pt x="745" y="161"/>
                  </a:lnTo>
                  <a:lnTo>
                    <a:pt x="743" y="159"/>
                  </a:lnTo>
                  <a:lnTo>
                    <a:pt x="738" y="159"/>
                  </a:lnTo>
                  <a:lnTo>
                    <a:pt x="734" y="159"/>
                  </a:lnTo>
                  <a:lnTo>
                    <a:pt x="731" y="161"/>
                  </a:lnTo>
                  <a:lnTo>
                    <a:pt x="729" y="156"/>
                  </a:lnTo>
                  <a:lnTo>
                    <a:pt x="729" y="156"/>
                  </a:lnTo>
                  <a:lnTo>
                    <a:pt x="726" y="154"/>
                  </a:lnTo>
                  <a:lnTo>
                    <a:pt x="724" y="154"/>
                  </a:lnTo>
                  <a:lnTo>
                    <a:pt x="724" y="154"/>
                  </a:lnTo>
                  <a:lnTo>
                    <a:pt x="722" y="149"/>
                  </a:lnTo>
                  <a:lnTo>
                    <a:pt x="726" y="151"/>
                  </a:lnTo>
                  <a:lnTo>
                    <a:pt x="729" y="154"/>
                  </a:lnTo>
                  <a:lnTo>
                    <a:pt x="734" y="154"/>
                  </a:lnTo>
                  <a:lnTo>
                    <a:pt x="738" y="156"/>
                  </a:lnTo>
                  <a:lnTo>
                    <a:pt x="741" y="156"/>
                  </a:lnTo>
                  <a:lnTo>
                    <a:pt x="745" y="154"/>
                  </a:lnTo>
                  <a:lnTo>
                    <a:pt x="748" y="156"/>
                  </a:lnTo>
                  <a:lnTo>
                    <a:pt x="750" y="156"/>
                  </a:lnTo>
                  <a:lnTo>
                    <a:pt x="752" y="159"/>
                  </a:lnTo>
                  <a:lnTo>
                    <a:pt x="760" y="156"/>
                  </a:lnTo>
                  <a:lnTo>
                    <a:pt x="762" y="156"/>
                  </a:lnTo>
                  <a:lnTo>
                    <a:pt x="762" y="154"/>
                  </a:lnTo>
                  <a:lnTo>
                    <a:pt x="762" y="154"/>
                  </a:lnTo>
                  <a:lnTo>
                    <a:pt x="762" y="154"/>
                  </a:lnTo>
                  <a:lnTo>
                    <a:pt x="764" y="154"/>
                  </a:lnTo>
                  <a:lnTo>
                    <a:pt x="764" y="156"/>
                  </a:lnTo>
                  <a:lnTo>
                    <a:pt x="767" y="156"/>
                  </a:lnTo>
                  <a:lnTo>
                    <a:pt x="769" y="156"/>
                  </a:lnTo>
                  <a:lnTo>
                    <a:pt x="771" y="156"/>
                  </a:lnTo>
                  <a:lnTo>
                    <a:pt x="771" y="154"/>
                  </a:lnTo>
                  <a:lnTo>
                    <a:pt x="771" y="154"/>
                  </a:lnTo>
                  <a:lnTo>
                    <a:pt x="769" y="154"/>
                  </a:lnTo>
                  <a:lnTo>
                    <a:pt x="769" y="154"/>
                  </a:lnTo>
                  <a:lnTo>
                    <a:pt x="769" y="154"/>
                  </a:lnTo>
                  <a:lnTo>
                    <a:pt x="769" y="154"/>
                  </a:lnTo>
                  <a:lnTo>
                    <a:pt x="769" y="151"/>
                  </a:lnTo>
                  <a:lnTo>
                    <a:pt x="769" y="151"/>
                  </a:lnTo>
                  <a:lnTo>
                    <a:pt x="769" y="151"/>
                  </a:lnTo>
                  <a:lnTo>
                    <a:pt x="769" y="151"/>
                  </a:lnTo>
                  <a:lnTo>
                    <a:pt x="767" y="151"/>
                  </a:lnTo>
                  <a:lnTo>
                    <a:pt x="767" y="149"/>
                  </a:lnTo>
                  <a:lnTo>
                    <a:pt x="767" y="149"/>
                  </a:lnTo>
                  <a:lnTo>
                    <a:pt x="767" y="147"/>
                  </a:lnTo>
                  <a:lnTo>
                    <a:pt x="767" y="144"/>
                  </a:lnTo>
                  <a:lnTo>
                    <a:pt x="764" y="144"/>
                  </a:lnTo>
                  <a:lnTo>
                    <a:pt x="764" y="142"/>
                  </a:lnTo>
                  <a:lnTo>
                    <a:pt x="762" y="142"/>
                  </a:lnTo>
                  <a:lnTo>
                    <a:pt x="764" y="140"/>
                  </a:lnTo>
                  <a:lnTo>
                    <a:pt x="767" y="137"/>
                  </a:lnTo>
                  <a:lnTo>
                    <a:pt x="769" y="137"/>
                  </a:lnTo>
                  <a:lnTo>
                    <a:pt x="774" y="137"/>
                  </a:lnTo>
                  <a:lnTo>
                    <a:pt x="776" y="137"/>
                  </a:lnTo>
                  <a:lnTo>
                    <a:pt x="778" y="137"/>
                  </a:lnTo>
                  <a:lnTo>
                    <a:pt x="778" y="140"/>
                  </a:lnTo>
                  <a:lnTo>
                    <a:pt x="778" y="142"/>
                  </a:lnTo>
                  <a:lnTo>
                    <a:pt x="771" y="142"/>
                  </a:lnTo>
                  <a:lnTo>
                    <a:pt x="769" y="142"/>
                  </a:lnTo>
                  <a:lnTo>
                    <a:pt x="769" y="144"/>
                  </a:lnTo>
                  <a:lnTo>
                    <a:pt x="771" y="147"/>
                  </a:lnTo>
                  <a:lnTo>
                    <a:pt x="774" y="147"/>
                  </a:lnTo>
                  <a:lnTo>
                    <a:pt x="774" y="147"/>
                  </a:lnTo>
                  <a:lnTo>
                    <a:pt x="771" y="149"/>
                  </a:lnTo>
                  <a:lnTo>
                    <a:pt x="774" y="149"/>
                  </a:lnTo>
                  <a:lnTo>
                    <a:pt x="778" y="151"/>
                  </a:lnTo>
                  <a:lnTo>
                    <a:pt x="778" y="151"/>
                  </a:lnTo>
                  <a:lnTo>
                    <a:pt x="778" y="151"/>
                  </a:lnTo>
                  <a:lnTo>
                    <a:pt x="778" y="151"/>
                  </a:lnTo>
                  <a:lnTo>
                    <a:pt x="776" y="154"/>
                  </a:lnTo>
                  <a:lnTo>
                    <a:pt x="778" y="154"/>
                  </a:lnTo>
                  <a:lnTo>
                    <a:pt x="781" y="156"/>
                  </a:lnTo>
                  <a:lnTo>
                    <a:pt x="783" y="156"/>
                  </a:lnTo>
                  <a:lnTo>
                    <a:pt x="783" y="156"/>
                  </a:lnTo>
                  <a:lnTo>
                    <a:pt x="783" y="156"/>
                  </a:lnTo>
                  <a:lnTo>
                    <a:pt x="783" y="154"/>
                  </a:lnTo>
                  <a:lnTo>
                    <a:pt x="781" y="154"/>
                  </a:lnTo>
                  <a:lnTo>
                    <a:pt x="781" y="154"/>
                  </a:lnTo>
                  <a:lnTo>
                    <a:pt x="783" y="151"/>
                  </a:lnTo>
                  <a:lnTo>
                    <a:pt x="783" y="151"/>
                  </a:lnTo>
                  <a:lnTo>
                    <a:pt x="786" y="154"/>
                  </a:lnTo>
                  <a:lnTo>
                    <a:pt x="786" y="149"/>
                  </a:lnTo>
                  <a:lnTo>
                    <a:pt x="786" y="147"/>
                  </a:lnTo>
                  <a:lnTo>
                    <a:pt x="786" y="144"/>
                  </a:lnTo>
                  <a:lnTo>
                    <a:pt x="788" y="144"/>
                  </a:lnTo>
                  <a:lnTo>
                    <a:pt x="790" y="147"/>
                  </a:lnTo>
                  <a:lnTo>
                    <a:pt x="790" y="151"/>
                  </a:lnTo>
                  <a:lnTo>
                    <a:pt x="790" y="154"/>
                  </a:lnTo>
                  <a:lnTo>
                    <a:pt x="793" y="154"/>
                  </a:lnTo>
                  <a:lnTo>
                    <a:pt x="793" y="154"/>
                  </a:lnTo>
                  <a:lnTo>
                    <a:pt x="788" y="156"/>
                  </a:lnTo>
                  <a:lnTo>
                    <a:pt x="788" y="156"/>
                  </a:lnTo>
                  <a:lnTo>
                    <a:pt x="790" y="156"/>
                  </a:lnTo>
                  <a:lnTo>
                    <a:pt x="790" y="156"/>
                  </a:lnTo>
                  <a:lnTo>
                    <a:pt x="790" y="156"/>
                  </a:lnTo>
                  <a:lnTo>
                    <a:pt x="793" y="159"/>
                  </a:lnTo>
                  <a:lnTo>
                    <a:pt x="793" y="159"/>
                  </a:lnTo>
                  <a:lnTo>
                    <a:pt x="795" y="159"/>
                  </a:lnTo>
                  <a:lnTo>
                    <a:pt x="795" y="156"/>
                  </a:lnTo>
                  <a:lnTo>
                    <a:pt x="795" y="154"/>
                  </a:lnTo>
                  <a:lnTo>
                    <a:pt x="793" y="154"/>
                  </a:lnTo>
                  <a:lnTo>
                    <a:pt x="793" y="154"/>
                  </a:lnTo>
                  <a:lnTo>
                    <a:pt x="793" y="151"/>
                  </a:lnTo>
                  <a:lnTo>
                    <a:pt x="793" y="149"/>
                  </a:lnTo>
                  <a:lnTo>
                    <a:pt x="795" y="151"/>
                  </a:lnTo>
                  <a:lnTo>
                    <a:pt x="797" y="151"/>
                  </a:lnTo>
                  <a:lnTo>
                    <a:pt x="800" y="154"/>
                  </a:lnTo>
                  <a:lnTo>
                    <a:pt x="802" y="156"/>
                  </a:lnTo>
                  <a:lnTo>
                    <a:pt x="805" y="156"/>
                  </a:lnTo>
                  <a:lnTo>
                    <a:pt x="805" y="154"/>
                  </a:lnTo>
                  <a:lnTo>
                    <a:pt x="805" y="154"/>
                  </a:lnTo>
                  <a:lnTo>
                    <a:pt x="805" y="151"/>
                  </a:lnTo>
                  <a:lnTo>
                    <a:pt x="805" y="151"/>
                  </a:lnTo>
                  <a:lnTo>
                    <a:pt x="807" y="154"/>
                  </a:lnTo>
                  <a:lnTo>
                    <a:pt x="809" y="154"/>
                  </a:lnTo>
                  <a:lnTo>
                    <a:pt x="816" y="154"/>
                  </a:lnTo>
                  <a:lnTo>
                    <a:pt x="816" y="154"/>
                  </a:lnTo>
                  <a:lnTo>
                    <a:pt x="816" y="151"/>
                  </a:lnTo>
                  <a:lnTo>
                    <a:pt x="819" y="149"/>
                  </a:lnTo>
                  <a:lnTo>
                    <a:pt x="821" y="147"/>
                  </a:lnTo>
                  <a:lnTo>
                    <a:pt x="823" y="147"/>
                  </a:lnTo>
                  <a:lnTo>
                    <a:pt x="823" y="147"/>
                  </a:lnTo>
                  <a:lnTo>
                    <a:pt x="821" y="144"/>
                  </a:lnTo>
                  <a:lnTo>
                    <a:pt x="821" y="142"/>
                  </a:lnTo>
                  <a:lnTo>
                    <a:pt x="823" y="140"/>
                  </a:lnTo>
                  <a:lnTo>
                    <a:pt x="826" y="140"/>
                  </a:lnTo>
                  <a:lnTo>
                    <a:pt x="823" y="142"/>
                  </a:lnTo>
                  <a:lnTo>
                    <a:pt x="826" y="142"/>
                  </a:lnTo>
                  <a:lnTo>
                    <a:pt x="826" y="142"/>
                  </a:lnTo>
                  <a:lnTo>
                    <a:pt x="826" y="142"/>
                  </a:lnTo>
                  <a:lnTo>
                    <a:pt x="826" y="140"/>
                  </a:lnTo>
                  <a:lnTo>
                    <a:pt x="826" y="137"/>
                  </a:lnTo>
                  <a:lnTo>
                    <a:pt x="828" y="137"/>
                  </a:lnTo>
                  <a:lnTo>
                    <a:pt x="828" y="135"/>
                  </a:lnTo>
                  <a:lnTo>
                    <a:pt x="826" y="135"/>
                  </a:lnTo>
                  <a:lnTo>
                    <a:pt x="828" y="133"/>
                  </a:lnTo>
                  <a:lnTo>
                    <a:pt x="828" y="133"/>
                  </a:lnTo>
                  <a:lnTo>
                    <a:pt x="831" y="133"/>
                  </a:lnTo>
                  <a:lnTo>
                    <a:pt x="831" y="130"/>
                  </a:lnTo>
                  <a:lnTo>
                    <a:pt x="828" y="130"/>
                  </a:lnTo>
                  <a:lnTo>
                    <a:pt x="828" y="130"/>
                  </a:lnTo>
                  <a:lnTo>
                    <a:pt x="828" y="128"/>
                  </a:lnTo>
                  <a:lnTo>
                    <a:pt x="828" y="128"/>
                  </a:lnTo>
                  <a:lnTo>
                    <a:pt x="831" y="128"/>
                  </a:lnTo>
                  <a:lnTo>
                    <a:pt x="831" y="128"/>
                  </a:lnTo>
                  <a:lnTo>
                    <a:pt x="835" y="121"/>
                  </a:lnTo>
                  <a:lnTo>
                    <a:pt x="835" y="118"/>
                  </a:lnTo>
                  <a:lnTo>
                    <a:pt x="835" y="116"/>
                  </a:lnTo>
                  <a:lnTo>
                    <a:pt x="833" y="114"/>
                  </a:lnTo>
                  <a:lnTo>
                    <a:pt x="835" y="111"/>
                  </a:lnTo>
                  <a:lnTo>
                    <a:pt x="835" y="116"/>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03" name="Google Shape;1103;p57"/>
            <p:cNvSpPr/>
            <p:nvPr/>
          </p:nvSpPr>
          <p:spPr>
            <a:xfrm>
              <a:off x="2110753" y="1685546"/>
              <a:ext cx="1045282" cy="582471"/>
            </a:xfrm>
            <a:custGeom>
              <a:avLst/>
              <a:gdLst/>
              <a:ahLst/>
              <a:cxnLst/>
              <a:rect l="l" t="t" r="r" b="b"/>
              <a:pathLst>
                <a:path w="1057" h="589" extrusionOk="0">
                  <a:moveTo>
                    <a:pt x="1045" y="459"/>
                  </a:moveTo>
                  <a:lnTo>
                    <a:pt x="1045" y="471"/>
                  </a:lnTo>
                  <a:lnTo>
                    <a:pt x="1045" y="485"/>
                  </a:lnTo>
                  <a:lnTo>
                    <a:pt x="1045" y="497"/>
                  </a:lnTo>
                  <a:lnTo>
                    <a:pt x="1045" y="511"/>
                  </a:lnTo>
                  <a:lnTo>
                    <a:pt x="1043" y="523"/>
                  </a:lnTo>
                  <a:lnTo>
                    <a:pt x="1043" y="537"/>
                  </a:lnTo>
                  <a:lnTo>
                    <a:pt x="1043" y="549"/>
                  </a:lnTo>
                  <a:lnTo>
                    <a:pt x="1043" y="563"/>
                  </a:lnTo>
                  <a:lnTo>
                    <a:pt x="1043" y="570"/>
                  </a:lnTo>
                  <a:lnTo>
                    <a:pt x="1043" y="572"/>
                  </a:lnTo>
                  <a:lnTo>
                    <a:pt x="1038" y="570"/>
                  </a:lnTo>
                  <a:lnTo>
                    <a:pt x="1029" y="570"/>
                  </a:lnTo>
                  <a:lnTo>
                    <a:pt x="1019" y="570"/>
                  </a:lnTo>
                  <a:lnTo>
                    <a:pt x="1010" y="570"/>
                  </a:lnTo>
                  <a:lnTo>
                    <a:pt x="1000" y="570"/>
                  </a:lnTo>
                  <a:lnTo>
                    <a:pt x="989" y="570"/>
                  </a:lnTo>
                  <a:lnTo>
                    <a:pt x="979" y="568"/>
                  </a:lnTo>
                  <a:lnTo>
                    <a:pt x="970" y="568"/>
                  </a:lnTo>
                  <a:lnTo>
                    <a:pt x="960" y="568"/>
                  </a:lnTo>
                  <a:lnTo>
                    <a:pt x="951" y="568"/>
                  </a:lnTo>
                  <a:lnTo>
                    <a:pt x="941" y="568"/>
                  </a:lnTo>
                  <a:lnTo>
                    <a:pt x="930" y="568"/>
                  </a:lnTo>
                  <a:lnTo>
                    <a:pt x="920" y="565"/>
                  </a:lnTo>
                  <a:lnTo>
                    <a:pt x="911" y="565"/>
                  </a:lnTo>
                  <a:lnTo>
                    <a:pt x="901" y="565"/>
                  </a:lnTo>
                  <a:lnTo>
                    <a:pt x="892" y="565"/>
                  </a:lnTo>
                  <a:lnTo>
                    <a:pt x="880" y="565"/>
                  </a:lnTo>
                  <a:lnTo>
                    <a:pt x="870" y="563"/>
                  </a:lnTo>
                  <a:lnTo>
                    <a:pt x="861" y="563"/>
                  </a:lnTo>
                  <a:lnTo>
                    <a:pt x="851" y="563"/>
                  </a:lnTo>
                  <a:lnTo>
                    <a:pt x="842" y="563"/>
                  </a:lnTo>
                  <a:lnTo>
                    <a:pt x="830" y="560"/>
                  </a:lnTo>
                  <a:lnTo>
                    <a:pt x="821" y="560"/>
                  </a:lnTo>
                  <a:lnTo>
                    <a:pt x="811" y="560"/>
                  </a:lnTo>
                  <a:lnTo>
                    <a:pt x="802" y="560"/>
                  </a:lnTo>
                  <a:lnTo>
                    <a:pt x="792" y="558"/>
                  </a:lnTo>
                  <a:lnTo>
                    <a:pt x="780" y="558"/>
                  </a:lnTo>
                  <a:lnTo>
                    <a:pt x="771" y="558"/>
                  </a:lnTo>
                  <a:lnTo>
                    <a:pt x="762" y="558"/>
                  </a:lnTo>
                  <a:lnTo>
                    <a:pt x="752" y="556"/>
                  </a:lnTo>
                  <a:lnTo>
                    <a:pt x="743" y="556"/>
                  </a:lnTo>
                  <a:lnTo>
                    <a:pt x="731" y="556"/>
                  </a:lnTo>
                  <a:lnTo>
                    <a:pt x="721" y="553"/>
                  </a:lnTo>
                  <a:lnTo>
                    <a:pt x="712" y="553"/>
                  </a:lnTo>
                  <a:lnTo>
                    <a:pt x="702" y="553"/>
                  </a:lnTo>
                  <a:lnTo>
                    <a:pt x="693" y="553"/>
                  </a:lnTo>
                  <a:lnTo>
                    <a:pt x="684" y="551"/>
                  </a:lnTo>
                  <a:lnTo>
                    <a:pt x="672" y="551"/>
                  </a:lnTo>
                  <a:lnTo>
                    <a:pt x="662" y="551"/>
                  </a:lnTo>
                  <a:lnTo>
                    <a:pt x="653" y="549"/>
                  </a:lnTo>
                  <a:lnTo>
                    <a:pt x="643" y="549"/>
                  </a:lnTo>
                  <a:lnTo>
                    <a:pt x="634" y="549"/>
                  </a:lnTo>
                  <a:lnTo>
                    <a:pt x="622" y="546"/>
                  </a:lnTo>
                  <a:lnTo>
                    <a:pt x="613" y="546"/>
                  </a:lnTo>
                  <a:lnTo>
                    <a:pt x="603" y="546"/>
                  </a:lnTo>
                  <a:lnTo>
                    <a:pt x="594" y="544"/>
                  </a:lnTo>
                  <a:lnTo>
                    <a:pt x="584" y="544"/>
                  </a:lnTo>
                  <a:lnTo>
                    <a:pt x="572" y="544"/>
                  </a:lnTo>
                  <a:lnTo>
                    <a:pt x="563" y="542"/>
                  </a:lnTo>
                  <a:lnTo>
                    <a:pt x="553" y="542"/>
                  </a:lnTo>
                  <a:lnTo>
                    <a:pt x="544" y="542"/>
                  </a:lnTo>
                  <a:lnTo>
                    <a:pt x="534" y="539"/>
                  </a:lnTo>
                  <a:lnTo>
                    <a:pt x="525" y="539"/>
                  </a:lnTo>
                  <a:lnTo>
                    <a:pt x="513" y="539"/>
                  </a:lnTo>
                  <a:lnTo>
                    <a:pt x="504" y="537"/>
                  </a:lnTo>
                  <a:lnTo>
                    <a:pt x="494" y="537"/>
                  </a:lnTo>
                  <a:lnTo>
                    <a:pt x="485" y="534"/>
                  </a:lnTo>
                  <a:lnTo>
                    <a:pt x="475" y="534"/>
                  </a:lnTo>
                  <a:lnTo>
                    <a:pt x="464" y="534"/>
                  </a:lnTo>
                  <a:lnTo>
                    <a:pt x="454" y="532"/>
                  </a:lnTo>
                  <a:lnTo>
                    <a:pt x="445" y="532"/>
                  </a:lnTo>
                  <a:lnTo>
                    <a:pt x="435" y="530"/>
                  </a:lnTo>
                  <a:lnTo>
                    <a:pt x="426" y="530"/>
                  </a:lnTo>
                  <a:lnTo>
                    <a:pt x="416" y="530"/>
                  </a:lnTo>
                  <a:lnTo>
                    <a:pt x="404" y="527"/>
                  </a:lnTo>
                  <a:lnTo>
                    <a:pt x="400" y="527"/>
                  </a:lnTo>
                  <a:lnTo>
                    <a:pt x="400" y="530"/>
                  </a:lnTo>
                  <a:lnTo>
                    <a:pt x="400" y="532"/>
                  </a:lnTo>
                  <a:lnTo>
                    <a:pt x="400" y="537"/>
                  </a:lnTo>
                  <a:lnTo>
                    <a:pt x="400" y="542"/>
                  </a:lnTo>
                  <a:lnTo>
                    <a:pt x="400" y="544"/>
                  </a:lnTo>
                  <a:lnTo>
                    <a:pt x="400" y="549"/>
                  </a:lnTo>
                  <a:lnTo>
                    <a:pt x="397" y="551"/>
                  </a:lnTo>
                  <a:lnTo>
                    <a:pt x="397" y="556"/>
                  </a:lnTo>
                  <a:lnTo>
                    <a:pt x="397" y="558"/>
                  </a:lnTo>
                  <a:lnTo>
                    <a:pt x="397" y="563"/>
                  </a:lnTo>
                  <a:lnTo>
                    <a:pt x="397" y="565"/>
                  </a:lnTo>
                  <a:lnTo>
                    <a:pt x="397" y="570"/>
                  </a:lnTo>
                  <a:lnTo>
                    <a:pt x="395" y="572"/>
                  </a:lnTo>
                  <a:lnTo>
                    <a:pt x="395" y="577"/>
                  </a:lnTo>
                  <a:lnTo>
                    <a:pt x="395" y="582"/>
                  </a:lnTo>
                  <a:lnTo>
                    <a:pt x="395" y="584"/>
                  </a:lnTo>
                  <a:lnTo>
                    <a:pt x="395" y="589"/>
                  </a:lnTo>
                  <a:lnTo>
                    <a:pt x="390" y="587"/>
                  </a:lnTo>
                  <a:lnTo>
                    <a:pt x="390" y="584"/>
                  </a:lnTo>
                  <a:lnTo>
                    <a:pt x="388" y="582"/>
                  </a:lnTo>
                  <a:lnTo>
                    <a:pt x="385" y="579"/>
                  </a:lnTo>
                  <a:lnTo>
                    <a:pt x="385" y="577"/>
                  </a:lnTo>
                  <a:lnTo>
                    <a:pt x="383" y="577"/>
                  </a:lnTo>
                  <a:lnTo>
                    <a:pt x="383" y="577"/>
                  </a:lnTo>
                  <a:lnTo>
                    <a:pt x="381" y="575"/>
                  </a:lnTo>
                  <a:lnTo>
                    <a:pt x="381" y="575"/>
                  </a:lnTo>
                  <a:lnTo>
                    <a:pt x="381" y="575"/>
                  </a:lnTo>
                  <a:lnTo>
                    <a:pt x="381" y="575"/>
                  </a:lnTo>
                  <a:lnTo>
                    <a:pt x="381" y="572"/>
                  </a:lnTo>
                  <a:lnTo>
                    <a:pt x="381" y="572"/>
                  </a:lnTo>
                  <a:lnTo>
                    <a:pt x="381" y="570"/>
                  </a:lnTo>
                  <a:lnTo>
                    <a:pt x="381" y="570"/>
                  </a:lnTo>
                  <a:lnTo>
                    <a:pt x="381" y="570"/>
                  </a:lnTo>
                  <a:lnTo>
                    <a:pt x="381" y="568"/>
                  </a:lnTo>
                  <a:lnTo>
                    <a:pt x="381" y="568"/>
                  </a:lnTo>
                  <a:lnTo>
                    <a:pt x="378" y="568"/>
                  </a:lnTo>
                  <a:lnTo>
                    <a:pt x="378" y="568"/>
                  </a:lnTo>
                  <a:lnTo>
                    <a:pt x="378" y="565"/>
                  </a:lnTo>
                  <a:lnTo>
                    <a:pt x="374" y="560"/>
                  </a:lnTo>
                  <a:lnTo>
                    <a:pt x="374" y="558"/>
                  </a:lnTo>
                  <a:lnTo>
                    <a:pt x="374" y="556"/>
                  </a:lnTo>
                  <a:lnTo>
                    <a:pt x="371" y="553"/>
                  </a:lnTo>
                  <a:lnTo>
                    <a:pt x="369" y="553"/>
                  </a:lnTo>
                  <a:lnTo>
                    <a:pt x="369" y="553"/>
                  </a:lnTo>
                  <a:lnTo>
                    <a:pt x="369" y="553"/>
                  </a:lnTo>
                  <a:lnTo>
                    <a:pt x="367" y="556"/>
                  </a:lnTo>
                  <a:lnTo>
                    <a:pt x="367" y="556"/>
                  </a:lnTo>
                  <a:lnTo>
                    <a:pt x="364" y="556"/>
                  </a:lnTo>
                  <a:lnTo>
                    <a:pt x="362" y="556"/>
                  </a:lnTo>
                  <a:lnTo>
                    <a:pt x="362" y="556"/>
                  </a:lnTo>
                  <a:lnTo>
                    <a:pt x="362" y="558"/>
                  </a:lnTo>
                  <a:lnTo>
                    <a:pt x="359" y="558"/>
                  </a:lnTo>
                  <a:lnTo>
                    <a:pt x="359" y="558"/>
                  </a:lnTo>
                  <a:lnTo>
                    <a:pt x="359" y="558"/>
                  </a:lnTo>
                  <a:lnTo>
                    <a:pt x="359" y="560"/>
                  </a:lnTo>
                  <a:lnTo>
                    <a:pt x="359" y="560"/>
                  </a:lnTo>
                  <a:lnTo>
                    <a:pt x="359" y="560"/>
                  </a:lnTo>
                  <a:lnTo>
                    <a:pt x="359" y="560"/>
                  </a:lnTo>
                  <a:lnTo>
                    <a:pt x="359" y="563"/>
                  </a:lnTo>
                  <a:lnTo>
                    <a:pt x="359" y="563"/>
                  </a:lnTo>
                  <a:lnTo>
                    <a:pt x="359" y="563"/>
                  </a:lnTo>
                  <a:lnTo>
                    <a:pt x="359" y="563"/>
                  </a:lnTo>
                  <a:lnTo>
                    <a:pt x="359" y="565"/>
                  </a:lnTo>
                  <a:lnTo>
                    <a:pt x="359" y="565"/>
                  </a:lnTo>
                  <a:lnTo>
                    <a:pt x="357" y="565"/>
                  </a:lnTo>
                  <a:lnTo>
                    <a:pt x="357" y="565"/>
                  </a:lnTo>
                  <a:lnTo>
                    <a:pt x="357" y="565"/>
                  </a:lnTo>
                  <a:lnTo>
                    <a:pt x="355" y="568"/>
                  </a:lnTo>
                  <a:lnTo>
                    <a:pt x="355" y="568"/>
                  </a:lnTo>
                  <a:lnTo>
                    <a:pt x="355" y="570"/>
                  </a:lnTo>
                  <a:lnTo>
                    <a:pt x="355" y="570"/>
                  </a:lnTo>
                  <a:lnTo>
                    <a:pt x="355" y="570"/>
                  </a:lnTo>
                  <a:lnTo>
                    <a:pt x="355" y="572"/>
                  </a:lnTo>
                  <a:lnTo>
                    <a:pt x="355" y="572"/>
                  </a:lnTo>
                  <a:lnTo>
                    <a:pt x="355" y="572"/>
                  </a:lnTo>
                  <a:lnTo>
                    <a:pt x="355" y="575"/>
                  </a:lnTo>
                  <a:lnTo>
                    <a:pt x="355" y="575"/>
                  </a:lnTo>
                  <a:lnTo>
                    <a:pt x="355" y="575"/>
                  </a:lnTo>
                  <a:lnTo>
                    <a:pt x="355" y="575"/>
                  </a:lnTo>
                  <a:lnTo>
                    <a:pt x="355" y="575"/>
                  </a:lnTo>
                  <a:lnTo>
                    <a:pt x="357" y="577"/>
                  </a:lnTo>
                  <a:lnTo>
                    <a:pt x="359" y="577"/>
                  </a:lnTo>
                  <a:lnTo>
                    <a:pt x="359" y="577"/>
                  </a:lnTo>
                  <a:lnTo>
                    <a:pt x="359" y="577"/>
                  </a:lnTo>
                  <a:lnTo>
                    <a:pt x="357" y="577"/>
                  </a:lnTo>
                  <a:lnTo>
                    <a:pt x="357" y="577"/>
                  </a:lnTo>
                  <a:lnTo>
                    <a:pt x="355" y="577"/>
                  </a:lnTo>
                  <a:lnTo>
                    <a:pt x="355" y="577"/>
                  </a:lnTo>
                  <a:lnTo>
                    <a:pt x="355" y="577"/>
                  </a:lnTo>
                  <a:lnTo>
                    <a:pt x="352" y="577"/>
                  </a:lnTo>
                  <a:lnTo>
                    <a:pt x="350" y="575"/>
                  </a:lnTo>
                  <a:lnTo>
                    <a:pt x="350" y="575"/>
                  </a:lnTo>
                  <a:lnTo>
                    <a:pt x="338" y="575"/>
                  </a:lnTo>
                  <a:lnTo>
                    <a:pt x="338" y="575"/>
                  </a:lnTo>
                  <a:lnTo>
                    <a:pt x="333" y="577"/>
                  </a:lnTo>
                  <a:lnTo>
                    <a:pt x="333" y="577"/>
                  </a:lnTo>
                  <a:lnTo>
                    <a:pt x="331" y="577"/>
                  </a:lnTo>
                  <a:lnTo>
                    <a:pt x="329" y="577"/>
                  </a:lnTo>
                  <a:lnTo>
                    <a:pt x="329" y="577"/>
                  </a:lnTo>
                  <a:lnTo>
                    <a:pt x="326" y="577"/>
                  </a:lnTo>
                  <a:lnTo>
                    <a:pt x="326" y="577"/>
                  </a:lnTo>
                  <a:lnTo>
                    <a:pt x="326" y="577"/>
                  </a:lnTo>
                  <a:lnTo>
                    <a:pt x="324" y="577"/>
                  </a:lnTo>
                  <a:lnTo>
                    <a:pt x="324" y="577"/>
                  </a:lnTo>
                  <a:lnTo>
                    <a:pt x="324" y="575"/>
                  </a:lnTo>
                  <a:lnTo>
                    <a:pt x="324" y="575"/>
                  </a:lnTo>
                  <a:lnTo>
                    <a:pt x="324" y="575"/>
                  </a:lnTo>
                  <a:lnTo>
                    <a:pt x="322" y="572"/>
                  </a:lnTo>
                  <a:lnTo>
                    <a:pt x="322" y="572"/>
                  </a:lnTo>
                  <a:lnTo>
                    <a:pt x="317" y="572"/>
                  </a:lnTo>
                  <a:lnTo>
                    <a:pt x="317" y="572"/>
                  </a:lnTo>
                  <a:lnTo>
                    <a:pt x="315" y="572"/>
                  </a:lnTo>
                  <a:lnTo>
                    <a:pt x="315" y="572"/>
                  </a:lnTo>
                  <a:lnTo>
                    <a:pt x="315" y="572"/>
                  </a:lnTo>
                  <a:lnTo>
                    <a:pt x="312" y="572"/>
                  </a:lnTo>
                  <a:lnTo>
                    <a:pt x="312" y="572"/>
                  </a:lnTo>
                  <a:lnTo>
                    <a:pt x="310" y="572"/>
                  </a:lnTo>
                  <a:lnTo>
                    <a:pt x="300" y="572"/>
                  </a:lnTo>
                  <a:lnTo>
                    <a:pt x="300" y="572"/>
                  </a:lnTo>
                  <a:lnTo>
                    <a:pt x="298" y="572"/>
                  </a:lnTo>
                  <a:lnTo>
                    <a:pt x="296" y="570"/>
                  </a:lnTo>
                  <a:lnTo>
                    <a:pt x="293" y="570"/>
                  </a:lnTo>
                  <a:lnTo>
                    <a:pt x="291" y="570"/>
                  </a:lnTo>
                  <a:lnTo>
                    <a:pt x="291" y="570"/>
                  </a:lnTo>
                  <a:lnTo>
                    <a:pt x="291" y="570"/>
                  </a:lnTo>
                  <a:lnTo>
                    <a:pt x="288" y="568"/>
                  </a:lnTo>
                  <a:lnTo>
                    <a:pt x="288" y="568"/>
                  </a:lnTo>
                  <a:lnTo>
                    <a:pt x="286" y="568"/>
                  </a:lnTo>
                  <a:lnTo>
                    <a:pt x="286" y="568"/>
                  </a:lnTo>
                  <a:lnTo>
                    <a:pt x="286" y="570"/>
                  </a:lnTo>
                  <a:lnTo>
                    <a:pt x="284" y="570"/>
                  </a:lnTo>
                  <a:lnTo>
                    <a:pt x="284" y="570"/>
                  </a:lnTo>
                  <a:lnTo>
                    <a:pt x="281" y="570"/>
                  </a:lnTo>
                  <a:lnTo>
                    <a:pt x="281" y="570"/>
                  </a:lnTo>
                  <a:lnTo>
                    <a:pt x="279" y="570"/>
                  </a:lnTo>
                  <a:lnTo>
                    <a:pt x="279" y="570"/>
                  </a:lnTo>
                  <a:lnTo>
                    <a:pt x="279" y="572"/>
                  </a:lnTo>
                  <a:lnTo>
                    <a:pt x="277" y="572"/>
                  </a:lnTo>
                  <a:lnTo>
                    <a:pt x="277" y="575"/>
                  </a:lnTo>
                  <a:lnTo>
                    <a:pt x="274" y="579"/>
                  </a:lnTo>
                  <a:lnTo>
                    <a:pt x="274" y="579"/>
                  </a:lnTo>
                  <a:lnTo>
                    <a:pt x="274" y="579"/>
                  </a:lnTo>
                  <a:lnTo>
                    <a:pt x="272" y="579"/>
                  </a:lnTo>
                  <a:lnTo>
                    <a:pt x="272" y="579"/>
                  </a:lnTo>
                  <a:lnTo>
                    <a:pt x="270" y="579"/>
                  </a:lnTo>
                  <a:lnTo>
                    <a:pt x="270" y="579"/>
                  </a:lnTo>
                  <a:lnTo>
                    <a:pt x="270" y="579"/>
                  </a:lnTo>
                  <a:lnTo>
                    <a:pt x="270" y="577"/>
                  </a:lnTo>
                  <a:lnTo>
                    <a:pt x="267" y="577"/>
                  </a:lnTo>
                  <a:lnTo>
                    <a:pt x="267" y="577"/>
                  </a:lnTo>
                  <a:lnTo>
                    <a:pt x="265" y="577"/>
                  </a:lnTo>
                  <a:lnTo>
                    <a:pt x="262" y="577"/>
                  </a:lnTo>
                  <a:lnTo>
                    <a:pt x="262" y="577"/>
                  </a:lnTo>
                  <a:lnTo>
                    <a:pt x="260" y="575"/>
                  </a:lnTo>
                  <a:lnTo>
                    <a:pt x="260" y="575"/>
                  </a:lnTo>
                  <a:lnTo>
                    <a:pt x="260" y="575"/>
                  </a:lnTo>
                  <a:lnTo>
                    <a:pt x="248" y="572"/>
                  </a:lnTo>
                  <a:lnTo>
                    <a:pt x="246" y="570"/>
                  </a:lnTo>
                  <a:lnTo>
                    <a:pt x="246" y="570"/>
                  </a:lnTo>
                  <a:lnTo>
                    <a:pt x="244" y="570"/>
                  </a:lnTo>
                  <a:lnTo>
                    <a:pt x="244" y="572"/>
                  </a:lnTo>
                  <a:lnTo>
                    <a:pt x="241" y="572"/>
                  </a:lnTo>
                  <a:lnTo>
                    <a:pt x="239" y="572"/>
                  </a:lnTo>
                  <a:lnTo>
                    <a:pt x="239" y="572"/>
                  </a:lnTo>
                  <a:lnTo>
                    <a:pt x="234" y="577"/>
                  </a:lnTo>
                  <a:lnTo>
                    <a:pt x="232" y="577"/>
                  </a:lnTo>
                  <a:lnTo>
                    <a:pt x="232" y="577"/>
                  </a:lnTo>
                  <a:lnTo>
                    <a:pt x="232" y="579"/>
                  </a:lnTo>
                  <a:lnTo>
                    <a:pt x="232" y="579"/>
                  </a:lnTo>
                  <a:lnTo>
                    <a:pt x="232" y="579"/>
                  </a:lnTo>
                  <a:lnTo>
                    <a:pt x="232" y="579"/>
                  </a:lnTo>
                  <a:lnTo>
                    <a:pt x="232" y="584"/>
                  </a:lnTo>
                  <a:lnTo>
                    <a:pt x="232" y="584"/>
                  </a:lnTo>
                  <a:lnTo>
                    <a:pt x="232" y="584"/>
                  </a:lnTo>
                  <a:lnTo>
                    <a:pt x="232" y="584"/>
                  </a:lnTo>
                  <a:lnTo>
                    <a:pt x="229" y="584"/>
                  </a:lnTo>
                  <a:lnTo>
                    <a:pt x="229" y="584"/>
                  </a:lnTo>
                  <a:lnTo>
                    <a:pt x="227" y="582"/>
                  </a:lnTo>
                  <a:lnTo>
                    <a:pt x="227" y="582"/>
                  </a:lnTo>
                  <a:lnTo>
                    <a:pt x="227" y="579"/>
                  </a:lnTo>
                  <a:lnTo>
                    <a:pt x="222" y="579"/>
                  </a:lnTo>
                  <a:lnTo>
                    <a:pt x="222" y="577"/>
                  </a:lnTo>
                  <a:lnTo>
                    <a:pt x="222" y="577"/>
                  </a:lnTo>
                  <a:lnTo>
                    <a:pt x="220" y="575"/>
                  </a:lnTo>
                  <a:lnTo>
                    <a:pt x="220" y="575"/>
                  </a:lnTo>
                  <a:lnTo>
                    <a:pt x="220" y="575"/>
                  </a:lnTo>
                  <a:lnTo>
                    <a:pt x="218" y="575"/>
                  </a:lnTo>
                  <a:lnTo>
                    <a:pt x="218" y="572"/>
                  </a:lnTo>
                  <a:lnTo>
                    <a:pt x="218" y="572"/>
                  </a:lnTo>
                  <a:lnTo>
                    <a:pt x="218" y="570"/>
                  </a:lnTo>
                  <a:lnTo>
                    <a:pt x="218" y="570"/>
                  </a:lnTo>
                  <a:lnTo>
                    <a:pt x="215" y="570"/>
                  </a:lnTo>
                  <a:lnTo>
                    <a:pt x="215" y="568"/>
                  </a:lnTo>
                  <a:lnTo>
                    <a:pt x="215" y="568"/>
                  </a:lnTo>
                  <a:lnTo>
                    <a:pt x="218" y="568"/>
                  </a:lnTo>
                  <a:lnTo>
                    <a:pt x="218" y="565"/>
                  </a:lnTo>
                  <a:lnTo>
                    <a:pt x="218" y="565"/>
                  </a:lnTo>
                  <a:lnTo>
                    <a:pt x="218" y="563"/>
                  </a:lnTo>
                  <a:lnTo>
                    <a:pt x="218" y="563"/>
                  </a:lnTo>
                  <a:lnTo>
                    <a:pt x="215" y="563"/>
                  </a:lnTo>
                  <a:lnTo>
                    <a:pt x="215" y="560"/>
                  </a:lnTo>
                  <a:lnTo>
                    <a:pt x="215" y="560"/>
                  </a:lnTo>
                  <a:lnTo>
                    <a:pt x="215" y="560"/>
                  </a:lnTo>
                  <a:lnTo>
                    <a:pt x="215" y="558"/>
                  </a:lnTo>
                  <a:lnTo>
                    <a:pt x="215" y="558"/>
                  </a:lnTo>
                  <a:lnTo>
                    <a:pt x="213" y="556"/>
                  </a:lnTo>
                  <a:lnTo>
                    <a:pt x="213" y="556"/>
                  </a:lnTo>
                  <a:lnTo>
                    <a:pt x="213" y="553"/>
                  </a:lnTo>
                  <a:lnTo>
                    <a:pt x="213" y="553"/>
                  </a:lnTo>
                  <a:lnTo>
                    <a:pt x="213" y="553"/>
                  </a:lnTo>
                  <a:lnTo>
                    <a:pt x="213" y="553"/>
                  </a:lnTo>
                  <a:lnTo>
                    <a:pt x="215" y="553"/>
                  </a:lnTo>
                  <a:lnTo>
                    <a:pt x="215" y="551"/>
                  </a:lnTo>
                  <a:lnTo>
                    <a:pt x="215" y="551"/>
                  </a:lnTo>
                  <a:lnTo>
                    <a:pt x="215" y="551"/>
                  </a:lnTo>
                  <a:lnTo>
                    <a:pt x="215" y="551"/>
                  </a:lnTo>
                  <a:lnTo>
                    <a:pt x="215" y="549"/>
                  </a:lnTo>
                  <a:lnTo>
                    <a:pt x="215" y="549"/>
                  </a:lnTo>
                  <a:lnTo>
                    <a:pt x="213" y="546"/>
                  </a:lnTo>
                  <a:lnTo>
                    <a:pt x="213" y="546"/>
                  </a:lnTo>
                  <a:lnTo>
                    <a:pt x="213" y="544"/>
                  </a:lnTo>
                  <a:lnTo>
                    <a:pt x="213" y="544"/>
                  </a:lnTo>
                  <a:lnTo>
                    <a:pt x="213" y="544"/>
                  </a:lnTo>
                  <a:lnTo>
                    <a:pt x="213" y="542"/>
                  </a:lnTo>
                  <a:lnTo>
                    <a:pt x="210" y="542"/>
                  </a:lnTo>
                  <a:lnTo>
                    <a:pt x="210" y="542"/>
                  </a:lnTo>
                  <a:lnTo>
                    <a:pt x="210" y="542"/>
                  </a:lnTo>
                  <a:lnTo>
                    <a:pt x="210" y="539"/>
                  </a:lnTo>
                  <a:lnTo>
                    <a:pt x="210" y="539"/>
                  </a:lnTo>
                  <a:lnTo>
                    <a:pt x="210" y="539"/>
                  </a:lnTo>
                  <a:lnTo>
                    <a:pt x="210" y="539"/>
                  </a:lnTo>
                  <a:lnTo>
                    <a:pt x="210" y="537"/>
                  </a:lnTo>
                  <a:lnTo>
                    <a:pt x="208" y="537"/>
                  </a:lnTo>
                  <a:lnTo>
                    <a:pt x="208" y="534"/>
                  </a:lnTo>
                  <a:lnTo>
                    <a:pt x="208" y="534"/>
                  </a:lnTo>
                  <a:lnTo>
                    <a:pt x="206" y="532"/>
                  </a:lnTo>
                  <a:lnTo>
                    <a:pt x="203" y="530"/>
                  </a:lnTo>
                  <a:lnTo>
                    <a:pt x="203" y="527"/>
                  </a:lnTo>
                  <a:lnTo>
                    <a:pt x="201" y="527"/>
                  </a:lnTo>
                  <a:lnTo>
                    <a:pt x="199" y="527"/>
                  </a:lnTo>
                  <a:lnTo>
                    <a:pt x="199" y="527"/>
                  </a:lnTo>
                  <a:lnTo>
                    <a:pt x="196" y="527"/>
                  </a:lnTo>
                  <a:lnTo>
                    <a:pt x="196" y="527"/>
                  </a:lnTo>
                  <a:lnTo>
                    <a:pt x="194" y="530"/>
                  </a:lnTo>
                  <a:lnTo>
                    <a:pt x="194" y="530"/>
                  </a:lnTo>
                  <a:lnTo>
                    <a:pt x="194" y="530"/>
                  </a:lnTo>
                  <a:lnTo>
                    <a:pt x="192" y="530"/>
                  </a:lnTo>
                  <a:lnTo>
                    <a:pt x="192" y="530"/>
                  </a:lnTo>
                  <a:lnTo>
                    <a:pt x="189" y="530"/>
                  </a:lnTo>
                  <a:lnTo>
                    <a:pt x="189" y="527"/>
                  </a:lnTo>
                  <a:lnTo>
                    <a:pt x="189" y="525"/>
                  </a:lnTo>
                  <a:lnTo>
                    <a:pt x="189" y="525"/>
                  </a:lnTo>
                  <a:lnTo>
                    <a:pt x="189" y="525"/>
                  </a:lnTo>
                  <a:lnTo>
                    <a:pt x="184" y="523"/>
                  </a:lnTo>
                  <a:lnTo>
                    <a:pt x="182" y="520"/>
                  </a:lnTo>
                  <a:lnTo>
                    <a:pt x="182" y="520"/>
                  </a:lnTo>
                  <a:lnTo>
                    <a:pt x="182" y="518"/>
                  </a:lnTo>
                  <a:lnTo>
                    <a:pt x="182" y="516"/>
                  </a:lnTo>
                  <a:lnTo>
                    <a:pt x="182" y="513"/>
                  </a:lnTo>
                  <a:lnTo>
                    <a:pt x="180" y="513"/>
                  </a:lnTo>
                  <a:lnTo>
                    <a:pt x="180" y="513"/>
                  </a:lnTo>
                  <a:lnTo>
                    <a:pt x="180" y="511"/>
                  </a:lnTo>
                  <a:lnTo>
                    <a:pt x="180" y="511"/>
                  </a:lnTo>
                  <a:lnTo>
                    <a:pt x="180" y="511"/>
                  </a:lnTo>
                  <a:lnTo>
                    <a:pt x="180" y="511"/>
                  </a:lnTo>
                  <a:lnTo>
                    <a:pt x="180" y="511"/>
                  </a:lnTo>
                  <a:lnTo>
                    <a:pt x="182" y="508"/>
                  </a:lnTo>
                  <a:lnTo>
                    <a:pt x="182" y="508"/>
                  </a:lnTo>
                  <a:lnTo>
                    <a:pt x="182" y="508"/>
                  </a:lnTo>
                  <a:lnTo>
                    <a:pt x="184" y="508"/>
                  </a:lnTo>
                  <a:lnTo>
                    <a:pt x="184" y="506"/>
                  </a:lnTo>
                  <a:lnTo>
                    <a:pt x="184" y="504"/>
                  </a:lnTo>
                  <a:lnTo>
                    <a:pt x="184" y="504"/>
                  </a:lnTo>
                  <a:lnTo>
                    <a:pt x="184" y="504"/>
                  </a:lnTo>
                  <a:lnTo>
                    <a:pt x="184" y="501"/>
                  </a:lnTo>
                  <a:lnTo>
                    <a:pt x="184" y="501"/>
                  </a:lnTo>
                  <a:lnTo>
                    <a:pt x="184" y="497"/>
                  </a:lnTo>
                  <a:lnTo>
                    <a:pt x="182" y="497"/>
                  </a:lnTo>
                  <a:lnTo>
                    <a:pt x="180" y="492"/>
                  </a:lnTo>
                  <a:lnTo>
                    <a:pt x="180" y="492"/>
                  </a:lnTo>
                  <a:lnTo>
                    <a:pt x="180" y="489"/>
                  </a:lnTo>
                  <a:lnTo>
                    <a:pt x="180" y="487"/>
                  </a:lnTo>
                  <a:lnTo>
                    <a:pt x="180" y="487"/>
                  </a:lnTo>
                  <a:lnTo>
                    <a:pt x="177" y="487"/>
                  </a:lnTo>
                  <a:lnTo>
                    <a:pt x="175" y="487"/>
                  </a:lnTo>
                  <a:lnTo>
                    <a:pt x="175" y="487"/>
                  </a:lnTo>
                  <a:lnTo>
                    <a:pt x="175" y="485"/>
                  </a:lnTo>
                  <a:lnTo>
                    <a:pt x="175" y="485"/>
                  </a:lnTo>
                  <a:lnTo>
                    <a:pt x="175" y="485"/>
                  </a:lnTo>
                  <a:lnTo>
                    <a:pt x="175" y="482"/>
                  </a:lnTo>
                  <a:lnTo>
                    <a:pt x="175" y="482"/>
                  </a:lnTo>
                  <a:lnTo>
                    <a:pt x="175" y="482"/>
                  </a:lnTo>
                  <a:lnTo>
                    <a:pt x="175" y="480"/>
                  </a:lnTo>
                  <a:lnTo>
                    <a:pt x="175" y="480"/>
                  </a:lnTo>
                  <a:lnTo>
                    <a:pt x="173" y="480"/>
                  </a:lnTo>
                  <a:lnTo>
                    <a:pt x="173" y="478"/>
                  </a:lnTo>
                  <a:lnTo>
                    <a:pt x="173" y="478"/>
                  </a:lnTo>
                  <a:lnTo>
                    <a:pt x="173" y="475"/>
                  </a:lnTo>
                  <a:lnTo>
                    <a:pt x="170" y="475"/>
                  </a:lnTo>
                  <a:lnTo>
                    <a:pt x="170" y="473"/>
                  </a:lnTo>
                  <a:lnTo>
                    <a:pt x="168" y="471"/>
                  </a:lnTo>
                  <a:lnTo>
                    <a:pt x="168" y="471"/>
                  </a:lnTo>
                  <a:lnTo>
                    <a:pt x="168" y="471"/>
                  </a:lnTo>
                  <a:lnTo>
                    <a:pt x="168" y="468"/>
                  </a:lnTo>
                  <a:lnTo>
                    <a:pt x="168" y="468"/>
                  </a:lnTo>
                  <a:lnTo>
                    <a:pt x="168" y="466"/>
                  </a:lnTo>
                  <a:lnTo>
                    <a:pt x="165" y="466"/>
                  </a:lnTo>
                  <a:lnTo>
                    <a:pt x="165" y="463"/>
                  </a:lnTo>
                  <a:lnTo>
                    <a:pt x="163" y="463"/>
                  </a:lnTo>
                  <a:lnTo>
                    <a:pt x="163" y="463"/>
                  </a:lnTo>
                  <a:lnTo>
                    <a:pt x="163" y="463"/>
                  </a:lnTo>
                  <a:lnTo>
                    <a:pt x="163" y="461"/>
                  </a:lnTo>
                  <a:lnTo>
                    <a:pt x="163" y="461"/>
                  </a:lnTo>
                  <a:lnTo>
                    <a:pt x="163" y="459"/>
                  </a:lnTo>
                  <a:lnTo>
                    <a:pt x="165" y="456"/>
                  </a:lnTo>
                  <a:lnTo>
                    <a:pt x="165" y="454"/>
                  </a:lnTo>
                  <a:lnTo>
                    <a:pt x="165" y="454"/>
                  </a:lnTo>
                  <a:lnTo>
                    <a:pt x="163" y="454"/>
                  </a:lnTo>
                  <a:lnTo>
                    <a:pt x="161" y="452"/>
                  </a:lnTo>
                  <a:lnTo>
                    <a:pt x="161" y="449"/>
                  </a:lnTo>
                  <a:lnTo>
                    <a:pt x="161" y="449"/>
                  </a:lnTo>
                  <a:lnTo>
                    <a:pt x="161" y="447"/>
                  </a:lnTo>
                  <a:lnTo>
                    <a:pt x="161" y="447"/>
                  </a:lnTo>
                  <a:lnTo>
                    <a:pt x="161" y="447"/>
                  </a:lnTo>
                  <a:lnTo>
                    <a:pt x="161" y="447"/>
                  </a:lnTo>
                  <a:lnTo>
                    <a:pt x="161" y="444"/>
                  </a:lnTo>
                  <a:lnTo>
                    <a:pt x="163" y="444"/>
                  </a:lnTo>
                  <a:lnTo>
                    <a:pt x="163" y="444"/>
                  </a:lnTo>
                  <a:lnTo>
                    <a:pt x="163" y="442"/>
                  </a:lnTo>
                  <a:lnTo>
                    <a:pt x="163" y="440"/>
                  </a:lnTo>
                  <a:lnTo>
                    <a:pt x="163" y="440"/>
                  </a:lnTo>
                  <a:lnTo>
                    <a:pt x="163" y="440"/>
                  </a:lnTo>
                  <a:lnTo>
                    <a:pt x="163" y="440"/>
                  </a:lnTo>
                  <a:lnTo>
                    <a:pt x="163" y="437"/>
                  </a:lnTo>
                  <a:lnTo>
                    <a:pt x="158" y="437"/>
                  </a:lnTo>
                  <a:lnTo>
                    <a:pt x="158" y="435"/>
                  </a:lnTo>
                  <a:lnTo>
                    <a:pt x="158" y="435"/>
                  </a:lnTo>
                  <a:lnTo>
                    <a:pt x="158" y="435"/>
                  </a:lnTo>
                  <a:lnTo>
                    <a:pt x="158" y="433"/>
                  </a:lnTo>
                  <a:lnTo>
                    <a:pt x="161" y="433"/>
                  </a:lnTo>
                  <a:lnTo>
                    <a:pt x="161" y="430"/>
                  </a:lnTo>
                  <a:lnTo>
                    <a:pt x="161" y="430"/>
                  </a:lnTo>
                  <a:lnTo>
                    <a:pt x="161" y="430"/>
                  </a:lnTo>
                  <a:lnTo>
                    <a:pt x="161" y="428"/>
                  </a:lnTo>
                  <a:lnTo>
                    <a:pt x="161" y="428"/>
                  </a:lnTo>
                  <a:lnTo>
                    <a:pt x="161" y="428"/>
                  </a:lnTo>
                  <a:lnTo>
                    <a:pt x="161" y="426"/>
                  </a:lnTo>
                  <a:lnTo>
                    <a:pt x="161" y="426"/>
                  </a:lnTo>
                  <a:lnTo>
                    <a:pt x="158" y="426"/>
                  </a:lnTo>
                  <a:lnTo>
                    <a:pt x="154" y="423"/>
                  </a:lnTo>
                  <a:lnTo>
                    <a:pt x="154" y="423"/>
                  </a:lnTo>
                  <a:lnTo>
                    <a:pt x="154" y="421"/>
                  </a:lnTo>
                  <a:lnTo>
                    <a:pt x="154" y="421"/>
                  </a:lnTo>
                  <a:lnTo>
                    <a:pt x="154" y="421"/>
                  </a:lnTo>
                  <a:lnTo>
                    <a:pt x="154" y="418"/>
                  </a:lnTo>
                  <a:lnTo>
                    <a:pt x="151" y="416"/>
                  </a:lnTo>
                  <a:lnTo>
                    <a:pt x="147" y="414"/>
                  </a:lnTo>
                  <a:lnTo>
                    <a:pt x="147" y="414"/>
                  </a:lnTo>
                  <a:lnTo>
                    <a:pt x="144" y="414"/>
                  </a:lnTo>
                  <a:lnTo>
                    <a:pt x="144" y="414"/>
                  </a:lnTo>
                  <a:lnTo>
                    <a:pt x="144" y="414"/>
                  </a:lnTo>
                  <a:lnTo>
                    <a:pt x="144" y="414"/>
                  </a:lnTo>
                  <a:lnTo>
                    <a:pt x="144" y="414"/>
                  </a:lnTo>
                  <a:lnTo>
                    <a:pt x="144" y="416"/>
                  </a:lnTo>
                  <a:lnTo>
                    <a:pt x="144" y="416"/>
                  </a:lnTo>
                  <a:lnTo>
                    <a:pt x="144" y="416"/>
                  </a:lnTo>
                  <a:lnTo>
                    <a:pt x="144" y="416"/>
                  </a:lnTo>
                  <a:lnTo>
                    <a:pt x="144" y="418"/>
                  </a:lnTo>
                  <a:lnTo>
                    <a:pt x="144" y="418"/>
                  </a:lnTo>
                  <a:lnTo>
                    <a:pt x="144" y="418"/>
                  </a:lnTo>
                  <a:lnTo>
                    <a:pt x="144" y="418"/>
                  </a:lnTo>
                  <a:lnTo>
                    <a:pt x="142" y="418"/>
                  </a:lnTo>
                  <a:lnTo>
                    <a:pt x="139" y="418"/>
                  </a:lnTo>
                  <a:lnTo>
                    <a:pt x="139" y="421"/>
                  </a:lnTo>
                  <a:lnTo>
                    <a:pt x="139" y="421"/>
                  </a:lnTo>
                  <a:lnTo>
                    <a:pt x="139" y="421"/>
                  </a:lnTo>
                  <a:lnTo>
                    <a:pt x="137" y="421"/>
                  </a:lnTo>
                  <a:lnTo>
                    <a:pt x="137" y="421"/>
                  </a:lnTo>
                  <a:lnTo>
                    <a:pt x="137" y="423"/>
                  </a:lnTo>
                  <a:lnTo>
                    <a:pt x="137" y="423"/>
                  </a:lnTo>
                  <a:lnTo>
                    <a:pt x="137" y="423"/>
                  </a:lnTo>
                  <a:lnTo>
                    <a:pt x="135" y="423"/>
                  </a:lnTo>
                  <a:lnTo>
                    <a:pt x="135" y="426"/>
                  </a:lnTo>
                  <a:lnTo>
                    <a:pt x="135" y="426"/>
                  </a:lnTo>
                  <a:lnTo>
                    <a:pt x="132" y="426"/>
                  </a:lnTo>
                  <a:lnTo>
                    <a:pt x="132" y="426"/>
                  </a:lnTo>
                  <a:lnTo>
                    <a:pt x="132" y="428"/>
                  </a:lnTo>
                  <a:lnTo>
                    <a:pt x="132" y="428"/>
                  </a:lnTo>
                  <a:lnTo>
                    <a:pt x="132" y="428"/>
                  </a:lnTo>
                  <a:lnTo>
                    <a:pt x="128" y="428"/>
                  </a:lnTo>
                  <a:lnTo>
                    <a:pt x="125" y="430"/>
                  </a:lnTo>
                  <a:lnTo>
                    <a:pt x="125" y="430"/>
                  </a:lnTo>
                  <a:lnTo>
                    <a:pt x="125" y="430"/>
                  </a:lnTo>
                  <a:lnTo>
                    <a:pt x="123" y="430"/>
                  </a:lnTo>
                  <a:lnTo>
                    <a:pt x="123" y="430"/>
                  </a:lnTo>
                  <a:lnTo>
                    <a:pt x="121" y="430"/>
                  </a:lnTo>
                  <a:lnTo>
                    <a:pt x="121" y="430"/>
                  </a:lnTo>
                  <a:lnTo>
                    <a:pt x="121" y="430"/>
                  </a:lnTo>
                  <a:lnTo>
                    <a:pt x="121" y="430"/>
                  </a:lnTo>
                  <a:lnTo>
                    <a:pt x="121" y="430"/>
                  </a:lnTo>
                  <a:lnTo>
                    <a:pt x="118" y="433"/>
                  </a:lnTo>
                  <a:lnTo>
                    <a:pt x="118" y="435"/>
                  </a:lnTo>
                  <a:lnTo>
                    <a:pt x="118" y="435"/>
                  </a:lnTo>
                  <a:lnTo>
                    <a:pt x="118" y="435"/>
                  </a:lnTo>
                  <a:lnTo>
                    <a:pt x="116" y="435"/>
                  </a:lnTo>
                  <a:lnTo>
                    <a:pt x="113" y="435"/>
                  </a:lnTo>
                  <a:lnTo>
                    <a:pt x="113" y="435"/>
                  </a:lnTo>
                  <a:lnTo>
                    <a:pt x="113" y="435"/>
                  </a:lnTo>
                  <a:lnTo>
                    <a:pt x="111" y="435"/>
                  </a:lnTo>
                  <a:lnTo>
                    <a:pt x="111" y="435"/>
                  </a:lnTo>
                  <a:lnTo>
                    <a:pt x="109" y="435"/>
                  </a:lnTo>
                  <a:lnTo>
                    <a:pt x="109" y="435"/>
                  </a:lnTo>
                  <a:lnTo>
                    <a:pt x="109" y="433"/>
                  </a:lnTo>
                  <a:lnTo>
                    <a:pt x="106" y="430"/>
                  </a:lnTo>
                  <a:lnTo>
                    <a:pt x="104" y="430"/>
                  </a:lnTo>
                  <a:lnTo>
                    <a:pt x="104" y="430"/>
                  </a:lnTo>
                  <a:lnTo>
                    <a:pt x="104" y="428"/>
                  </a:lnTo>
                  <a:lnTo>
                    <a:pt x="104" y="428"/>
                  </a:lnTo>
                  <a:lnTo>
                    <a:pt x="104" y="428"/>
                  </a:lnTo>
                  <a:lnTo>
                    <a:pt x="102" y="426"/>
                  </a:lnTo>
                  <a:lnTo>
                    <a:pt x="99" y="426"/>
                  </a:lnTo>
                  <a:lnTo>
                    <a:pt x="97" y="423"/>
                  </a:lnTo>
                  <a:lnTo>
                    <a:pt x="95" y="423"/>
                  </a:lnTo>
                  <a:lnTo>
                    <a:pt x="92" y="423"/>
                  </a:lnTo>
                  <a:lnTo>
                    <a:pt x="92" y="423"/>
                  </a:lnTo>
                  <a:lnTo>
                    <a:pt x="92" y="421"/>
                  </a:lnTo>
                  <a:lnTo>
                    <a:pt x="95" y="421"/>
                  </a:lnTo>
                  <a:lnTo>
                    <a:pt x="95" y="421"/>
                  </a:lnTo>
                  <a:lnTo>
                    <a:pt x="95" y="418"/>
                  </a:lnTo>
                  <a:lnTo>
                    <a:pt x="95" y="418"/>
                  </a:lnTo>
                  <a:lnTo>
                    <a:pt x="95" y="418"/>
                  </a:lnTo>
                  <a:lnTo>
                    <a:pt x="95" y="416"/>
                  </a:lnTo>
                  <a:lnTo>
                    <a:pt x="95" y="416"/>
                  </a:lnTo>
                  <a:lnTo>
                    <a:pt x="95" y="416"/>
                  </a:lnTo>
                  <a:lnTo>
                    <a:pt x="95" y="414"/>
                  </a:lnTo>
                  <a:lnTo>
                    <a:pt x="97" y="414"/>
                  </a:lnTo>
                  <a:lnTo>
                    <a:pt x="99" y="411"/>
                  </a:lnTo>
                  <a:lnTo>
                    <a:pt x="99" y="411"/>
                  </a:lnTo>
                  <a:lnTo>
                    <a:pt x="99" y="411"/>
                  </a:lnTo>
                  <a:lnTo>
                    <a:pt x="99" y="411"/>
                  </a:lnTo>
                  <a:lnTo>
                    <a:pt x="99" y="411"/>
                  </a:lnTo>
                  <a:lnTo>
                    <a:pt x="99" y="409"/>
                  </a:lnTo>
                  <a:lnTo>
                    <a:pt x="99" y="409"/>
                  </a:lnTo>
                  <a:lnTo>
                    <a:pt x="99" y="409"/>
                  </a:lnTo>
                  <a:lnTo>
                    <a:pt x="99" y="407"/>
                  </a:lnTo>
                  <a:lnTo>
                    <a:pt x="99" y="407"/>
                  </a:lnTo>
                  <a:lnTo>
                    <a:pt x="99" y="404"/>
                  </a:lnTo>
                  <a:lnTo>
                    <a:pt x="97" y="402"/>
                  </a:lnTo>
                  <a:lnTo>
                    <a:pt x="97" y="402"/>
                  </a:lnTo>
                  <a:lnTo>
                    <a:pt x="97" y="402"/>
                  </a:lnTo>
                  <a:lnTo>
                    <a:pt x="97" y="400"/>
                  </a:lnTo>
                  <a:lnTo>
                    <a:pt x="97" y="400"/>
                  </a:lnTo>
                  <a:lnTo>
                    <a:pt x="95" y="397"/>
                  </a:lnTo>
                  <a:lnTo>
                    <a:pt x="97" y="397"/>
                  </a:lnTo>
                  <a:lnTo>
                    <a:pt x="97" y="397"/>
                  </a:lnTo>
                  <a:lnTo>
                    <a:pt x="97" y="395"/>
                  </a:lnTo>
                  <a:lnTo>
                    <a:pt x="97" y="395"/>
                  </a:lnTo>
                  <a:lnTo>
                    <a:pt x="99" y="395"/>
                  </a:lnTo>
                  <a:lnTo>
                    <a:pt x="99" y="395"/>
                  </a:lnTo>
                  <a:lnTo>
                    <a:pt x="99" y="392"/>
                  </a:lnTo>
                  <a:lnTo>
                    <a:pt x="102" y="392"/>
                  </a:lnTo>
                  <a:lnTo>
                    <a:pt x="102" y="390"/>
                  </a:lnTo>
                  <a:lnTo>
                    <a:pt x="102" y="390"/>
                  </a:lnTo>
                  <a:lnTo>
                    <a:pt x="102" y="390"/>
                  </a:lnTo>
                  <a:lnTo>
                    <a:pt x="102" y="390"/>
                  </a:lnTo>
                  <a:lnTo>
                    <a:pt x="104" y="390"/>
                  </a:lnTo>
                  <a:lnTo>
                    <a:pt x="104" y="390"/>
                  </a:lnTo>
                  <a:lnTo>
                    <a:pt x="106" y="390"/>
                  </a:lnTo>
                  <a:lnTo>
                    <a:pt x="109" y="390"/>
                  </a:lnTo>
                  <a:lnTo>
                    <a:pt x="109" y="390"/>
                  </a:lnTo>
                  <a:lnTo>
                    <a:pt x="109" y="390"/>
                  </a:lnTo>
                  <a:lnTo>
                    <a:pt x="111" y="388"/>
                  </a:lnTo>
                  <a:lnTo>
                    <a:pt x="111" y="388"/>
                  </a:lnTo>
                  <a:lnTo>
                    <a:pt x="111" y="385"/>
                  </a:lnTo>
                  <a:lnTo>
                    <a:pt x="111" y="385"/>
                  </a:lnTo>
                  <a:lnTo>
                    <a:pt x="111" y="383"/>
                  </a:lnTo>
                  <a:lnTo>
                    <a:pt x="111" y="381"/>
                  </a:lnTo>
                  <a:lnTo>
                    <a:pt x="111" y="381"/>
                  </a:lnTo>
                  <a:lnTo>
                    <a:pt x="111" y="381"/>
                  </a:lnTo>
                  <a:lnTo>
                    <a:pt x="111" y="381"/>
                  </a:lnTo>
                  <a:lnTo>
                    <a:pt x="111" y="378"/>
                  </a:lnTo>
                  <a:lnTo>
                    <a:pt x="111" y="378"/>
                  </a:lnTo>
                  <a:lnTo>
                    <a:pt x="111" y="376"/>
                  </a:lnTo>
                  <a:lnTo>
                    <a:pt x="113" y="376"/>
                  </a:lnTo>
                  <a:lnTo>
                    <a:pt x="113" y="376"/>
                  </a:lnTo>
                  <a:lnTo>
                    <a:pt x="111" y="373"/>
                  </a:lnTo>
                  <a:lnTo>
                    <a:pt x="111" y="373"/>
                  </a:lnTo>
                  <a:lnTo>
                    <a:pt x="109" y="373"/>
                  </a:lnTo>
                  <a:lnTo>
                    <a:pt x="106" y="371"/>
                  </a:lnTo>
                  <a:lnTo>
                    <a:pt x="106" y="371"/>
                  </a:lnTo>
                  <a:lnTo>
                    <a:pt x="106" y="371"/>
                  </a:lnTo>
                  <a:lnTo>
                    <a:pt x="106" y="369"/>
                  </a:lnTo>
                  <a:lnTo>
                    <a:pt x="106" y="369"/>
                  </a:lnTo>
                  <a:lnTo>
                    <a:pt x="106" y="369"/>
                  </a:lnTo>
                  <a:lnTo>
                    <a:pt x="106" y="366"/>
                  </a:lnTo>
                  <a:lnTo>
                    <a:pt x="106" y="366"/>
                  </a:lnTo>
                  <a:lnTo>
                    <a:pt x="106" y="366"/>
                  </a:lnTo>
                  <a:lnTo>
                    <a:pt x="106" y="364"/>
                  </a:lnTo>
                  <a:lnTo>
                    <a:pt x="106" y="364"/>
                  </a:lnTo>
                  <a:lnTo>
                    <a:pt x="109" y="362"/>
                  </a:lnTo>
                  <a:lnTo>
                    <a:pt x="109" y="362"/>
                  </a:lnTo>
                  <a:lnTo>
                    <a:pt x="109" y="362"/>
                  </a:lnTo>
                  <a:lnTo>
                    <a:pt x="109" y="359"/>
                  </a:lnTo>
                  <a:lnTo>
                    <a:pt x="109" y="359"/>
                  </a:lnTo>
                  <a:lnTo>
                    <a:pt x="109" y="359"/>
                  </a:lnTo>
                  <a:lnTo>
                    <a:pt x="109" y="357"/>
                  </a:lnTo>
                  <a:lnTo>
                    <a:pt x="106" y="355"/>
                  </a:lnTo>
                  <a:lnTo>
                    <a:pt x="106" y="352"/>
                  </a:lnTo>
                  <a:lnTo>
                    <a:pt x="106" y="352"/>
                  </a:lnTo>
                  <a:lnTo>
                    <a:pt x="106" y="352"/>
                  </a:lnTo>
                  <a:lnTo>
                    <a:pt x="106" y="352"/>
                  </a:lnTo>
                  <a:lnTo>
                    <a:pt x="106" y="352"/>
                  </a:lnTo>
                  <a:lnTo>
                    <a:pt x="106" y="350"/>
                  </a:lnTo>
                  <a:lnTo>
                    <a:pt x="109" y="350"/>
                  </a:lnTo>
                  <a:lnTo>
                    <a:pt x="111" y="350"/>
                  </a:lnTo>
                  <a:lnTo>
                    <a:pt x="111" y="350"/>
                  </a:lnTo>
                  <a:lnTo>
                    <a:pt x="111" y="350"/>
                  </a:lnTo>
                  <a:lnTo>
                    <a:pt x="113" y="350"/>
                  </a:lnTo>
                  <a:lnTo>
                    <a:pt x="113" y="350"/>
                  </a:lnTo>
                  <a:lnTo>
                    <a:pt x="113" y="350"/>
                  </a:lnTo>
                  <a:lnTo>
                    <a:pt x="113" y="347"/>
                  </a:lnTo>
                  <a:lnTo>
                    <a:pt x="113" y="347"/>
                  </a:lnTo>
                  <a:lnTo>
                    <a:pt x="113" y="345"/>
                  </a:lnTo>
                  <a:lnTo>
                    <a:pt x="113" y="345"/>
                  </a:lnTo>
                  <a:lnTo>
                    <a:pt x="113" y="343"/>
                  </a:lnTo>
                  <a:lnTo>
                    <a:pt x="113" y="343"/>
                  </a:lnTo>
                  <a:lnTo>
                    <a:pt x="111" y="340"/>
                  </a:lnTo>
                  <a:lnTo>
                    <a:pt x="111" y="340"/>
                  </a:lnTo>
                  <a:lnTo>
                    <a:pt x="111" y="340"/>
                  </a:lnTo>
                  <a:lnTo>
                    <a:pt x="113" y="340"/>
                  </a:lnTo>
                  <a:lnTo>
                    <a:pt x="113" y="338"/>
                  </a:lnTo>
                  <a:lnTo>
                    <a:pt x="113" y="338"/>
                  </a:lnTo>
                  <a:lnTo>
                    <a:pt x="113" y="338"/>
                  </a:lnTo>
                  <a:lnTo>
                    <a:pt x="113" y="338"/>
                  </a:lnTo>
                  <a:lnTo>
                    <a:pt x="113" y="336"/>
                  </a:lnTo>
                  <a:lnTo>
                    <a:pt x="113" y="336"/>
                  </a:lnTo>
                  <a:lnTo>
                    <a:pt x="116" y="333"/>
                  </a:lnTo>
                  <a:lnTo>
                    <a:pt x="118" y="331"/>
                  </a:lnTo>
                  <a:lnTo>
                    <a:pt x="118" y="331"/>
                  </a:lnTo>
                  <a:lnTo>
                    <a:pt x="118" y="331"/>
                  </a:lnTo>
                  <a:lnTo>
                    <a:pt x="118" y="331"/>
                  </a:lnTo>
                  <a:lnTo>
                    <a:pt x="118" y="329"/>
                  </a:lnTo>
                  <a:lnTo>
                    <a:pt x="118" y="326"/>
                  </a:lnTo>
                  <a:lnTo>
                    <a:pt x="118" y="326"/>
                  </a:lnTo>
                  <a:lnTo>
                    <a:pt x="118" y="324"/>
                  </a:lnTo>
                  <a:lnTo>
                    <a:pt x="123" y="321"/>
                  </a:lnTo>
                  <a:lnTo>
                    <a:pt x="123" y="319"/>
                  </a:lnTo>
                  <a:lnTo>
                    <a:pt x="123" y="319"/>
                  </a:lnTo>
                  <a:lnTo>
                    <a:pt x="123" y="319"/>
                  </a:lnTo>
                  <a:lnTo>
                    <a:pt x="123" y="317"/>
                  </a:lnTo>
                  <a:lnTo>
                    <a:pt x="123" y="317"/>
                  </a:lnTo>
                  <a:lnTo>
                    <a:pt x="123" y="317"/>
                  </a:lnTo>
                  <a:lnTo>
                    <a:pt x="123" y="317"/>
                  </a:lnTo>
                  <a:lnTo>
                    <a:pt x="121" y="314"/>
                  </a:lnTo>
                  <a:lnTo>
                    <a:pt x="121" y="314"/>
                  </a:lnTo>
                  <a:lnTo>
                    <a:pt x="121" y="314"/>
                  </a:lnTo>
                  <a:lnTo>
                    <a:pt x="121" y="314"/>
                  </a:lnTo>
                  <a:lnTo>
                    <a:pt x="121" y="312"/>
                  </a:lnTo>
                  <a:lnTo>
                    <a:pt x="121" y="312"/>
                  </a:lnTo>
                  <a:lnTo>
                    <a:pt x="121" y="312"/>
                  </a:lnTo>
                  <a:lnTo>
                    <a:pt x="125" y="312"/>
                  </a:lnTo>
                  <a:lnTo>
                    <a:pt x="125" y="312"/>
                  </a:lnTo>
                  <a:lnTo>
                    <a:pt x="125" y="312"/>
                  </a:lnTo>
                  <a:lnTo>
                    <a:pt x="125" y="312"/>
                  </a:lnTo>
                  <a:lnTo>
                    <a:pt x="125" y="310"/>
                  </a:lnTo>
                  <a:lnTo>
                    <a:pt x="128" y="310"/>
                  </a:lnTo>
                  <a:lnTo>
                    <a:pt x="125" y="310"/>
                  </a:lnTo>
                  <a:lnTo>
                    <a:pt x="125" y="310"/>
                  </a:lnTo>
                  <a:lnTo>
                    <a:pt x="125" y="307"/>
                  </a:lnTo>
                  <a:lnTo>
                    <a:pt x="125" y="307"/>
                  </a:lnTo>
                  <a:lnTo>
                    <a:pt x="125" y="307"/>
                  </a:lnTo>
                  <a:lnTo>
                    <a:pt x="125" y="307"/>
                  </a:lnTo>
                  <a:lnTo>
                    <a:pt x="128" y="305"/>
                  </a:lnTo>
                  <a:lnTo>
                    <a:pt x="128" y="305"/>
                  </a:lnTo>
                  <a:lnTo>
                    <a:pt x="128" y="305"/>
                  </a:lnTo>
                  <a:lnTo>
                    <a:pt x="128" y="302"/>
                  </a:lnTo>
                  <a:lnTo>
                    <a:pt x="128" y="302"/>
                  </a:lnTo>
                  <a:lnTo>
                    <a:pt x="128" y="302"/>
                  </a:lnTo>
                  <a:lnTo>
                    <a:pt x="128" y="302"/>
                  </a:lnTo>
                  <a:lnTo>
                    <a:pt x="128" y="300"/>
                  </a:lnTo>
                  <a:lnTo>
                    <a:pt x="130" y="300"/>
                  </a:lnTo>
                  <a:lnTo>
                    <a:pt x="130" y="298"/>
                  </a:lnTo>
                  <a:lnTo>
                    <a:pt x="130" y="295"/>
                  </a:lnTo>
                  <a:lnTo>
                    <a:pt x="130" y="295"/>
                  </a:lnTo>
                  <a:lnTo>
                    <a:pt x="130" y="295"/>
                  </a:lnTo>
                  <a:lnTo>
                    <a:pt x="130" y="293"/>
                  </a:lnTo>
                  <a:lnTo>
                    <a:pt x="130" y="293"/>
                  </a:lnTo>
                  <a:lnTo>
                    <a:pt x="128" y="293"/>
                  </a:lnTo>
                  <a:lnTo>
                    <a:pt x="128" y="293"/>
                  </a:lnTo>
                  <a:lnTo>
                    <a:pt x="128" y="293"/>
                  </a:lnTo>
                  <a:lnTo>
                    <a:pt x="121" y="293"/>
                  </a:lnTo>
                  <a:lnTo>
                    <a:pt x="121" y="293"/>
                  </a:lnTo>
                  <a:lnTo>
                    <a:pt x="118" y="295"/>
                  </a:lnTo>
                  <a:lnTo>
                    <a:pt x="118" y="295"/>
                  </a:lnTo>
                  <a:lnTo>
                    <a:pt x="116" y="295"/>
                  </a:lnTo>
                  <a:lnTo>
                    <a:pt x="116" y="295"/>
                  </a:lnTo>
                  <a:lnTo>
                    <a:pt x="116" y="295"/>
                  </a:lnTo>
                  <a:lnTo>
                    <a:pt x="113" y="293"/>
                  </a:lnTo>
                  <a:lnTo>
                    <a:pt x="113" y="293"/>
                  </a:lnTo>
                  <a:lnTo>
                    <a:pt x="113" y="293"/>
                  </a:lnTo>
                  <a:lnTo>
                    <a:pt x="111" y="295"/>
                  </a:lnTo>
                  <a:lnTo>
                    <a:pt x="109" y="295"/>
                  </a:lnTo>
                  <a:lnTo>
                    <a:pt x="109" y="295"/>
                  </a:lnTo>
                  <a:lnTo>
                    <a:pt x="106" y="293"/>
                  </a:lnTo>
                  <a:lnTo>
                    <a:pt x="106" y="293"/>
                  </a:lnTo>
                  <a:lnTo>
                    <a:pt x="104" y="291"/>
                  </a:lnTo>
                  <a:lnTo>
                    <a:pt x="102" y="291"/>
                  </a:lnTo>
                  <a:lnTo>
                    <a:pt x="102" y="291"/>
                  </a:lnTo>
                  <a:lnTo>
                    <a:pt x="102" y="288"/>
                  </a:lnTo>
                  <a:lnTo>
                    <a:pt x="102" y="288"/>
                  </a:lnTo>
                  <a:lnTo>
                    <a:pt x="102" y="288"/>
                  </a:lnTo>
                  <a:lnTo>
                    <a:pt x="102" y="288"/>
                  </a:lnTo>
                  <a:lnTo>
                    <a:pt x="104" y="286"/>
                  </a:lnTo>
                  <a:lnTo>
                    <a:pt x="104" y="286"/>
                  </a:lnTo>
                  <a:lnTo>
                    <a:pt x="104" y="284"/>
                  </a:lnTo>
                  <a:lnTo>
                    <a:pt x="104" y="284"/>
                  </a:lnTo>
                  <a:lnTo>
                    <a:pt x="104" y="284"/>
                  </a:lnTo>
                  <a:lnTo>
                    <a:pt x="102" y="281"/>
                  </a:lnTo>
                  <a:lnTo>
                    <a:pt x="99" y="281"/>
                  </a:lnTo>
                  <a:lnTo>
                    <a:pt x="99" y="281"/>
                  </a:lnTo>
                  <a:lnTo>
                    <a:pt x="99" y="281"/>
                  </a:lnTo>
                  <a:lnTo>
                    <a:pt x="99" y="281"/>
                  </a:lnTo>
                  <a:lnTo>
                    <a:pt x="97" y="281"/>
                  </a:lnTo>
                  <a:lnTo>
                    <a:pt x="97" y="281"/>
                  </a:lnTo>
                  <a:lnTo>
                    <a:pt x="95" y="284"/>
                  </a:lnTo>
                  <a:lnTo>
                    <a:pt x="92" y="284"/>
                  </a:lnTo>
                  <a:lnTo>
                    <a:pt x="92" y="284"/>
                  </a:lnTo>
                  <a:lnTo>
                    <a:pt x="92" y="284"/>
                  </a:lnTo>
                  <a:lnTo>
                    <a:pt x="92" y="284"/>
                  </a:lnTo>
                  <a:lnTo>
                    <a:pt x="92" y="281"/>
                  </a:lnTo>
                  <a:lnTo>
                    <a:pt x="92" y="281"/>
                  </a:lnTo>
                  <a:lnTo>
                    <a:pt x="92" y="279"/>
                  </a:lnTo>
                  <a:lnTo>
                    <a:pt x="92" y="279"/>
                  </a:lnTo>
                  <a:lnTo>
                    <a:pt x="92" y="276"/>
                  </a:lnTo>
                  <a:lnTo>
                    <a:pt x="92" y="276"/>
                  </a:lnTo>
                  <a:lnTo>
                    <a:pt x="92" y="276"/>
                  </a:lnTo>
                  <a:lnTo>
                    <a:pt x="92" y="276"/>
                  </a:lnTo>
                  <a:lnTo>
                    <a:pt x="90" y="274"/>
                  </a:lnTo>
                  <a:lnTo>
                    <a:pt x="87" y="274"/>
                  </a:lnTo>
                  <a:lnTo>
                    <a:pt x="87" y="272"/>
                  </a:lnTo>
                  <a:lnTo>
                    <a:pt x="85" y="272"/>
                  </a:lnTo>
                  <a:lnTo>
                    <a:pt x="85" y="269"/>
                  </a:lnTo>
                  <a:lnTo>
                    <a:pt x="83" y="269"/>
                  </a:lnTo>
                  <a:lnTo>
                    <a:pt x="80" y="267"/>
                  </a:lnTo>
                  <a:lnTo>
                    <a:pt x="80" y="267"/>
                  </a:lnTo>
                  <a:lnTo>
                    <a:pt x="80" y="265"/>
                  </a:lnTo>
                  <a:lnTo>
                    <a:pt x="80" y="265"/>
                  </a:lnTo>
                  <a:lnTo>
                    <a:pt x="80" y="262"/>
                  </a:lnTo>
                  <a:lnTo>
                    <a:pt x="80" y="260"/>
                  </a:lnTo>
                  <a:lnTo>
                    <a:pt x="80" y="260"/>
                  </a:lnTo>
                  <a:lnTo>
                    <a:pt x="80" y="260"/>
                  </a:lnTo>
                  <a:lnTo>
                    <a:pt x="80" y="258"/>
                  </a:lnTo>
                  <a:lnTo>
                    <a:pt x="80" y="258"/>
                  </a:lnTo>
                  <a:lnTo>
                    <a:pt x="80" y="258"/>
                  </a:lnTo>
                  <a:lnTo>
                    <a:pt x="80" y="258"/>
                  </a:lnTo>
                  <a:lnTo>
                    <a:pt x="78" y="255"/>
                  </a:lnTo>
                  <a:lnTo>
                    <a:pt x="78" y="255"/>
                  </a:lnTo>
                  <a:lnTo>
                    <a:pt x="78" y="253"/>
                  </a:lnTo>
                  <a:lnTo>
                    <a:pt x="76" y="250"/>
                  </a:lnTo>
                  <a:lnTo>
                    <a:pt x="76" y="250"/>
                  </a:lnTo>
                  <a:lnTo>
                    <a:pt x="76" y="248"/>
                  </a:lnTo>
                  <a:lnTo>
                    <a:pt x="73" y="248"/>
                  </a:lnTo>
                  <a:lnTo>
                    <a:pt x="71" y="248"/>
                  </a:lnTo>
                  <a:lnTo>
                    <a:pt x="71" y="248"/>
                  </a:lnTo>
                  <a:lnTo>
                    <a:pt x="71" y="246"/>
                  </a:lnTo>
                  <a:lnTo>
                    <a:pt x="71" y="246"/>
                  </a:lnTo>
                  <a:lnTo>
                    <a:pt x="71" y="246"/>
                  </a:lnTo>
                  <a:lnTo>
                    <a:pt x="71" y="243"/>
                  </a:lnTo>
                  <a:lnTo>
                    <a:pt x="71" y="243"/>
                  </a:lnTo>
                  <a:lnTo>
                    <a:pt x="64" y="234"/>
                  </a:lnTo>
                  <a:lnTo>
                    <a:pt x="61" y="231"/>
                  </a:lnTo>
                  <a:lnTo>
                    <a:pt x="61" y="227"/>
                  </a:lnTo>
                  <a:lnTo>
                    <a:pt x="59" y="227"/>
                  </a:lnTo>
                  <a:lnTo>
                    <a:pt x="57" y="224"/>
                  </a:lnTo>
                  <a:lnTo>
                    <a:pt x="57" y="224"/>
                  </a:lnTo>
                  <a:lnTo>
                    <a:pt x="57" y="222"/>
                  </a:lnTo>
                  <a:lnTo>
                    <a:pt x="57" y="222"/>
                  </a:lnTo>
                  <a:lnTo>
                    <a:pt x="54" y="222"/>
                  </a:lnTo>
                  <a:lnTo>
                    <a:pt x="54" y="222"/>
                  </a:lnTo>
                  <a:lnTo>
                    <a:pt x="54" y="220"/>
                  </a:lnTo>
                  <a:lnTo>
                    <a:pt x="54" y="220"/>
                  </a:lnTo>
                  <a:lnTo>
                    <a:pt x="54" y="217"/>
                  </a:lnTo>
                  <a:lnTo>
                    <a:pt x="54" y="217"/>
                  </a:lnTo>
                  <a:lnTo>
                    <a:pt x="52" y="217"/>
                  </a:lnTo>
                  <a:lnTo>
                    <a:pt x="52" y="217"/>
                  </a:lnTo>
                  <a:lnTo>
                    <a:pt x="52" y="215"/>
                  </a:lnTo>
                  <a:lnTo>
                    <a:pt x="52" y="215"/>
                  </a:lnTo>
                  <a:lnTo>
                    <a:pt x="50" y="213"/>
                  </a:lnTo>
                  <a:lnTo>
                    <a:pt x="50" y="213"/>
                  </a:lnTo>
                  <a:lnTo>
                    <a:pt x="50" y="210"/>
                  </a:lnTo>
                  <a:lnTo>
                    <a:pt x="42" y="208"/>
                  </a:lnTo>
                  <a:lnTo>
                    <a:pt x="38" y="205"/>
                  </a:lnTo>
                  <a:lnTo>
                    <a:pt x="35" y="205"/>
                  </a:lnTo>
                  <a:lnTo>
                    <a:pt x="35" y="205"/>
                  </a:lnTo>
                  <a:lnTo>
                    <a:pt x="35" y="203"/>
                  </a:lnTo>
                  <a:lnTo>
                    <a:pt x="35" y="203"/>
                  </a:lnTo>
                  <a:lnTo>
                    <a:pt x="33" y="201"/>
                  </a:lnTo>
                  <a:lnTo>
                    <a:pt x="33" y="198"/>
                  </a:lnTo>
                  <a:lnTo>
                    <a:pt x="31" y="194"/>
                  </a:lnTo>
                  <a:lnTo>
                    <a:pt x="31" y="194"/>
                  </a:lnTo>
                  <a:lnTo>
                    <a:pt x="24" y="189"/>
                  </a:lnTo>
                  <a:lnTo>
                    <a:pt x="21" y="187"/>
                  </a:lnTo>
                  <a:lnTo>
                    <a:pt x="19" y="187"/>
                  </a:lnTo>
                  <a:lnTo>
                    <a:pt x="19" y="187"/>
                  </a:lnTo>
                  <a:lnTo>
                    <a:pt x="19" y="184"/>
                  </a:lnTo>
                  <a:lnTo>
                    <a:pt x="19" y="184"/>
                  </a:lnTo>
                  <a:lnTo>
                    <a:pt x="19" y="184"/>
                  </a:lnTo>
                  <a:lnTo>
                    <a:pt x="19" y="184"/>
                  </a:lnTo>
                  <a:lnTo>
                    <a:pt x="19" y="184"/>
                  </a:lnTo>
                  <a:lnTo>
                    <a:pt x="21" y="184"/>
                  </a:lnTo>
                  <a:lnTo>
                    <a:pt x="24" y="184"/>
                  </a:lnTo>
                  <a:lnTo>
                    <a:pt x="26" y="184"/>
                  </a:lnTo>
                  <a:lnTo>
                    <a:pt x="26" y="184"/>
                  </a:lnTo>
                  <a:lnTo>
                    <a:pt x="26" y="184"/>
                  </a:lnTo>
                  <a:lnTo>
                    <a:pt x="26" y="184"/>
                  </a:lnTo>
                  <a:lnTo>
                    <a:pt x="26" y="182"/>
                  </a:lnTo>
                  <a:lnTo>
                    <a:pt x="26" y="182"/>
                  </a:lnTo>
                  <a:lnTo>
                    <a:pt x="26" y="182"/>
                  </a:lnTo>
                  <a:lnTo>
                    <a:pt x="24" y="179"/>
                  </a:lnTo>
                  <a:lnTo>
                    <a:pt x="24" y="179"/>
                  </a:lnTo>
                  <a:lnTo>
                    <a:pt x="24" y="179"/>
                  </a:lnTo>
                  <a:lnTo>
                    <a:pt x="24" y="177"/>
                  </a:lnTo>
                  <a:lnTo>
                    <a:pt x="24" y="175"/>
                  </a:lnTo>
                  <a:lnTo>
                    <a:pt x="24" y="175"/>
                  </a:lnTo>
                  <a:lnTo>
                    <a:pt x="21" y="172"/>
                  </a:lnTo>
                  <a:lnTo>
                    <a:pt x="19" y="172"/>
                  </a:lnTo>
                  <a:lnTo>
                    <a:pt x="19" y="172"/>
                  </a:lnTo>
                  <a:lnTo>
                    <a:pt x="21" y="172"/>
                  </a:lnTo>
                  <a:lnTo>
                    <a:pt x="21" y="170"/>
                  </a:lnTo>
                  <a:lnTo>
                    <a:pt x="24" y="170"/>
                  </a:lnTo>
                  <a:lnTo>
                    <a:pt x="24" y="170"/>
                  </a:lnTo>
                  <a:lnTo>
                    <a:pt x="24" y="170"/>
                  </a:lnTo>
                  <a:lnTo>
                    <a:pt x="24" y="170"/>
                  </a:lnTo>
                  <a:lnTo>
                    <a:pt x="26" y="168"/>
                  </a:lnTo>
                  <a:lnTo>
                    <a:pt x="26" y="168"/>
                  </a:lnTo>
                  <a:lnTo>
                    <a:pt x="26" y="165"/>
                  </a:lnTo>
                  <a:lnTo>
                    <a:pt x="26" y="165"/>
                  </a:lnTo>
                  <a:lnTo>
                    <a:pt x="24" y="160"/>
                  </a:lnTo>
                  <a:lnTo>
                    <a:pt x="24" y="160"/>
                  </a:lnTo>
                  <a:lnTo>
                    <a:pt x="24" y="158"/>
                  </a:lnTo>
                  <a:lnTo>
                    <a:pt x="24" y="156"/>
                  </a:lnTo>
                  <a:lnTo>
                    <a:pt x="24" y="156"/>
                  </a:lnTo>
                  <a:lnTo>
                    <a:pt x="24" y="153"/>
                  </a:lnTo>
                  <a:lnTo>
                    <a:pt x="24" y="153"/>
                  </a:lnTo>
                  <a:lnTo>
                    <a:pt x="21" y="151"/>
                  </a:lnTo>
                  <a:lnTo>
                    <a:pt x="19" y="151"/>
                  </a:lnTo>
                  <a:lnTo>
                    <a:pt x="19" y="151"/>
                  </a:lnTo>
                  <a:lnTo>
                    <a:pt x="19" y="149"/>
                  </a:lnTo>
                  <a:lnTo>
                    <a:pt x="19" y="149"/>
                  </a:lnTo>
                  <a:lnTo>
                    <a:pt x="19" y="149"/>
                  </a:lnTo>
                  <a:lnTo>
                    <a:pt x="16" y="146"/>
                  </a:lnTo>
                  <a:lnTo>
                    <a:pt x="16" y="146"/>
                  </a:lnTo>
                  <a:lnTo>
                    <a:pt x="16" y="144"/>
                  </a:lnTo>
                  <a:lnTo>
                    <a:pt x="14" y="139"/>
                  </a:lnTo>
                  <a:lnTo>
                    <a:pt x="14" y="137"/>
                  </a:lnTo>
                  <a:lnTo>
                    <a:pt x="14" y="137"/>
                  </a:lnTo>
                  <a:lnTo>
                    <a:pt x="14" y="137"/>
                  </a:lnTo>
                  <a:lnTo>
                    <a:pt x="12" y="134"/>
                  </a:lnTo>
                  <a:lnTo>
                    <a:pt x="12" y="134"/>
                  </a:lnTo>
                  <a:lnTo>
                    <a:pt x="9" y="132"/>
                  </a:lnTo>
                  <a:lnTo>
                    <a:pt x="9" y="132"/>
                  </a:lnTo>
                  <a:lnTo>
                    <a:pt x="9" y="130"/>
                  </a:lnTo>
                  <a:lnTo>
                    <a:pt x="7" y="130"/>
                  </a:lnTo>
                  <a:lnTo>
                    <a:pt x="7" y="130"/>
                  </a:lnTo>
                  <a:lnTo>
                    <a:pt x="7" y="127"/>
                  </a:lnTo>
                  <a:lnTo>
                    <a:pt x="5" y="125"/>
                  </a:lnTo>
                  <a:lnTo>
                    <a:pt x="5" y="123"/>
                  </a:lnTo>
                  <a:lnTo>
                    <a:pt x="2" y="120"/>
                  </a:lnTo>
                  <a:lnTo>
                    <a:pt x="0" y="118"/>
                  </a:lnTo>
                  <a:lnTo>
                    <a:pt x="0" y="116"/>
                  </a:lnTo>
                  <a:lnTo>
                    <a:pt x="0" y="116"/>
                  </a:lnTo>
                  <a:lnTo>
                    <a:pt x="0" y="111"/>
                  </a:lnTo>
                  <a:lnTo>
                    <a:pt x="2" y="97"/>
                  </a:lnTo>
                  <a:lnTo>
                    <a:pt x="5" y="82"/>
                  </a:lnTo>
                  <a:lnTo>
                    <a:pt x="7" y="68"/>
                  </a:lnTo>
                  <a:lnTo>
                    <a:pt x="9" y="54"/>
                  </a:lnTo>
                  <a:lnTo>
                    <a:pt x="12" y="42"/>
                  </a:lnTo>
                  <a:lnTo>
                    <a:pt x="12" y="28"/>
                  </a:lnTo>
                  <a:lnTo>
                    <a:pt x="14" y="14"/>
                  </a:lnTo>
                  <a:lnTo>
                    <a:pt x="16" y="0"/>
                  </a:lnTo>
                  <a:lnTo>
                    <a:pt x="35" y="2"/>
                  </a:lnTo>
                  <a:lnTo>
                    <a:pt x="54" y="4"/>
                  </a:lnTo>
                  <a:lnTo>
                    <a:pt x="73" y="9"/>
                  </a:lnTo>
                  <a:lnTo>
                    <a:pt x="92" y="11"/>
                  </a:lnTo>
                  <a:lnTo>
                    <a:pt x="111" y="14"/>
                  </a:lnTo>
                  <a:lnTo>
                    <a:pt x="130" y="16"/>
                  </a:lnTo>
                  <a:lnTo>
                    <a:pt x="149" y="18"/>
                  </a:lnTo>
                  <a:lnTo>
                    <a:pt x="168" y="21"/>
                  </a:lnTo>
                  <a:lnTo>
                    <a:pt x="187" y="23"/>
                  </a:lnTo>
                  <a:lnTo>
                    <a:pt x="187" y="23"/>
                  </a:lnTo>
                  <a:lnTo>
                    <a:pt x="206" y="26"/>
                  </a:lnTo>
                  <a:lnTo>
                    <a:pt x="225" y="28"/>
                  </a:lnTo>
                  <a:lnTo>
                    <a:pt x="244" y="30"/>
                  </a:lnTo>
                  <a:lnTo>
                    <a:pt x="262" y="33"/>
                  </a:lnTo>
                  <a:lnTo>
                    <a:pt x="281" y="35"/>
                  </a:lnTo>
                  <a:lnTo>
                    <a:pt x="300" y="37"/>
                  </a:lnTo>
                  <a:lnTo>
                    <a:pt x="319" y="40"/>
                  </a:lnTo>
                  <a:lnTo>
                    <a:pt x="338" y="42"/>
                  </a:lnTo>
                  <a:lnTo>
                    <a:pt x="357" y="45"/>
                  </a:lnTo>
                  <a:lnTo>
                    <a:pt x="376" y="45"/>
                  </a:lnTo>
                  <a:lnTo>
                    <a:pt x="395" y="47"/>
                  </a:lnTo>
                  <a:lnTo>
                    <a:pt x="414" y="49"/>
                  </a:lnTo>
                  <a:lnTo>
                    <a:pt x="433" y="52"/>
                  </a:lnTo>
                  <a:lnTo>
                    <a:pt x="452" y="54"/>
                  </a:lnTo>
                  <a:lnTo>
                    <a:pt x="471" y="56"/>
                  </a:lnTo>
                  <a:lnTo>
                    <a:pt x="490" y="56"/>
                  </a:lnTo>
                  <a:lnTo>
                    <a:pt x="508" y="59"/>
                  </a:lnTo>
                  <a:lnTo>
                    <a:pt x="527" y="61"/>
                  </a:lnTo>
                  <a:lnTo>
                    <a:pt x="539" y="61"/>
                  </a:lnTo>
                  <a:lnTo>
                    <a:pt x="546" y="63"/>
                  </a:lnTo>
                  <a:lnTo>
                    <a:pt x="568" y="63"/>
                  </a:lnTo>
                  <a:lnTo>
                    <a:pt x="587" y="66"/>
                  </a:lnTo>
                  <a:lnTo>
                    <a:pt x="605" y="68"/>
                  </a:lnTo>
                  <a:lnTo>
                    <a:pt x="624" y="68"/>
                  </a:lnTo>
                  <a:lnTo>
                    <a:pt x="643" y="71"/>
                  </a:lnTo>
                  <a:lnTo>
                    <a:pt x="662" y="73"/>
                  </a:lnTo>
                  <a:lnTo>
                    <a:pt x="681" y="73"/>
                  </a:lnTo>
                  <a:lnTo>
                    <a:pt x="700" y="75"/>
                  </a:lnTo>
                  <a:lnTo>
                    <a:pt x="719" y="75"/>
                  </a:lnTo>
                  <a:lnTo>
                    <a:pt x="738" y="78"/>
                  </a:lnTo>
                  <a:lnTo>
                    <a:pt x="757" y="80"/>
                  </a:lnTo>
                  <a:lnTo>
                    <a:pt x="776" y="80"/>
                  </a:lnTo>
                  <a:lnTo>
                    <a:pt x="795" y="82"/>
                  </a:lnTo>
                  <a:lnTo>
                    <a:pt x="814" y="82"/>
                  </a:lnTo>
                  <a:lnTo>
                    <a:pt x="833" y="85"/>
                  </a:lnTo>
                  <a:lnTo>
                    <a:pt x="851" y="85"/>
                  </a:lnTo>
                  <a:lnTo>
                    <a:pt x="873" y="87"/>
                  </a:lnTo>
                  <a:lnTo>
                    <a:pt x="892" y="87"/>
                  </a:lnTo>
                  <a:lnTo>
                    <a:pt x="911" y="87"/>
                  </a:lnTo>
                  <a:lnTo>
                    <a:pt x="930" y="89"/>
                  </a:lnTo>
                  <a:lnTo>
                    <a:pt x="948" y="89"/>
                  </a:lnTo>
                  <a:lnTo>
                    <a:pt x="967" y="92"/>
                  </a:lnTo>
                  <a:lnTo>
                    <a:pt x="986" y="92"/>
                  </a:lnTo>
                  <a:lnTo>
                    <a:pt x="1005" y="92"/>
                  </a:lnTo>
                  <a:lnTo>
                    <a:pt x="1024" y="94"/>
                  </a:lnTo>
                  <a:lnTo>
                    <a:pt x="1043" y="94"/>
                  </a:lnTo>
                  <a:lnTo>
                    <a:pt x="1057" y="94"/>
                  </a:lnTo>
                  <a:lnTo>
                    <a:pt x="1057" y="118"/>
                  </a:lnTo>
                  <a:lnTo>
                    <a:pt x="1055" y="139"/>
                  </a:lnTo>
                  <a:lnTo>
                    <a:pt x="1055" y="163"/>
                  </a:lnTo>
                  <a:lnTo>
                    <a:pt x="1055" y="184"/>
                  </a:lnTo>
                  <a:lnTo>
                    <a:pt x="1053" y="208"/>
                  </a:lnTo>
                  <a:lnTo>
                    <a:pt x="1053" y="229"/>
                  </a:lnTo>
                  <a:lnTo>
                    <a:pt x="1053" y="253"/>
                  </a:lnTo>
                  <a:lnTo>
                    <a:pt x="1053" y="274"/>
                  </a:lnTo>
                  <a:lnTo>
                    <a:pt x="1050" y="298"/>
                  </a:lnTo>
                  <a:lnTo>
                    <a:pt x="1050" y="321"/>
                  </a:lnTo>
                  <a:lnTo>
                    <a:pt x="1050" y="343"/>
                  </a:lnTo>
                  <a:lnTo>
                    <a:pt x="1048" y="366"/>
                  </a:lnTo>
                  <a:lnTo>
                    <a:pt x="1048" y="390"/>
                  </a:lnTo>
                  <a:lnTo>
                    <a:pt x="1048" y="411"/>
                  </a:lnTo>
                  <a:lnTo>
                    <a:pt x="1045" y="435"/>
                  </a:lnTo>
                  <a:lnTo>
                    <a:pt x="1045" y="459"/>
                  </a:lnTo>
                  <a:lnTo>
                    <a:pt x="1045" y="459"/>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04" name="Google Shape;1104;p57"/>
            <p:cNvSpPr/>
            <p:nvPr/>
          </p:nvSpPr>
          <p:spPr>
            <a:xfrm>
              <a:off x="4382287" y="3410211"/>
              <a:ext cx="353043" cy="611148"/>
            </a:xfrm>
            <a:custGeom>
              <a:avLst/>
              <a:gdLst/>
              <a:ahLst/>
              <a:cxnLst/>
              <a:rect l="l" t="t" r="r" b="b"/>
              <a:pathLst>
                <a:path w="357" h="618" extrusionOk="0">
                  <a:moveTo>
                    <a:pt x="286" y="599"/>
                  </a:moveTo>
                  <a:lnTo>
                    <a:pt x="286" y="601"/>
                  </a:lnTo>
                  <a:lnTo>
                    <a:pt x="284" y="601"/>
                  </a:lnTo>
                  <a:lnTo>
                    <a:pt x="279" y="601"/>
                  </a:lnTo>
                  <a:lnTo>
                    <a:pt x="279" y="603"/>
                  </a:lnTo>
                  <a:lnTo>
                    <a:pt x="281" y="601"/>
                  </a:lnTo>
                  <a:lnTo>
                    <a:pt x="284" y="601"/>
                  </a:lnTo>
                  <a:lnTo>
                    <a:pt x="284" y="603"/>
                  </a:lnTo>
                  <a:lnTo>
                    <a:pt x="284" y="603"/>
                  </a:lnTo>
                  <a:lnTo>
                    <a:pt x="286" y="603"/>
                  </a:lnTo>
                  <a:lnTo>
                    <a:pt x="286" y="603"/>
                  </a:lnTo>
                  <a:lnTo>
                    <a:pt x="284" y="606"/>
                  </a:lnTo>
                  <a:lnTo>
                    <a:pt x="284" y="606"/>
                  </a:lnTo>
                  <a:lnTo>
                    <a:pt x="284" y="606"/>
                  </a:lnTo>
                  <a:lnTo>
                    <a:pt x="286" y="606"/>
                  </a:lnTo>
                  <a:lnTo>
                    <a:pt x="286" y="606"/>
                  </a:lnTo>
                  <a:lnTo>
                    <a:pt x="286" y="606"/>
                  </a:lnTo>
                  <a:lnTo>
                    <a:pt x="288" y="601"/>
                  </a:lnTo>
                  <a:lnTo>
                    <a:pt x="288" y="601"/>
                  </a:lnTo>
                  <a:lnTo>
                    <a:pt x="288" y="599"/>
                  </a:lnTo>
                  <a:lnTo>
                    <a:pt x="288" y="599"/>
                  </a:lnTo>
                  <a:lnTo>
                    <a:pt x="288" y="599"/>
                  </a:lnTo>
                  <a:lnTo>
                    <a:pt x="288" y="599"/>
                  </a:lnTo>
                  <a:lnTo>
                    <a:pt x="286" y="599"/>
                  </a:lnTo>
                  <a:close/>
                  <a:moveTo>
                    <a:pt x="248" y="615"/>
                  </a:moveTo>
                  <a:lnTo>
                    <a:pt x="248" y="618"/>
                  </a:lnTo>
                  <a:lnTo>
                    <a:pt x="250" y="618"/>
                  </a:lnTo>
                  <a:lnTo>
                    <a:pt x="250" y="615"/>
                  </a:lnTo>
                  <a:lnTo>
                    <a:pt x="250" y="615"/>
                  </a:lnTo>
                  <a:lnTo>
                    <a:pt x="248" y="615"/>
                  </a:lnTo>
                  <a:close/>
                  <a:moveTo>
                    <a:pt x="298" y="603"/>
                  </a:moveTo>
                  <a:lnTo>
                    <a:pt x="298" y="603"/>
                  </a:lnTo>
                  <a:lnTo>
                    <a:pt x="300" y="601"/>
                  </a:lnTo>
                  <a:lnTo>
                    <a:pt x="302" y="601"/>
                  </a:lnTo>
                  <a:lnTo>
                    <a:pt x="300" y="601"/>
                  </a:lnTo>
                  <a:lnTo>
                    <a:pt x="298" y="603"/>
                  </a:lnTo>
                  <a:close/>
                  <a:moveTo>
                    <a:pt x="347" y="596"/>
                  </a:moveTo>
                  <a:lnTo>
                    <a:pt x="352" y="596"/>
                  </a:lnTo>
                  <a:lnTo>
                    <a:pt x="354" y="596"/>
                  </a:lnTo>
                  <a:lnTo>
                    <a:pt x="357" y="596"/>
                  </a:lnTo>
                  <a:lnTo>
                    <a:pt x="347" y="596"/>
                  </a:lnTo>
                  <a:lnTo>
                    <a:pt x="347" y="596"/>
                  </a:lnTo>
                  <a:close/>
                  <a:moveTo>
                    <a:pt x="357" y="575"/>
                  </a:moveTo>
                  <a:lnTo>
                    <a:pt x="352" y="551"/>
                  </a:lnTo>
                  <a:lnTo>
                    <a:pt x="352" y="540"/>
                  </a:lnTo>
                  <a:lnTo>
                    <a:pt x="350" y="528"/>
                  </a:lnTo>
                  <a:lnTo>
                    <a:pt x="347" y="516"/>
                  </a:lnTo>
                  <a:lnTo>
                    <a:pt x="345" y="504"/>
                  </a:lnTo>
                  <a:lnTo>
                    <a:pt x="343" y="495"/>
                  </a:lnTo>
                  <a:lnTo>
                    <a:pt x="343" y="483"/>
                  </a:lnTo>
                  <a:lnTo>
                    <a:pt x="338" y="459"/>
                  </a:lnTo>
                  <a:lnTo>
                    <a:pt x="338" y="447"/>
                  </a:lnTo>
                  <a:lnTo>
                    <a:pt x="336" y="435"/>
                  </a:lnTo>
                  <a:lnTo>
                    <a:pt x="333" y="424"/>
                  </a:lnTo>
                  <a:lnTo>
                    <a:pt x="331" y="412"/>
                  </a:lnTo>
                  <a:lnTo>
                    <a:pt x="331" y="400"/>
                  </a:lnTo>
                  <a:lnTo>
                    <a:pt x="328" y="390"/>
                  </a:lnTo>
                  <a:lnTo>
                    <a:pt x="328" y="388"/>
                  </a:lnTo>
                  <a:lnTo>
                    <a:pt x="328" y="386"/>
                  </a:lnTo>
                  <a:lnTo>
                    <a:pt x="328" y="381"/>
                  </a:lnTo>
                  <a:lnTo>
                    <a:pt x="328" y="374"/>
                  </a:lnTo>
                  <a:lnTo>
                    <a:pt x="328" y="364"/>
                  </a:lnTo>
                  <a:lnTo>
                    <a:pt x="328" y="355"/>
                  </a:lnTo>
                  <a:lnTo>
                    <a:pt x="328" y="343"/>
                  </a:lnTo>
                  <a:lnTo>
                    <a:pt x="328" y="331"/>
                  </a:lnTo>
                  <a:lnTo>
                    <a:pt x="328" y="317"/>
                  </a:lnTo>
                  <a:lnTo>
                    <a:pt x="328" y="303"/>
                  </a:lnTo>
                  <a:lnTo>
                    <a:pt x="328" y="289"/>
                  </a:lnTo>
                  <a:lnTo>
                    <a:pt x="328" y="272"/>
                  </a:lnTo>
                  <a:lnTo>
                    <a:pt x="328" y="256"/>
                  </a:lnTo>
                  <a:lnTo>
                    <a:pt x="328" y="239"/>
                  </a:lnTo>
                  <a:lnTo>
                    <a:pt x="328" y="220"/>
                  </a:lnTo>
                  <a:lnTo>
                    <a:pt x="328" y="187"/>
                  </a:lnTo>
                  <a:lnTo>
                    <a:pt x="328" y="168"/>
                  </a:lnTo>
                  <a:lnTo>
                    <a:pt x="328" y="151"/>
                  </a:lnTo>
                  <a:lnTo>
                    <a:pt x="328" y="135"/>
                  </a:lnTo>
                  <a:lnTo>
                    <a:pt x="328" y="118"/>
                  </a:lnTo>
                  <a:lnTo>
                    <a:pt x="328" y="104"/>
                  </a:lnTo>
                  <a:lnTo>
                    <a:pt x="328" y="90"/>
                  </a:lnTo>
                  <a:lnTo>
                    <a:pt x="328" y="76"/>
                  </a:lnTo>
                  <a:lnTo>
                    <a:pt x="328" y="64"/>
                  </a:lnTo>
                  <a:lnTo>
                    <a:pt x="328" y="52"/>
                  </a:lnTo>
                  <a:lnTo>
                    <a:pt x="328" y="42"/>
                  </a:lnTo>
                  <a:lnTo>
                    <a:pt x="328" y="33"/>
                  </a:lnTo>
                  <a:lnTo>
                    <a:pt x="328" y="21"/>
                  </a:lnTo>
                  <a:lnTo>
                    <a:pt x="328" y="19"/>
                  </a:lnTo>
                  <a:lnTo>
                    <a:pt x="328" y="12"/>
                  </a:lnTo>
                  <a:lnTo>
                    <a:pt x="328" y="12"/>
                  </a:lnTo>
                  <a:lnTo>
                    <a:pt x="328" y="12"/>
                  </a:lnTo>
                  <a:lnTo>
                    <a:pt x="324" y="9"/>
                  </a:lnTo>
                  <a:lnTo>
                    <a:pt x="321" y="5"/>
                  </a:lnTo>
                  <a:lnTo>
                    <a:pt x="319" y="0"/>
                  </a:lnTo>
                  <a:lnTo>
                    <a:pt x="319" y="0"/>
                  </a:lnTo>
                  <a:lnTo>
                    <a:pt x="314" y="0"/>
                  </a:lnTo>
                  <a:lnTo>
                    <a:pt x="300" y="2"/>
                  </a:lnTo>
                  <a:lnTo>
                    <a:pt x="288" y="5"/>
                  </a:lnTo>
                  <a:lnTo>
                    <a:pt x="274" y="5"/>
                  </a:lnTo>
                  <a:lnTo>
                    <a:pt x="262" y="7"/>
                  </a:lnTo>
                  <a:lnTo>
                    <a:pt x="248" y="7"/>
                  </a:lnTo>
                  <a:lnTo>
                    <a:pt x="234" y="9"/>
                  </a:lnTo>
                  <a:lnTo>
                    <a:pt x="222" y="9"/>
                  </a:lnTo>
                  <a:lnTo>
                    <a:pt x="208" y="12"/>
                  </a:lnTo>
                  <a:lnTo>
                    <a:pt x="196" y="14"/>
                  </a:lnTo>
                  <a:lnTo>
                    <a:pt x="182" y="14"/>
                  </a:lnTo>
                  <a:lnTo>
                    <a:pt x="168" y="16"/>
                  </a:lnTo>
                  <a:lnTo>
                    <a:pt x="156" y="16"/>
                  </a:lnTo>
                  <a:lnTo>
                    <a:pt x="142" y="19"/>
                  </a:lnTo>
                  <a:lnTo>
                    <a:pt x="130" y="19"/>
                  </a:lnTo>
                  <a:lnTo>
                    <a:pt x="116" y="21"/>
                  </a:lnTo>
                  <a:lnTo>
                    <a:pt x="101" y="21"/>
                  </a:lnTo>
                  <a:lnTo>
                    <a:pt x="104" y="21"/>
                  </a:lnTo>
                  <a:lnTo>
                    <a:pt x="106" y="26"/>
                  </a:lnTo>
                  <a:lnTo>
                    <a:pt x="106" y="31"/>
                  </a:lnTo>
                  <a:lnTo>
                    <a:pt x="104" y="35"/>
                  </a:lnTo>
                  <a:lnTo>
                    <a:pt x="99" y="38"/>
                  </a:lnTo>
                  <a:lnTo>
                    <a:pt x="87" y="45"/>
                  </a:lnTo>
                  <a:lnTo>
                    <a:pt x="87" y="45"/>
                  </a:lnTo>
                  <a:lnTo>
                    <a:pt x="87" y="47"/>
                  </a:lnTo>
                  <a:lnTo>
                    <a:pt x="90" y="50"/>
                  </a:lnTo>
                  <a:lnTo>
                    <a:pt x="90" y="52"/>
                  </a:lnTo>
                  <a:lnTo>
                    <a:pt x="87" y="54"/>
                  </a:lnTo>
                  <a:lnTo>
                    <a:pt x="87" y="57"/>
                  </a:lnTo>
                  <a:lnTo>
                    <a:pt x="85" y="57"/>
                  </a:lnTo>
                  <a:lnTo>
                    <a:pt x="82" y="57"/>
                  </a:lnTo>
                  <a:lnTo>
                    <a:pt x="80" y="54"/>
                  </a:lnTo>
                  <a:lnTo>
                    <a:pt x="80" y="57"/>
                  </a:lnTo>
                  <a:lnTo>
                    <a:pt x="78" y="59"/>
                  </a:lnTo>
                  <a:lnTo>
                    <a:pt x="78" y="64"/>
                  </a:lnTo>
                  <a:lnTo>
                    <a:pt x="78" y="69"/>
                  </a:lnTo>
                  <a:lnTo>
                    <a:pt x="80" y="76"/>
                  </a:lnTo>
                  <a:lnTo>
                    <a:pt x="80" y="87"/>
                  </a:lnTo>
                  <a:lnTo>
                    <a:pt x="80" y="92"/>
                  </a:lnTo>
                  <a:lnTo>
                    <a:pt x="80" y="95"/>
                  </a:lnTo>
                  <a:lnTo>
                    <a:pt x="75" y="99"/>
                  </a:lnTo>
                  <a:lnTo>
                    <a:pt x="73" y="102"/>
                  </a:lnTo>
                  <a:lnTo>
                    <a:pt x="71" y="102"/>
                  </a:lnTo>
                  <a:lnTo>
                    <a:pt x="66" y="104"/>
                  </a:lnTo>
                  <a:lnTo>
                    <a:pt x="64" y="104"/>
                  </a:lnTo>
                  <a:lnTo>
                    <a:pt x="64" y="104"/>
                  </a:lnTo>
                  <a:lnTo>
                    <a:pt x="61" y="102"/>
                  </a:lnTo>
                  <a:lnTo>
                    <a:pt x="61" y="104"/>
                  </a:lnTo>
                  <a:lnTo>
                    <a:pt x="61" y="104"/>
                  </a:lnTo>
                  <a:lnTo>
                    <a:pt x="64" y="106"/>
                  </a:lnTo>
                  <a:lnTo>
                    <a:pt x="64" y="109"/>
                  </a:lnTo>
                  <a:lnTo>
                    <a:pt x="64" y="109"/>
                  </a:lnTo>
                  <a:lnTo>
                    <a:pt x="64" y="111"/>
                  </a:lnTo>
                  <a:lnTo>
                    <a:pt x="64" y="113"/>
                  </a:lnTo>
                  <a:lnTo>
                    <a:pt x="61" y="113"/>
                  </a:lnTo>
                  <a:lnTo>
                    <a:pt x="61" y="116"/>
                  </a:lnTo>
                  <a:lnTo>
                    <a:pt x="61" y="116"/>
                  </a:lnTo>
                  <a:lnTo>
                    <a:pt x="59" y="113"/>
                  </a:lnTo>
                  <a:lnTo>
                    <a:pt x="56" y="113"/>
                  </a:lnTo>
                  <a:lnTo>
                    <a:pt x="56" y="113"/>
                  </a:lnTo>
                  <a:lnTo>
                    <a:pt x="56" y="116"/>
                  </a:lnTo>
                  <a:lnTo>
                    <a:pt x="54" y="125"/>
                  </a:lnTo>
                  <a:lnTo>
                    <a:pt x="52" y="125"/>
                  </a:lnTo>
                  <a:lnTo>
                    <a:pt x="52" y="128"/>
                  </a:lnTo>
                  <a:lnTo>
                    <a:pt x="45" y="130"/>
                  </a:lnTo>
                  <a:lnTo>
                    <a:pt x="45" y="132"/>
                  </a:lnTo>
                  <a:lnTo>
                    <a:pt x="45" y="135"/>
                  </a:lnTo>
                  <a:lnTo>
                    <a:pt x="52" y="137"/>
                  </a:lnTo>
                  <a:lnTo>
                    <a:pt x="54" y="142"/>
                  </a:lnTo>
                  <a:lnTo>
                    <a:pt x="52" y="144"/>
                  </a:lnTo>
                  <a:lnTo>
                    <a:pt x="49" y="147"/>
                  </a:lnTo>
                  <a:lnTo>
                    <a:pt x="49" y="147"/>
                  </a:lnTo>
                  <a:lnTo>
                    <a:pt x="47" y="147"/>
                  </a:lnTo>
                  <a:lnTo>
                    <a:pt x="45" y="147"/>
                  </a:lnTo>
                  <a:lnTo>
                    <a:pt x="38" y="151"/>
                  </a:lnTo>
                  <a:lnTo>
                    <a:pt x="33" y="154"/>
                  </a:lnTo>
                  <a:lnTo>
                    <a:pt x="33" y="154"/>
                  </a:lnTo>
                  <a:lnTo>
                    <a:pt x="33" y="156"/>
                  </a:lnTo>
                  <a:lnTo>
                    <a:pt x="33" y="156"/>
                  </a:lnTo>
                  <a:lnTo>
                    <a:pt x="35" y="156"/>
                  </a:lnTo>
                  <a:lnTo>
                    <a:pt x="38" y="158"/>
                  </a:lnTo>
                  <a:lnTo>
                    <a:pt x="38" y="161"/>
                  </a:lnTo>
                  <a:lnTo>
                    <a:pt x="38" y="163"/>
                  </a:lnTo>
                  <a:lnTo>
                    <a:pt x="35" y="166"/>
                  </a:lnTo>
                  <a:lnTo>
                    <a:pt x="38" y="170"/>
                  </a:lnTo>
                  <a:lnTo>
                    <a:pt x="38" y="173"/>
                  </a:lnTo>
                  <a:lnTo>
                    <a:pt x="38" y="175"/>
                  </a:lnTo>
                  <a:lnTo>
                    <a:pt x="38" y="177"/>
                  </a:lnTo>
                  <a:lnTo>
                    <a:pt x="38" y="177"/>
                  </a:lnTo>
                  <a:lnTo>
                    <a:pt x="33" y="180"/>
                  </a:lnTo>
                  <a:lnTo>
                    <a:pt x="33" y="180"/>
                  </a:lnTo>
                  <a:lnTo>
                    <a:pt x="33" y="180"/>
                  </a:lnTo>
                  <a:lnTo>
                    <a:pt x="30" y="182"/>
                  </a:lnTo>
                  <a:lnTo>
                    <a:pt x="28" y="182"/>
                  </a:lnTo>
                  <a:lnTo>
                    <a:pt x="28" y="184"/>
                  </a:lnTo>
                  <a:lnTo>
                    <a:pt x="26" y="189"/>
                  </a:lnTo>
                  <a:lnTo>
                    <a:pt x="23" y="192"/>
                  </a:lnTo>
                  <a:lnTo>
                    <a:pt x="21" y="192"/>
                  </a:lnTo>
                  <a:lnTo>
                    <a:pt x="21" y="194"/>
                  </a:lnTo>
                  <a:lnTo>
                    <a:pt x="23" y="196"/>
                  </a:lnTo>
                  <a:lnTo>
                    <a:pt x="28" y="196"/>
                  </a:lnTo>
                  <a:lnTo>
                    <a:pt x="30" y="199"/>
                  </a:lnTo>
                  <a:lnTo>
                    <a:pt x="30" y="201"/>
                  </a:lnTo>
                  <a:lnTo>
                    <a:pt x="30" y="203"/>
                  </a:lnTo>
                  <a:lnTo>
                    <a:pt x="28" y="206"/>
                  </a:lnTo>
                  <a:lnTo>
                    <a:pt x="26" y="206"/>
                  </a:lnTo>
                  <a:lnTo>
                    <a:pt x="23" y="206"/>
                  </a:lnTo>
                  <a:lnTo>
                    <a:pt x="21" y="208"/>
                  </a:lnTo>
                  <a:lnTo>
                    <a:pt x="21" y="211"/>
                  </a:lnTo>
                  <a:lnTo>
                    <a:pt x="23" y="211"/>
                  </a:lnTo>
                  <a:lnTo>
                    <a:pt x="26" y="213"/>
                  </a:lnTo>
                  <a:lnTo>
                    <a:pt x="28" y="213"/>
                  </a:lnTo>
                  <a:lnTo>
                    <a:pt x="30" y="215"/>
                  </a:lnTo>
                  <a:lnTo>
                    <a:pt x="33" y="218"/>
                  </a:lnTo>
                  <a:lnTo>
                    <a:pt x="33" y="220"/>
                  </a:lnTo>
                  <a:lnTo>
                    <a:pt x="35" y="222"/>
                  </a:lnTo>
                  <a:lnTo>
                    <a:pt x="35" y="227"/>
                  </a:lnTo>
                  <a:lnTo>
                    <a:pt x="33" y="229"/>
                  </a:lnTo>
                  <a:lnTo>
                    <a:pt x="30" y="234"/>
                  </a:lnTo>
                  <a:lnTo>
                    <a:pt x="30" y="237"/>
                  </a:lnTo>
                  <a:lnTo>
                    <a:pt x="30" y="239"/>
                  </a:lnTo>
                  <a:lnTo>
                    <a:pt x="33" y="239"/>
                  </a:lnTo>
                  <a:lnTo>
                    <a:pt x="35" y="241"/>
                  </a:lnTo>
                  <a:lnTo>
                    <a:pt x="38" y="241"/>
                  </a:lnTo>
                  <a:lnTo>
                    <a:pt x="38" y="244"/>
                  </a:lnTo>
                  <a:lnTo>
                    <a:pt x="38" y="251"/>
                  </a:lnTo>
                  <a:lnTo>
                    <a:pt x="40" y="253"/>
                  </a:lnTo>
                  <a:lnTo>
                    <a:pt x="40" y="256"/>
                  </a:lnTo>
                  <a:lnTo>
                    <a:pt x="40" y="258"/>
                  </a:lnTo>
                  <a:lnTo>
                    <a:pt x="38" y="260"/>
                  </a:lnTo>
                  <a:lnTo>
                    <a:pt x="35" y="260"/>
                  </a:lnTo>
                  <a:lnTo>
                    <a:pt x="35" y="260"/>
                  </a:lnTo>
                  <a:lnTo>
                    <a:pt x="33" y="263"/>
                  </a:lnTo>
                  <a:lnTo>
                    <a:pt x="35" y="274"/>
                  </a:lnTo>
                  <a:lnTo>
                    <a:pt x="35" y="279"/>
                  </a:lnTo>
                  <a:lnTo>
                    <a:pt x="35" y="282"/>
                  </a:lnTo>
                  <a:lnTo>
                    <a:pt x="38" y="282"/>
                  </a:lnTo>
                  <a:lnTo>
                    <a:pt x="38" y="282"/>
                  </a:lnTo>
                  <a:lnTo>
                    <a:pt x="40" y="282"/>
                  </a:lnTo>
                  <a:lnTo>
                    <a:pt x="42" y="282"/>
                  </a:lnTo>
                  <a:lnTo>
                    <a:pt x="42" y="284"/>
                  </a:lnTo>
                  <a:lnTo>
                    <a:pt x="45" y="286"/>
                  </a:lnTo>
                  <a:lnTo>
                    <a:pt x="45" y="289"/>
                  </a:lnTo>
                  <a:lnTo>
                    <a:pt x="42" y="291"/>
                  </a:lnTo>
                  <a:lnTo>
                    <a:pt x="42" y="293"/>
                  </a:lnTo>
                  <a:lnTo>
                    <a:pt x="40" y="293"/>
                  </a:lnTo>
                  <a:lnTo>
                    <a:pt x="40" y="296"/>
                  </a:lnTo>
                  <a:lnTo>
                    <a:pt x="38" y="300"/>
                  </a:lnTo>
                  <a:lnTo>
                    <a:pt x="38" y="305"/>
                  </a:lnTo>
                  <a:lnTo>
                    <a:pt x="38" y="308"/>
                  </a:lnTo>
                  <a:lnTo>
                    <a:pt x="40" y="308"/>
                  </a:lnTo>
                  <a:lnTo>
                    <a:pt x="45" y="310"/>
                  </a:lnTo>
                  <a:lnTo>
                    <a:pt x="47" y="310"/>
                  </a:lnTo>
                  <a:lnTo>
                    <a:pt x="47" y="312"/>
                  </a:lnTo>
                  <a:lnTo>
                    <a:pt x="45" y="315"/>
                  </a:lnTo>
                  <a:lnTo>
                    <a:pt x="45" y="315"/>
                  </a:lnTo>
                  <a:lnTo>
                    <a:pt x="40" y="317"/>
                  </a:lnTo>
                  <a:lnTo>
                    <a:pt x="38" y="317"/>
                  </a:lnTo>
                  <a:lnTo>
                    <a:pt x="38" y="319"/>
                  </a:lnTo>
                  <a:lnTo>
                    <a:pt x="38" y="322"/>
                  </a:lnTo>
                  <a:lnTo>
                    <a:pt x="38" y="324"/>
                  </a:lnTo>
                  <a:lnTo>
                    <a:pt x="40" y="327"/>
                  </a:lnTo>
                  <a:lnTo>
                    <a:pt x="40" y="327"/>
                  </a:lnTo>
                  <a:lnTo>
                    <a:pt x="42" y="329"/>
                  </a:lnTo>
                  <a:lnTo>
                    <a:pt x="45" y="329"/>
                  </a:lnTo>
                  <a:lnTo>
                    <a:pt x="45" y="331"/>
                  </a:lnTo>
                  <a:lnTo>
                    <a:pt x="47" y="331"/>
                  </a:lnTo>
                  <a:lnTo>
                    <a:pt x="45" y="334"/>
                  </a:lnTo>
                  <a:lnTo>
                    <a:pt x="45" y="336"/>
                  </a:lnTo>
                  <a:lnTo>
                    <a:pt x="45" y="336"/>
                  </a:lnTo>
                  <a:lnTo>
                    <a:pt x="45" y="341"/>
                  </a:lnTo>
                  <a:lnTo>
                    <a:pt x="47" y="343"/>
                  </a:lnTo>
                  <a:lnTo>
                    <a:pt x="47" y="345"/>
                  </a:lnTo>
                  <a:lnTo>
                    <a:pt x="52" y="348"/>
                  </a:lnTo>
                  <a:lnTo>
                    <a:pt x="54" y="348"/>
                  </a:lnTo>
                  <a:lnTo>
                    <a:pt x="56" y="350"/>
                  </a:lnTo>
                  <a:lnTo>
                    <a:pt x="59" y="355"/>
                  </a:lnTo>
                  <a:lnTo>
                    <a:pt x="59" y="355"/>
                  </a:lnTo>
                  <a:lnTo>
                    <a:pt x="61" y="357"/>
                  </a:lnTo>
                  <a:lnTo>
                    <a:pt x="64" y="357"/>
                  </a:lnTo>
                  <a:lnTo>
                    <a:pt x="66" y="357"/>
                  </a:lnTo>
                  <a:lnTo>
                    <a:pt x="68" y="360"/>
                  </a:lnTo>
                  <a:lnTo>
                    <a:pt x="68" y="362"/>
                  </a:lnTo>
                  <a:lnTo>
                    <a:pt x="66" y="362"/>
                  </a:lnTo>
                  <a:lnTo>
                    <a:pt x="66" y="362"/>
                  </a:lnTo>
                  <a:lnTo>
                    <a:pt x="64" y="367"/>
                  </a:lnTo>
                  <a:lnTo>
                    <a:pt x="59" y="376"/>
                  </a:lnTo>
                  <a:lnTo>
                    <a:pt x="56" y="383"/>
                  </a:lnTo>
                  <a:lnTo>
                    <a:pt x="52" y="383"/>
                  </a:lnTo>
                  <a:lnTo>
                    <a:pt x="49" y="383"/>
                  </a:lnTo>
                  <a:lnTo>
                    <a:pt x="49" y="386"/>
                  </a:lnTo>
                  <a:lnTo>
                    <a:pt x="49" y="386"/>
                  </a:lnTo>
                  <a:lnTo>
                    <a:pt x="49" y="386"/>
                  </a:lnTo>
                  <a:lnTo>
                    <a:pt x="54" y="390"/>
                  </a:lnTo>
                  <a:lnTo>
                    <a:pt x="54" y="395"/>
                  </a:lnTo>
                  <a:lnTo>
                    <a:pt x="52" y="400"/>
                  </a:lnTo>
                  <a:lnTo>
                    <a:pt x="49" y="402"/>
                  </a:lnTo>
                  <a:lnTo>
                    <a:pt x="45" y="405"/>
                  </a:lnTo>
                  <a:lnTo>
                    <a:pt x="45" y="405"/>
                  </a:lnTo>
                  <a:lnTo>
                    <a:pt x="45" y="405"/>
                  </a:lnTo>
                  <a:lnTo>
                    <a:pt x="42" y="409"/>
                  </a:lnTo>
                  <a:lnTo>
                    <a:pt x="42" y="409"/>
                  </a:lnTo>
                  <a:lnTo>
                    <a:pt x="38" y="416"/>
                  </a:lnTo>
                  <a:lnTo>
                    <a:pt x="35" y="416"/>
                  </a:lnTo>
                  <a:lnTo>
                    <a:pt x="33" y="419"/>
                  </a:lnTo>
                  <a:lnTo>
                    <a:pt x="30" y="419"/>
                  </a:lnTo>
                  <a:lnTo>
                    <a:pt x="28" y="421"/>
                  </a:lnTo>
                  <a:lnTo>
                    <a:pt x="26" y="424"/>
                  </a:lnTo>
                  <a:lnTo>
                    <a:pt x="26" y="426"/>
                  </a:lnTo>
                  <a:lnTo>
                    <a:pt x="23" y="431"/>
                  </a:lnTo>
                  <a:lnTo>
                    <a:pt x="21" y="435"/>
                  </a:lnTo>
                  <a:lnTo>
                    <a:pt x="21" y="438"/>
                  </a:lnTo>
                  <a:lnTo>
                    <a:pt x="21" y="440"/>
                  </a:lnTo>
                  <a:lnTo>
                    <a:pt x="21" y="452"/>
                  </a:lnTo>
                  <a:lnTo>
                    <a:pt x="21" y="454"/>
                  </a:lnTo>
                  <a:lnTo>
                    <a:pt x="21" y="457"/>
                  </a:lnTo>
                  <a:lnTo>
                    <a:pt x="21" y="457"/>
                  </a:lnTo>
                  <a:lnTo>
                    <a:pt x="14" y="464"/>
                  </a:lnTo>
                  <a:lnTo>
                    <a:pt x="12" y="466"/>
                  </a:lnTo>
                  <a:lnTo>
                    <a:pt x="12" y="473"/>
                  </a:lnTo>
                  <a:lnTo>
                    <a:pt x="12" y="473"/>
                  </a:lnTo>
                  <a:lnTo>
                    <a:pt x="14" y="473"/>
                  </a:lnTo>
                  <a:lnTo>
                    <a:pt x="14" y="478"/>
                  </a:lnTo>
                  <a:lnTo>
                    <a:pt x="16" y="478"/>
                  </a:lnTo>
                  <a:lnTo>
                    <a:pt x="16" y="480"/>
                  </a:lnTo>
                  <a:lnTo>
                    <a:pt x="14" y="480"/>
                  </a:lnTo>
                  <a:lnTo>
                    <a:pt x="14" y="483"/>
                  </a:lnTo>
                  <a:lnTo>
                    <a:pt x="14" y="490"/>
                  </a:lnTo>
                  <a:lnTo>
                    <a:pt x="14" y="492"/>
                  </a:lnTo>
                  <a:lnTo>
                    <a:pt x="12" y="495"/>
                  </a:lnTo>
                  <a:lnTo>
                    <a:pt x="9" y="495"/>
                  </a:lnTo>
                  <a:lnTo>
                    <a:pt x="4" y="495"/>
                  </a:lnTo>
                  <a:lnTo>
                    <a:pt x="2" y="495"/>
                  </a:lnTo>
                  <a:lnTo>
                    <a:pt x="0" y="497"/>
                  </a:lnTo>
                  <a:lnTo>
                    <a:pt x="0" y="499"/>
                  </a:lnTo>
                  <a:lnTo>
                    <a:pt x="2" y="502"/>
                  </a:lnTo>
                  <a:lnTo>
                    <a:pt x="4" y="502"/>
                  </a:lnTo>
                  <a:lnTo>
                    <a:pt x="4" y="504"/>
                  </a:lnTo>
                  <a:lnTo>
                    <a:pt x="4" y="504"/>
                  </a:lnTo>
                  <a:lnTo>
                    <a:pt x="4" y="506"/>
                  </a:lnTo>
                  <a:lnTo>
                    <a:pt x="4" y="506"/>
                  </a:lnTo>
                  <a:lnTo>
                    <a:pt x="4" y="506"/>
                  </a:lnTo>
                  <a:lnTo>
                    <a:pt x="4" y="509"/>
                  </a:lnTo>
                  <a:lnTo>
                    <a:pt x="4" y="511"/>
                  </a:lnTo>
                  <a:lnTo>
                    <a:pt x="4" y="511"/>
                  </a:lnTo>
                  <a:lnTo>
                    <a:pt x="4" y="516"/>
                  </a:lnTo>
                  <a:lnTo>
                    <a:pt x="9" y="518"/>
                  </a:lnTo>
                  <a:lnTo>
                    <a:pt x="9" y="523"/>
                  </a:lnTo>
                  <a:lnTo>
                    <a:pt x="2" y="530"/>
                  </a:lnTo>
                  <a:lnTo>
                    <a:pt x="2" y="530"/>
                  </a:lnTo>
                  <a:lnTo>
                    <a:pt x="7" y="530"/>
                  </a:lnTo>
                  <a:lnTo>
                    <a:pt x="9" y="530"/>
                  </a:lnTo>
                  <a:lnTo>
                    <a:pt x="16" y="530"/>
                  </a:lnTo>
                  <a:lnTo>
                    <a:pt x="26" y="528"/>
                  </a:lnTo>
                  <a:lnTo>
                    <a:pt x="38" y="528"/>
                  </a:lnTo>
                  <a:lnTo>
                    <a:pt x="52" y="525"/>
                  </a:lnTo>
                  <a:lnTo>
                    <a:pt x="68" y="525"/>
                  </a:lnTo>
                  <a:lnTo>
                    <a:pt x="85" y="523"/>
                  </a:lnTo>
                  <a:lnTo>
                    <a:pt x="104" y="523"/>
                  </a:lnTo>
                  <a:lnTo>
                    <a:pt x="120" y="521"/>
                  </a:lnTo>
                  <a:lnTo>
                    <a:pt x="137" y="518"/>
                  </a:lnTo>
                  <a:lnTo>
                    <a:pt x="153" y="518"/>
                  </a:lnTo>
                  <a:lnTo>
                    <a:pt x="168" y="516"/>
                  </a:lnTo>
                  <a:lnTo>
                    <a:pt x="179" y="516"/>
                  </a:lnTo>
                  <a:lnTo>
                    <a:pt x="189" y="513"/>
                  </a:lnTo>
                  <a:lnTo>
                    <a:pt x="196" y="513"/>
                  </a:lnTo>
                  <a:lnTo>
                    <a:pt x="198" y="513"/>
                  </a:lnTo>
                  <a:lnTo>
                    <a:pt x="203" y="513"/>
                  </a:lnTo>
                  <a:lnTo>
                    <a:pt x="205" y="513"/>
                  </a:lnTo>
                  <a:lnTo>
                    <a:pt x="208" y="513"/>
                  </a:lnTo>
                  <a:lnTo>
                    <a:pt x="208" y="518"/>
                  </a:lnTo>
                  <a:lnTo>
                    <a:pt x="205" y="523"/>
                  </a:lnTo>
                  <a:lnTo>
                    <a:pt x="203" y="528"/>
                  </a:lnTo>
                  <a:lnTo>
                    <a:pt x="203" y="535"/>
                  </a:lnTo>
                  <a:lnTo>
                    <a:pt x="201" y="540"/>
                  </a:lnTo>
                  <a:lnTo>
                    <a:pt x="201" y="542"/>
                  </a:lnTo>
                  <a:lnTo>
                    <a:pt x="201" y="544"/>
                  </a:lnTo>
                  <a:lnTo>
                    <a:pt x="198" y="549"/>
                  </a:lnTo>
                  <a:lnTo>
                    <a:pt x="198" y="551"/>
                  </a:lnTo>
                  <a:lnTo>
                    <a:pt x="198" y="554"/>
                  </a:lnTo>
                  <a:lnTo>
                    <a:pt x="201" y="556"/>
                  </a:lnTo>
                  <a:lnTo>
                    <a:pt x="201" y="556"/>
                  </a:lnTo>
                  <a:lnTo>
                    <a:pt x="203" y="558"/>
                  </a:lnTo>
                  <a:lnTo>
                    <a:pt x="201" y="561"/>
                  </a:lnTo>
                  <a:lnTo>
                    <a:pt x="205" y="568"/>
                  </a:lnTo>
                  <a:lnTo>
                    <a:pt x="205" y="568"/>
                  </a:lnTo>
                  <a:lnTo>
                    <a:pt x="210" y="570"/>
                  </a:lnTo>
                  <a:lnTo>
                    <a:pt x="213" y="570"/>
                  </a:lnTo>
                  <a:lnTo>
                    <a:pt x="213" y="575"/>
                  </a:lnTo>
                  <a:lnTo>
                    <a:pt x="217" y="577"/>
                  </a:lnTo>
                  <a:lnTo>
                    <a:pt x="220" y="580"/>
                  </a:lnTo>
                  <a:lnTo>
                    <a:pt x="220" y="580"/>
                  </a:lnTo>
                  <a:lnTo>
                    <a:pt x="220" y="582"/>
                  </a:lnTo>
                  <a:lnTo>
                    <a:pt x="220" y="584"/>
                  </a:lnTo>
                  <a:lnTo>
                    <a:pt x="220" y="584"/>
                  </a:lnTo>
                  <a:lnTo>
                    <a:pt x="220" y="587"/>
                  </a:lnTo>
                  <a:lnTo>
                    <a:pt x="224" y="592"/>
                  </a:lnTo>
                  <a:lnTo>
                    <a:pt x="224" y="594"/>
                  </a:lnTo>
                  <a:lnTo>
                    <a:pt x="224" y="599"/>
                  </a:lnTo>
                  <a:lnTo>
                    <a:pt x="227" y="601"/>
                  </a:lnTo>
                  <a:lnTo>
                    <a:pt x="231" y="608"/>
                  </a:lnTo>
                  <a:lnTo>
                    <a:pt x="234" y="611"/>
                  </a:lnTo>
                  <a:lnTo>
                    <a:pt x="234" y="611"/>
                  </a:lnTo>
                  <a:lnTo>
                    <a:pt x="236" y="611"/>
                  </a:lnTo>
                  <a:lnTo>
                    <a:pt x="239" y="611"/>
                  </a:lnTo>
                  <a:lnTo>
                    <a:pt x="239" y="611"/>
                  </a:lnTo>
                  <a:lnTo>
                    <a:pt x="239" y="611"/>
                  </a:lnTo>
                  <a:lnTo>
                    <a:pt x="239" y="611"/>
                  </a:lnTo>
                  <a:lnTo>
                    <a:pt x="241" y="611"/>
                  </a:lnTo>
                  <a:lnTo>
                    <a:pt x="241" y="611"/>
                  </a:lnTo>
                  <a:lnTo>
                    <a:pt x="243" y="611"/>
                  </a:lnTo>
                  <a:lnTo>
                    <a:pt x="243" y="608"/>
                  </a:lnTo>
                  <a:lnTo>
                    <a:pt x="246" y="611"/>
                  </a:lnTo>
                  <a:lnTo>
                    <a:pt x="246" y="611"/>
                  </a:lnTo>
                  <a:lnTo>
                    <a:pt x="246" y="611"/>
                  </a:lnTo>
                  <a:lnTo>
                    <a:pt x="246" y="611"/>
                  </a:lnTo>
                  <a:lnTo>
                    <a:pt x="248" y="611"/>
                  </a:lnTo>
                  <a:lnTo>
                    <a:pt x="248" y="611"/>
                  </a:lnTo>
                  <a:lnTo>
                    <a:pt x="248" y="608"/>
                  </a:lnTo>
                  <a:lnTo>
                    <a:pt x="248" y="606"/>
                  </a:lnTo>
                  <a:lnTo>
                    <a:pt x="250" y="603"/>
                  </a:lnTo>
                  <a:lnTo>
                    <a:pt x="250" y="603"/>
                  </a:lnTo>
                  <a:lnTo>
                    <a:pt x="248" y="601"/>
                  </a:lnTo>
                  <a:lnTo>
                    <a:pt x="258" y="594"/>
                  </a:lnTo>
                  <a:lnTo>
                    <a:pt x="260" y="594"/>
                  </a:lnTo>
                  <a:lnTo>
                    <a:pt x="260" y="592"/>
                  </a:lnTo>
                  <a:lnTo>
                    <a:pt x="260" y="589"/>
                  </a:lnTo>
                  <a:lnTo>
                    <a:pt x="258" y="589"/>
                  </a:lnTo>
                  <a:lnTo>
                    <a:pt x="255" y="589"/>
                  </a:lnTo>
                  <a:lnTo>
                    <a:pt x="255" y="589"/>
                  </a:lnTo>
                  <a:lnTo>
                    <a:pt x="255" y="589"/>
                  </a:lnTo>
                  <a:lnTo>
                    <a:pt x="255" y="587"/>
                  </a:lnTo>
                  <a:lnTo>
                    <a:pt x="258" y="587"/>
                  </a:lnTo>
                  <a:lnTo>
                    <a:pt x="258" y="584"/>
                  </a:lnTo>
                  <a:lnTo>
                    <a:pt x="260" y="584"/>
                  </a:lnTo>
                  <a:lnTo>
                    <a:pt x="265" y="587"/>
                  </a:lnTo>
                  <a:lnTo>
                    <a:pt x="267" y="589"/>
                  </a:lnTo>
                  <a:lnTo>
                    <a:pt x="265" y="589"/>
                  </a:lnTo>
                  <a:lnTo>
                    <a:pt x="265" y="592"/>
                  </a:lnTo>
                  <a:lnTo>
                    <a:pt x="265" y="592"/>
                  </a:lnTo>
                  <a:lnTo>
                    <a:pt x="267" y="592"/>
                  </a:lnTo>
                  <a:lnTo>
                    <a:pt x="267" y="592"/>
                  </a:lnTo>
                  <a:lnTo>
                    <a:pt x="274" y="589"/>
                  </a:lnTo>
                  <a:lnTo>
                    <a:pt x="281" y="587"/>
                  </a:lnTo>
                  <a:lnTo>
                    <a:pt x="288" y="584"/>
                  </a:lnTo>
                  <a:lnTo>
                    <a:pt x="291" y="582"/>
                  </a:lnTo>
                  <a:lnTo>
                    <a:pt x="291" y="582"/>
                  </a:lnTo>
                  <a:lnTo>
                    <a:pt x="295" y="580"/>
                  </a:lnTo>
                  <a:lnTo>
                    <a:pt x="295" y="580"/>
                  </a:lnTo>
                  <a:lnTo>
                    <a:pt x="302" y="580"/>
                  </a:lnTo>
                  <a:lnTo>
                    <a:pt x="305" y="580"/>
                  </a:lnTo>
                  <a:lnTo>
                    <a:pt x="307" y="577"/>
                  </a:lnTo>
                  <a:lnTo>
                    <a:pt x="293" y="577"/>
                  </a:lnTo>
                  <a:lnTo>
                    <a:pt x="293" y="575"/>
                  </a:lnTo>
                  <a:lnTo>
                    <a:pt x="295" y="575"/>
                  </a:lnTo>
                  <a:lnTo>
                    <a:pt x="298" y="575"/>
                  </a:lnTo>
                  <a:lnTo>
                    <a:pt x="300" y="573"/>
                  </a:lnTo>
                  <a:lnTo>
                    <a:pt x="310" y="575"/>
                  </a:lnTo>
                  <a:lnTo>
                    <a:pt x="321" y="582"/>
                  </a:lnTo>
                  <a:lnTo>
                    <a:pt x="324" y="582"/>
                  </a:lnTo>
                  <a:lnTo>
                    <a:pt x="328" y="582"/>
                  </a:lnTo>
                  <a:lnTo>
                    <a:pt x="333" y="580"/>
                  </a:lnTo>
                  <a:lnTo>
                    <a:pt x="336" y="575"/>
                  </a:lnTo>
                  <a:lnTo>
                    <a:pt x="336" y="575"/>
                  </a:lnTo>
                  <a:lnTo>
                    <a:pt x="336" y="577"/>
                  </a:lnTo>
                  <a:lnTo>
                    <a:pt x="338" y="577"/>
                  </a:lnTo>
                  <a:lnTo>
                    <a:pt x="340" y="580"/>
                  </a:lnTo>
                  <a:lnTo>
                    <a:pt x="340" y="582"/>
                  </a:lnTo>
                  <a:lnTo>
                    <a:pt x="343" y="582"/>
                  </a:lnTo>
                  <a:lnTo>
                    <a:pt x="343" y="582"/>
                  </a:lnTo>
                  <a:lnTo>
                    <a:pt x="345" y="582"/>
                  </a:lnTo>
                  <a:lnTo>
                    <a:pt x="347" y="582"/>
                  </a:lnTo>
                  <a:lnTo>
                    <a:pt x="350" y="582"/>
                  </a:lnTo>
                  <a:lnTo>
                    <a:pt x="352" y="582"/>
                  </a:lnTo>
                  <a:lnTo>
                    <a:pt x="352" y="582"/>
                  </a:lnTo>
                  <a:lnTo>
                    <a:pt x="352" y="580"/>
                  </a:lnTo>
                  <a:lnTo>
                    <a:pt x="354" y="580"/>
                  </a:lnTo>
                  <a:lnTo>
                    <a:pt x="354" y="580"/>
                  </a:lnTo>
                  <a:lnTo>
                    <a:pt x="357" y="577"/>
                  </a:lnTo>
                  <a:lnTo>
                    <a:pt x="357" y="577"/>
                  </a:lnTo>
                  <a:lnTo>
                    <a:pt x="357" y="575"/>
                  </a:lnTo>
                  <a:lnTo>
                    <a:pt x="357" y="575"/>
                  </a:lnTo>
                  <a:lnTo>
                    <a:pt x="357" y="575"/>
                  </a:lnTo>
                  <a:close/>
                  <a:moveTo>
                    <a:pt x="336" y="596"/>
                  </a:moveTo>
                  <a:lnTo>
                    <a:pt x="333" y="596"/>
                  </a:lnTo>
                  <a:lnTo>
                    <a:pt x="331" y="594"/>
                  </a:lnTo>
                  <a:lnTo>
                    <a:pt x="326" y="594"/>
                  </a:lnTo>
                  <a:lnTo>
                    <a:pt x="324" y="594"/>
                  </a:lnTo>
                  <a:lnTo>
                    <a:pt x="321" y="596"/>
                  </a:lnTo>
                  <a:lnTo>
                    <a:pt x="321" y="596"/>
                  </a:lnTo>
                  <a:lnTo>
                    <a:pt x="343" y="596"/>
                  </a:lnTo>
                  <a:lnTo>
                    <a:pt x="343" y="596"/>
                  </a:lnTo>
                  <a:lnTo>
                    <a:pt x="345" y="596"/>
                  </a:lnTo>
                  <a:lnTo>
                    <a:pt x="343" y="596"/>
                  </a:lnTo>
                  <a:lnTo>
                    <a:pt x="336" y="596"/>
                  </a:lnTo>
                  <a:close/>
                  <a:moveTo>
                    <a:pt x="307" y="599"/>
                  </a:moveTo>
                  <a:lnTo>
                    <a:pt x="305" y="599"/>
                  </a:lnTo>
                  <a:lnTo>
                    <a:pt x="305" y="601"/>
                  </a:lnTo>
                  <a:lnTo>
                    <a:pt x="305" y="599"/>
                  </a:lnTo>
                  <a:lnTo>
                    <a:pt x="307" y="599"/>
                  </a:lnTo>
                  <a:lnTo>
                    <a:pt x="307" y="599"/>
                  </a:lnTo>
                  <a:lnTo>
                    <a:pt x="307" y="599"/>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05" name="Google Shape;1105;p57"/>
            <p:cNvSpPr/>
            <p:nvPr/>
          </p:nvSpPr>
          <p:spPr>
            <a:xfrm>
              <a:off x="3904642" y="2754562"/>
              <a:ext cx="676417" cy="556758"/>
            </a:xfrm>
            <a:custGeom>
              <a:avLst/>
              <a:gdLst/>
              <a:ahLst/>
              <a:cxnLst/>
              <a:rect l="l" t="t" r="r" b="b"/>
              <a:pathLst>
                <a:path w="684" h="563" extrusionOk="0">
                  <a:moveTo>
                    <a:pt x="419" y="29"/>
                  </a:moveTo>
                  <a:lnTo>
                    <a:pt x="419" y="29"/>
                  </a:lnTo>
                  <a:lnTo>
                    <a:pt x="414" y="31"/>
                  </a:lnTo>
                  <a:lnTo>
                    <a:pt x="414" y="38"/>
                  </a:lnTo>
                  <a:lnTo>
                    <a:pt x="412" y="45"/>
                  </a:lnTo>
                  <a:lnTo>
                    <a:pt x="412" y="50"/>
                  </a:lnTo>
                  <a:lnTo>
                    <a:pt x="412" y="55"/>
                  </a:lnTo>
                  <a:lnTo>
                    <a:pt x="416" y="76"/>
                  </a:lnTo>
                  <a:lnTo>
                    <a:pt x="416" y="76"/>
                  </a:lnTo>
                  <a:lnTo>
                    <a:pt x="419" y="78"/>
                  </a:lnTo>
                  <a:lnTo>
                    <a:pt x="421" y="81"/>
                  </a:lnTo>
                  <a:lnTo>
                    <a:pt x="421" y="81"/>
                  </a:lnTo>
                  <a:lnTo>
                    <a:pt x="421" y="83"/>
                  </a:lnTo>
                  <a:lnTo>
                    <a:pt x="421" y="83"/>
                  </a:lnTo>
                  <a:lnTo>
                    <a:pt x="421" y="85"/>
                  </a:lnTo>
                  <a:lnTo>
                    <a:pt x="421" y="88"/>
                  </a:lnTo>
                  <a:lnTo>
                    <a:pt x="421" y="90"/>
                  </a:lnTo>
                  <a:lnTo>
                    <a:pt x="421" y="92"/>
                  </a:lnTo>
                  <a:lnTo>
                    <a:pt x="424" y="92"/>
                  </a:lnTo>
                  <a:lnTo>
                    <a:pt x="424" y="95"/>
                  </a:lnTo>
                  <a:lnTo>
                    <a:pt x="424" y="97"/>
                  </a:lnTo>
                  <a:lnTo>
                    <a:pt x="428" y="97"/>
                  </a:lnTo>
                  <a:lnTo>
                    <a:pt x="428" y="100"/>
                  </a:lnTo>
                  <a:lnTo>
                    <a:pt x="428" y="102"/>
                  </a:lnTo>
                  <a:lnTo>
                    <a:pt x="428" y="104"/>
                  </a:lnTo>
                  <a:lnTo>
                    <a:pt x="431" y="107"/>
                  </a:lnTo>
                  <a:lnTo>
                    <a:pt x="433" y="111"/>
                  </a:lnTo>
                  <a:lnTo>
                    <a:pt x="459" y="130"/>
                  </a:lnTo>
                  <a:lnTo>
                    <a:pt x="461" y="133"/>
                  </a:lnTo>
                  <a:lnTo>
                    <a:pt x="461" y="135"/>
                  </a:lnTo>
                  <a:lnTo>
                    <a:pt x="461" y="137"/>
                  </a:lnTo>
                  <a:lnTo>
                    <a:pt x="464" y="140"/>
                  </a:lnTo>
                  <a:lnTo>
                    <a:pt x="464" y="140"/>
                  </a:lnTo>
                  <a:lnTo>
                    <a:pt x="487" y="154"/>
                  </a:lnTo>
                  <a:lnTo>
                    <a:pt x="490" y="156"/>
                  </a:lnTo>
                  <a:lnTo>
                    <a:pt x="492" y="159"/>
                  </a:lnTo>
                  <a:lnTo>
                    <a:pt x="497" y="163"/>
                  </a:lnTo>
                  <a:lnTo>
                    <a:pt x="497" y="166"/>
                  </a:lnTo>
                  <a:lnTo>
                    <a:pt x="499" y="168"/>
                  </a:lnTo>
                  <a:lnTo>
                    <a:pt x="499" y="171"/>
                  </a:lnTo>
                  <a:lnTo>
                    <a:pt x="499" y="173"/>
                  </a:lnTo>
                  <a:lnTo>
                    <a:pt x="499" y="175"/>
                  </a:lnTo>
                  <a:lnTo>
                    <a:pt x="499" y="178"/>
                  </a:lnTo>
                  <a:lnTo>
                    <a:pt x="502" y="180"/>
                  </a:lnTo>
                  <a:lnTo>
                    <a:pt x="502" y="180"/>
                  </a:lnTo>
                  <a:lnTo>
                    <a:pt x="502" y="182"/>
                  </a:lnTo>
                  <a:lnTo>
                    <a:pt x="502" y="182"/>
                  </a:lnTo>
                  <a:lnTo>
                    <a:pt x="502" y="185"/>
                  </a:lnTo>
                  <a:lnTo>
                    <a:pt x="502" y="187"/>
                  </a:lnTo>
                  <a:lnTo>
                    <a:pt x="502" y="187"/>
                  </a:lnTo>
                  <a:lnTo>
                    <a:pt x="504" y="190"/>
                  </a:lnTo>
                  <a:lnTo>
                    <a:pt x="504" y="192"/>
                  </a:lnTo>
                  <a:lnTo>
                    <a:pt x="504" y="194"/>
                  </a:lnTo>
                  <a:lnTo>
                    <a:pt x="509" y="201"/>
                  </a:lnTo>
                  <a:lnTo>
                    <a:pt x="511" y="206"/>
                  </a:lnTo>
                  <a:lnTo>
                    <a:pt x="516" y="206"/>
                  </a:lnTo>
                  <a:lnTo>
                    <a:pt x="521" y="204"/>
                  </a:lnTo>
                  <a:lnTo>
                    <a:pt x="525" y="197"/>
                  </a:lnTo>
                  <a:lnTo>
                    <a:pt x="530" y="194"/>
                  </a:lnTo>
                  <a:lnTo>
                    <a:pt x="532" y="194"/>
                  </a:lnTo>
                  <a:lnTo>
                    <a:pt x="535" y="197"/>
                  </a:lnTo>
                  <a:lnTo>
                    <a:pt x="537" y="197"/>
                  </a:lnTo>
                  <a:lnTo>
                    <a:pt x="539" y="197"/>
                  </a:lnTo>
                  <a:lnTo>
                    <a:pt x="544" y="199"/>
                  </a:lnTo>
                  <a:lnTo>
                    <a:pt x="556" y="204"/>
                  </a:lnTo>
                  <a:lnTo>
                    <a:pt x="558" y="206"/>
                  </a:lnTo>
                  <a:lnTo>
                    <a:pt x="561" y="208"/>
                  </a:lnTo>
                  <a:lnTo>
                    <a:pt x="561" y="211"/>
                  </a:lnTo>
                  <a:lnTo>
                    <a:pt x="558" y="216"/>
                  </a:lnTo>
                  <a:lnTo>
                    <a:pt x="558" y="218"/>
                  </a:lnTo>
                  <a:lnTo>
                    <a:pt x="556" y="218"/>
                  </a:lnTo>
                  <a:lnTo>
                    <a:pt x="556" y="220"/>
                  </a:lnTo>
                  <a:lnTo>
                    <a:pt x="556" y="223"/>
                  </a:lnTo>
                  <a:lnTo>
                    <a:pt x="556" y="227"/>
                  </a:lnTo>
                  <a:lnTo>
                    <a:pt x="556" y="234"/>
                  </a:lnTo>
                  <a:lnTo>
                    <a:pt x="556" y="237"/>
                  </a:lnTo>
                  <a:lnTo>
                    <a:pt x="551" y="246"/>
                  </a:lnTo>
                  <a:lnTo>
                    <a:pt x="547" y="261"/>
                  </a:lnTo>
                  <a:lnTo>
                    <a:pt x="544" y="268"/>
                  </a:lnTo>
                  <a:lnTo>
                    <a:pt x="542" y="272"/>
                  </a:lnTo>
                  <a:lnTo>
                    <a:pt x="542" y="277"/>
                  </a:lnTo>
                  <a:lnTo>
                    <a:pt x="544" y="282"/>
                  </a:lnTo>
                  <a:lnTo>
                    <a:pt x="544" y="284"/>
                  </a:lnTo>
                  <a:lnTo>
                    <a:pt x="544" y="287"/>
                  </a:lnTo>
                  <a:lnTo>
                    <a:pt x="547" y="287"/>
                  </a:lnTo>
                  <a:lnTo>
                    <a:pt x="547" y="289"/>
                  </a:lnTo>
                  <a:lnTo>
                    <a:pt x="551" y="291"/>
                  </a:lnTo>
                  <a:lnTo>
                    <a:pt x="554" y="294"/>
                  </a:lnTo>
                  <a:lnTo>
                    <a:pt x="556" y="296"/>
                  </a:lnTo>
                  <a:lnTo>
                    <a:pt x="556" y="296"/>
                  </a:lnTo>
                  <a:lnTo>
                    <a:pt x="558" y="298"/>
                  </a:lnTo>
                  <a:lnTo>
                    <a:pt x="558" y="301"/>
                  </a:lnTo>
                  <a:lnTo>
                    <a:pt x="563" y="301"/>
                  </a:lnTo>
                  <a:lnTo>
                    <a:pt x="565" y="303"/>
                  </a:lnTo>
                  <a:lnTo>
                    <a:pt x="568" y="308"/>
                  </a:lnTo>
                  <a:lnTo>
                    <a:pt x="573" y="310"/>
                  </a:lnTo>
                  <a:lnTo>
                    <a:pt x="575" y="310"/>
                  </a:lnTo>
                  <a:lnTo>
                    <a:pt x="582" y="315"/>
                  </a:lnTo>
                  <a:lnTo>
                    <a:pt x="582" y="315"/>
                  </a:lnTo>
                  <a:lnTo>
                    <a:pt x="587" y="315"/>
                  </a:lnTo>
                  <a:lnTo>
                    <a:pt x="587" y="315"/>
                  </a:lnTo>
                  <a:lnTo>
                    <a:pt x="591" y="315"/>
                  </a:lnTo>
                  <a:lnTo>
                    <a:pt x="594" y="317"/>
                  </a:lnTo>
                  <a:lnTo>
                    <a:pt x="601" y="322"/>
                  </a:lnTo>
                  <a:lnTo>
                    <a:pt x="603" y="324"/>
                  </a:lnTo>
                  <a:lnTo>
                    <a:pt x="610" y="327"/>
                  </a:lnTo>
                  <a:lnTo>
                    <a:pt x="613" y="329"/>
                  </a:lnTo>
                  <a:lnTo>
                    <a:pt x="615" y="332"/>
                  </a:lnTo>
                  <a:lnTo>
                    <a:pt x="618" y="339"/>
                  </a:lnTo>
                  <a:lnTo>
                    <a:pt x="620" y="341"/>
                  </a:lnTo>
                  <a:lnTo>
                    <a:pt x="632" y="343"/>
                  </a:lnTo>
                  <a:lnTo>
                    <a:pt x="634" y="346"/>
                  </a:lnTo>
                  <a:lnTo>
                    <a:pt x="634" y="348"/>
                  </a:lnTo>
                  <a:lnTo>
                    <a:pt x="634" y="348"/>
                  </a:lnTo>
                  <a:lnTo>
                    <a:pt x="634" y="350"/>
                  </a:lnTo>
                  <a:lnTo>
                    <a:pt x="634" y="353"/>
                  </a:lnTo>
                  <a:lnTo>
                    <a:pt x="634" y="355"/>
                  </a:lnTo>
                  <a:lnTo>
                    <a:pt x="634" y="358"/>
                  </a:lnTo>
                  <a:lnTo>
                    <a:pt x="634" y="360"/>
                  </a:lnTo>
                  <a:lnTo>
                    <a:pt x="634" y="362"/>
                  </a:lnTo>
                  <a:lnTo>
                    <a:pt x="639" y="367"/>
                  </a:lnTo>
                  <a:lnTo>
                    <a:pt x="641" y="369"/>
                  </a:lnTo>
                  <a:lnTo>
                    <a:pt x="644" y="374"/>
                  </a:lnTo>
                  <a:lnTo>
                    <a:pt x="646" y="379"/>
                  </a:lnTo>
                  <a:lnTo>
                    <a:pt x="644" y="384"/>
                  </a:lnTo>
                  <a:lnTo>
                    <a:pt x="641" y="388"/>
                  </a:lnTo>
                  <a:lnTo>
                    <a:pt x="639" y="391"/>
                  </a:lnTo>
                  <a:lnTo>
                    <a:pt x="639" y="395"/>
                  </a:lnTo>
                  <a:lnTo>
                    <a:pt x="639" y="398"/>
                  </a:lnTo>
                  <a:lnTo>
                    <a:pt x="641" y="398"/>
                  </a:lnTo>
                  <a:lnTo>
                    <a:pt x="641" y="398"/>
                  </a:lnTo>
                  <a:lnTo>
                    <a:pt x="644" y="398"/>
                  </a:lnTo>
                  <a:lnTo>
                    <a:pt x="644" y="400"/>
                  </a:lnTo>
                  <a:lnTo>
                    <a:pt x="644" y="403"/>
                  </a:lnTo>
                  <a:lnTo>
                    <a:pt x="646" y="405"/>
                  </a:lnTo>
                  <a:lnTo>
                    <a:pt x="648" y="407"/>
                  </a:lnTo>
                  <a:lnTo>
                    <a:pt x="653" y="414"/>
                  </a:lnTo>
                  <a:lnTo>
                    <a:pt x="653" y="417"/>
                  </a:lnTo>
                  <a:lnTo>
                    <a:pt x="653" y="421"/>
                  </a:lnTo>
                  <a:lnTo>
                    <a:pt x="655" y="421"/>
                  </a:lnTo>
                  <a:lnTo>
                    <a:pt x="660" y="426"/>
                  </a:lnTo>
                  <a:lnTo>
                    <a:pt x="665" y="426"/>
                  </a:lnTo>
                  <a:lnTo>
                    <a:pt x="667" y="426"/>
                  </a:lnTo>
                  <a:lnTo>
                    <a:pt x="667" y="426"/>
                  </a:lnTo>
                  <a:lnTo>
                    <a:pt x="667" y="424"/>
                  </a:lnTo>
                  <a:lnTo>
                    <a:pt x="665" y="424"/>
                  </a:lnTo>
                  <a:lnTo>
                    <a:pt x="665" y="421"/>
                  </a:lnTo>
                  <a:lnTo>
                    <a:pt x="662" y="421"/>
                  </a:lnTo>
                  <a:lnTo>
                    <a:pt x="662" y="419"/>
                  </a:lnTo>
                  <a:lnTo>
                    <a:pt x="662" y="417"/>
                  </a:lnTo>
                  <a:lnTo>
                    <a:pt x="665" y="417"/>
                  </a:lnTo>
                  <a:lnTo>
                    <a:pt x="667" y="417"/>
                  </a:lnTo>
                  <a:lnTo>
                    <a:pt x="667" y="417"/>
                  </a:lnTo>
                  <a:lnTo>
                    <a:pt x="667" y="419"/>
                  </a:lnTo>
                  <a:lnTo>
                    <a:pt x="670" y="421"/>
                  </a:lnTo>
                  <a:lnTo>
                    <a:pt x="670" y="421"/>
                  </a:lnTo>
                  <a:lnTo>
                    <a:pt x="672" y="424"/>
                  </a:lnTo>
                  <a:lnTo>
                    <a:pt x="672" y="424"/>
                  </a:lnTo>
                  <a:lnTo>
                    <a:pt x="674" y="426"/>
                  </a:lnTo>
                  <a:lnTo>
                    <a:pt x="674" y="426"/>
                  </a:lnTo>
                  <a:lnTo>
                    <a:pt x="674" y="429"/>
                  </a:lnTo>
                  <a:lnTo>
                    <a:pt x="674" y="429"/>
                  </a:lnTo>
                  <a:lnTo>
                    <a:pt x="677" y="429"/>
                  </a:lnTo>
                  <a:lnTo>
                    <a:pt x="677" y="429"/>
                  </a:lnTo>
                  <a:lnTo>
                    <a:pt x="679" y="429"/>
                  </a:lnTo>
                  <a:lnTo>
                    <a:pt x="679" y="429"/>
                  </a:lnTo>
                  <a:lnTo>
                    <a:pt x="681" y="429"/>
                  </a:lnTo>
                  <a:lnTo>
                    <a:pt x="681" y="431"/>
                  </a:lnTo>
                  <a:lnTo>
                    <a:pt x="681" y="436"/>
                  </a:lnTo>
                  <a:lnTo>
                    <a:pt x="684" y="440"/>
                  </a:lnTo>
                  <a:lnTo>
                    <a:pt x="684" y="440"/>
                  </a:lnTo>
                  <a:lnTo>
                    <a:pt x="681" y="443"/>
                  </a:lnTo>
                  <a:lnTo>
                    <a:pt x="681" y="443"/>
                  </a:lnTo>
                  <a:lnTo>
                    <a:pt x="681" y="445"/>
                  </a:lnTo>
                  <a:lnTo>
                    <a:pt x="681" y="445"/>
                  </a:lnTo>
                  <a:lnTo>
                    <a:pt x="681" y="448"/>
                  </a:lnTo>
                  <a:lnTo>
                    <a:pt x="684" y="452"/>
                  </a:lnTo>
                  <a:lnTo>
                    <a:pt x="684" y="455"/>
                  </a:lnTo>
                  <a:lnTo>
                    <a:pt x="684" y="459"/>
                  </a:lnTo>
                  <a:lnTo>
                    <a:pt x="679" y="469"/>
                  </a:lnTo>
                  <a:lnTo>
                    <a:pt x="679" y="476"/>
                  </a:lnTo>
                  <a:lnTo>
                    <a:pt x="677" y="478"/>
                  </a:lnTo>
                  <a:lnTo>
                    <a:pt x="674" y="481"/>
                  </a:lnTo>
                  <a:lnTo>
                    <a:pt x="670" y="478"/>
                  </a:lnTo>
                  <a:lnTo>
                    <a:pt x="667" y="478"/>
                  </a:lnTo>
                  <a:lnTo>
                    <a:pt x="665" y="474"/>
                  </a:lnTo>
                  <a:lnTo>
                    <a:pt x="662" y="474"/>
                  </a:lnTo>
                  <a:lnTo>
                    <a:pt x="660" y="474"/>
                  </a:lnTo>
                  <a:lnTo>
                    <a:pt x="660" y="474"/>
                  </a:lnTo>
                  <a:lnTo>
                    <a:pt x="660" y="476"/>
                  </a:lnTo>
                  <a:lnTo>
                    <a:pt x="658" y="481"/>
                  </a:lnTo>
                  <a:lnTo>
                    <a:pt x="658" y="483"/>
                  </a:lnTo>
                  <a:lnTo>
                    <a:pt x="658" y="490"/>
                  </a:lnTo>
                  <a:lnTo>
                    <a:pt x="658" y="490"/>
                  </a:lnTo>
                  <a:lnTo>
                    <a:pt x="658" y="492"/>
                  </a:lnTo>
                  <a:lnTo>
                    <a:pt x="655" y="495"/>
                  </a:lnTo>
                  <a:lnTo>
                    <a:pt x="653" y="495"/>
                  </a:lnTo>
                  <a:lnTo>
                    <a:pt x="653" y="497"/>
                  </a:lnTo>
                  <a:lnTo>
                    <a:pt x="651" y="497"/>
                  </a:lnTo>
                  <a:lnTo>
                    <a:pt x="648" y="495"/>
                  </a:lnTo>
                  <a:lnTo>
                    <a:pt x="651" y="492"/>
                  </a:lnTo>
                  <a:lnTo>
                    <a:pt x="651" y="490"/>
                  </a:lnTo>
                  <a:lnTo>
                    <a:pt x="651" y="490"/>
                  </a:lnTo>
                  <a:lnTo>
                    <a:pt x="648" y="485"/>
                  </a:lnTo>
                  <a:lnTo>
                    <a:pt x="646" y="483"/>
                  </a:lnTo>
                  <a:lnTo>
                    <a:pt x="641" y="485"/>
                  </a:lnTo>
                  <a:lnTo>
                    <a:pt x="641" y="490"/>
                  </a:lnTo>
                  <a:lnTo>
                    <a:pt x="644" y="490"/>
                  </a:lnTo>
                  <a:lnTo>
                    <a:pt x="644" y="492"/>
                  </a:lnTo>
                  <a:lnTo>
                    <a:pt x="644" y="492"/>
                  </a:lnTo>
                  <a:lnTo>
                    <a:pt x="646" y="495"/>
                  </a:lnTo>
                  <a:lnTo>
                    <a:pt x="644" y="497"/>
                  </a:lnTo>
                  <a:lnTo>
                    <a:pt x="646" y="497"/>
                  </a:lnTo>
                  <a:lnTo>
                    <a:pt x="648" y="504"/>
                  </a:lnTo>
                  <a:lnTo>
                    <a:pt x="648" y="507"/>
                  </a:lnTo>
                  <a:lnTo>
                    <a:pt x="648" y="509"/>
                  </a:lnTo>
                  <a:lnTo>
                    <a:pt x="646" y="509"/>
                  </a:lnTo>
                  <a:lnTo>
                    <a:pt x="644" y="511"/>
                  </a:lnTo>
                  <a:lnTo>
                    <a:pt x="641" y="511"/>
                  </a:lnTo>
                  <a:lnTo>
                    <a:pt x="639" y="511"/>
                  </a:lnTo>
                  <a:lnTo>
                    <a:pt x="639" y="514"/>
                  </a:lnTo>
                  <a:lnTo>
                    <a:pt x="641" y="516"/>
                  </a:lnTo>
                  <a:lnTo>
                    <a:pt x="644" y="519"/>
                  </a:lnTo>
                  <a:lnTo>
                    <a:pt x="646" y="519"/>
                  </a:lnTo>
                  <a:lnTo>
                    <a:pt x="646" y="519"/>
                  </a:lnTo>
                  <a:lnTo>
                    <a:pt x="646" y="521"/>
                  </a:lnTo>
                  <a:lnTo>
                    <a:pt x="646" y="521"/>
                  </a:lnTo>
                  <a:lnTo>
                    <a:pt x="644" y="523"/>
                  </a:lnTo>
                  <a:lnTo>
                    <a:pt x="634" y="523"/>
                  </a:lnTo>
                  <a:lnTo>
                    <a:pt x="634" y="523"/>
                  </a:lnTo>
                  <a:lnTo>
                    <a:pt x="639" y="533"/>
                  </a:lnTo>
                  <a:lnTo>
                    <a:pt x="644" y="537"/>
                  </a:lnTo>
                  <a:lnTo>
                    <a:pt x="641" y="540"/>
                  </a:lnTo>
                  <a:lnTo>
                    <a:pt x="641" y="540"/>
                  </a:lnTo>
                  <a:lnTo>
                    <a:pt x="639" y="540"/>
                  </a:lnTo>
                  <a:lnTo>
                    <a:pt x="636" y="542"/>
                  </a:lnTo>
                  <a:lnTo>
                    <a:pt x="636" y="542"/>
                  </a:lnTo>
                  <a:lnTo>
                    <a:pt x="636" y="545"/>
                  </a:lnTo>
                  <a:lnTo>
                    <a:pt x="634" y="552"/>
                  </a:lnTo>
                  <a:lnTo>
                    <a:pt x="634" y="554"/>
                  </a:lnTo>
                  <a:lnTo>
                    <a:pt x="632" y="554"/>
                  </a:lnTo>
                  <a:lnTo>
                    <a:pt x="632" y="554"/>
                  </a:lnTo>
                  <a:lnTo>
                    <a:pt x="632" y="556"/>
                  </a:lnTo>
                  <a:lnTo>
                    <a:pt x="632" y="556"/>
                  </a:lnTo>
                  <a:lnTo>
                    <a:pt x="618" y="556"/>
                  </a:lnTo>
                  <a:lnTo>
                    <a:pt x="603" y="559"/>
                  </a:lnTo>
                  <a:lnTo>
                    <a:pt x="589" y="561"/>
                  </a:lnTo>
                  <a:lnTo>
                    <a:pt x="575" y="561"/>
                  </a:lnTo>
                  <a:lnTo>
                    <a:pt x="568" y="563"/>
                  </a:lnTo>
                  <a:lnTo>
                    <a:pt x="568" y="563"/>
                  </a:lnTo>
                  <a:lnTo>
                    <a:pt x="568" y="561"/>
                  </a:lnTo>
                  <a:lnTo>
                    <a:pt x="568" y="561"/>
                  </a:lnTo>
                  <a:lnTo>
                    <a:pt x="568" y="561"/>
                  </a:lnTo>
                  <a:lnTo>
                    <a:pt x="570" y="554"/>
                  </a:lnTo>
                  <a:lnTo>
                    <a:pt x="570" y="552"/>
                  </a:lnTo>
                  <a:lnTo>
                    <a:pt x="573" y="549"/>
                  </a:lnTo>
                  <a:lnTo>
                    <a:pt x="573" y="547"/>
                  </a:lnTo>
                  <a:lnTo>
                    <a:pt x="575" y="547"/>
                  </a:lnTo>
                  <a:lnTo>
                    <a:pt x="575" y="547"/>
                  </a:lnTo>
                  <a:lnTo>
                    <a:pt x="575" y="545"/>
                  </a:lnTo>
                  <a:lnTo>
                    <a:pt x="575" y="545"/>
                  </a:lnTo>
                  <a:lnTo>
                    <a:pt x="577" y="545"/>
                  </a:lnTo>
                  <a:lnTo>
                    <a:pt x="577" y="545"/>
                  </a:lnTo>
                  <a:lnTo>
                    <a:pt x="577" y="545"/>
                  </a:lnTo>
                  <a:lnTo>
                    <a:pt x="580" y="545"/>
                  </a:lnTo>
                  <a:lnTo>
                    <a:pt x="580" y="542"/>
                  </a:lnTo>
                  <a:lnTo>
                    <a:pt x="580" y="542"/>
                  </a:lnTo>
                  <a:lnTo>
                    <a:pt x="580" y="542"/>
                  </a:lnTo>
                  <a:lnTo>
                    <a:pt x="580" y="542"/>
                  </a:lnTo>
                  <a:lnTo>
                    <a:pt x="580" y="540"/>
                  </a:lnTo>
                  <a:lnTo>
                    <a:pt x="580" y="540"/>
                  </a:lnTo>
                  <a:lnTo>
                    <a:pt x="580" y="537"/>
                  </a:lnTo>
                  <a:lnTo>
                    <a:pt x="580" y="537"/>
                  </a:lnTo>
                  <a:lnTo>
                    <a:pt x="580" y="537"/>
                  </a:lnTo>
                  <a:lnTo>
                    <a:pt x="582" y="537"/>
                  </a:lnTo>
                  <a:lnTo>
                    <a:pt x="582" y="537"/>
                  </a:lnTo>
                  <a:lnTo>
                    <a:pt x="584" y="535"/>
                  </a:lnTo>
                  <a:lnTo>
                    <a:pt x="584" y="535"/>
                  </a:lnTo>
                  <a:lnTo>
                    <a:pt x="589" y="533"/>
                  </a:lnTo>
                  <a:lnTo>
                    <a:pt x="589" y="533"/>
                  </a:lnTo>
                  <a:lnTo>
                    <a:pt x="589" y="533"/>
                  </a:lnTo>
                  <a:lnTo>
                    <a:pt x="589" y="530"/>
                  </a:lnTo>
                  <a:lnTo>
                    <a:pt x="589" y="530"/>
                  </a:lnTo>
                  <a:lnTo>
                    <a:pt x="589" y="528"/>
                  </a:lnTo>
                  <a:lnTo>
                    <a:pt x="589" y="528"/>
                  </a:lnTo>
                  <a:lnTo>
                    <a:pt x="589" y="528"/>
                  </a:lnTo>
                  <a:lnTo>
                    <a:pt x="591" y="526"/>
                  </a:lnTo>
                  <a:lnTo>
                    <a:pt x="594" y="526"/>
                  </a:lnTo>
                  <a:lnTo>
                    <a:pt x="594" y="526"/>
                  </a:lnTo>
                  <a:lnTo>
                    <a:pt x="594" y="526"/>
                  </a:lnTo>
                  <a:lnTo>
                    <a:pt x="594" y="526"/>
                  </a:lnTo>
                  <a:lnTo>
                    <a:pt x="594" y="523"/>
                  </a:lnTo>
                  <a:lnTo>
                    <a:pt x="594" y="523"/>
                  </a:lnTo>
                  <a:lnTo>
                    <a:pt x="596" y="523"/>
                  </a:lnTo>
                  <a:lnTo>
                    <a:pt x="596" y="523"/>
                  </a:lnTo>
                  <a:lnTo>
                    <a:pt x="596" y="521"/>
                  </a:lnTo>
                  <a:lnTo>
                    <a:pt x="594" y="519"/>
                  </a:lnTo>
                  <a:lnTo>
                    <a:pt x="594" y="516"/>
                  </a:lnTo>
                  <a:lnTo>
                    <a:pt x="594" y="514"/>
                  </a:lnTo>
                  <a:lnTo>
                    <a:pt x="594" y="514"/>
                  </a:lnTo>
                  <a:lnTo>
                    <a:pt x="594" y="514"/>
                  </a:lnTo>
                  <a:lnTo>
                    <a:pt x="594" y="511"/>
                  </a:lnTo>
                  <a:lnTo>
                    <a:pt x="594" y="511"/>
                  </a:lnTo>
                  <a:lnTo>
                    <a:pt x="594" y="511"/>
                  </a:lnTo>
                  <a:lnTo>
                    <a:pt x="594" y="511"/>
                  </a:lnTo>
                  <a:lnTo>
                    <a:pt x="594" y="509"/>
                  </a:lnTo>
                  <a:lnTo>
                    <a:pt x="591" y="509"/>
                  </a:lnTo>
                  <a:lnTo>
                    <a:pt x="589" y="509"/>
                  </a:lnTo>
                  <a:lnTo>
                    <a:pt x="589" y="507"/>
                  </a:lnTo>
                  <a:lnTo>
                    <a:pt x="589" y="507"/>
                  </a:lnTo>
                  <a:lnTo>
                    <a:pt x="589" y="507"/>
                  </a:lnTo>
                  <a:lnTo>
                    <a:pt x="587" y="507"/>
                  </a:lnTo>
                  <a:lnTo>
                    <a:pt x="587" y="504"/>
                  </a:lnTo>
                  <a:lnTo>
                    <a:pt x="587" y="504"/>
                  </a:lnTo>
                  <a:lnTo>
                    <a:pt x="587" y="502"/>
                  </a:lnTo>
                  <a:lnTo>
                    <a:pt x="587" y="502"/>
                  </a:lnTo>
                  <a:lnTo>
                    <a:pt x="587" y="502"/>
                  </a:lnTo>
                  <a:lnTo>
                    <a:pt x="587" y="502"/>
                  </a:lnTo>
                  <a:lnTo>
                    <a:pt x="584" y="502"/>
                  </a:lnTo>
                  <a:lnTo>
                    <a:pt x="584" y="500"/>
                  </a:lnTo>
                  <a:lnTo>
                    <a:pt x="584" y="497"/>
                  </a:lnTo>
                  <a:lnTo>
                    <a:pt x="584" y="497"/>
                  </a:lnTo>
                  <a:lnTo>
                    <a:pt x="584" y="497"/>
                  </a:lnTo>
                  <a:lnTo>
                    <a:pt x="577" y="497"/>
                  </a:lnTo>
                  <a:lnTo>
                    <a:pt x="549" y="500"/>
                  </a:lnTo>
                  <a:lnTo>
                    <a:pt x="521" y="502"/>
                  </a:lnTo>
                  <a:lnTo>
                    <a:pt x="495" y="504"/>
                  </a:lnTo>
                  <a:lnTo>
                    <a:pt x="466" y="507"/>
                  </a:lnTo>
                  <a:lnTo>
                    <a:pt x="438" y="509"/>
                  </a:lnTo>
                  <a:lnTo>
                    <a:pt x="412" y="511"/>
                  </a:lnTo>
                  <a:lnTo>
                    <a:pt x="383" y="514"/>
                  </a:lnTo>
                  <a:lnTo>
                    <a:pt x="357" y="516"/>
                  </a:lnTo>
                  <a:lnTo>
                    <a:pt x="329" y="516"/>
                  </a:lnTo>
                  <a:lnTo>
                    <a:pt x="301" y="519"/>
                  </a:lnTo>
                  <a:lnTo>
                    <a:pt x="275" y="521"/>
                  </a:lnTo>
                  <a:lnTo>
                    <a:pt x="246" y="523"/>
                  </a:lnTo>
                  <a:lnTo>
                    <a:pt x="218" y="523"/>
                  </a:lnTo>
                  <a:lnTo>
                    <a:pt x="192" y="526"/>
                  </a:lnTo>
                  <a:lnTo>
                    <a:pt x="163" y="526"/>
                  </a:lnTo>
                  <a:lnTo>
                    <a:pt x="135" y="528"/>
                  </a:lnTo>
                  <a:lnTo>
                    <a:pt x="135" y="514"/>
                  </a:lnTo>
                  <a:lnTo>
                    <a:pt x="135" y="497"/>
                  </a:lnTo>
                  <a:lnTo>
                    <a:pt x="133" y="481"/>
                  </a:lnTo>
                  <a:lnTo>
                    <a:pt x="133" y="466"/>
                  </a:lnTo>
                  <a:lnTo>
                    <a:pt x="133" y="450"/>
                  </a:lnTo>
                  <a:lnTo>
                    <a:pt x="130" y="433"/>
                  </a:lnTo>
                  <a:lnTo>
                    <a:pt x="130" y="419"/>
                  </a:lnTo>
                  <a:lnTo>
                    <a:pt x="130" y="403"/>
                  </a:lnTo>
                  <a:lnTo>
                    <a:pt x="128" y="386"/>
                  </a:lnTo>
                  <a:lnTo>
                    <a:pt x="128" y="372"/>
                  </a:lnTo>
                  <a:lnTo>
                    <a:pt x="128" y="355"/>
                  </a:lnTo>
                  <a:lnTo>
                    <a:pt x="126" y="339"/>
                  </a:lnTo>
                  <a:lnTo>
                    <a:pt x="126" y="324"/>
                  </a:lnTo>
                  <a:lnTo>
                    <a:pt x="126" y="308"/>
                  </a:lnTo>
                  <a:lnTo>
                    <a:pt x="123" y="291"/>
                  </a:lnTo>
                  <a:lnTo>
                    <a:pt x="123" y="277"/>
                  </a:lnTo>
                  <a:lnTo>
                    <a:pt x="123" y="261"/>
                  </a:lnTo>
                  <a:lnTo>
                    <a:pt x="121" y="244"/>
                  </a:lnTo>
                  <a:lnTo>
                    <a:pt x="121" y="230"/>
                  </a:lnTo>
                  <a:lnTo>
                    <a:pt x="121" y="213"/>
                  </a:lnTo>
                  <a:lnTo>
                    <a:pt x="121" y="204"/>
                  </a:lnTo>
                  <a:lnTo>
                    <a:pt x="121" y="204"/>
                  </a:lnTo>
                  <a:lnTo>
                    <a:pt x="118" y="204"/>
                  </a:lnTo>
                  <a:lnTo>
                    <a:pt x="118" y="204"/>
                  </a:lnTo>
                  <a:lnTo>
                    <a:pt x="118" y="201"/>
                  </a:lnTo>
                  <a:lnTo>
                    <a:pt x="118" y="201"/>
                  </a:lnTo>
                  <a:lnTo>
                    <a:pt x="121" y="201"/>
                  </a:lnTo>
                  <a:lnTo>
                    <a:pt x="121" y="199"/>
                  </a:lnTo>
                  <a:lnTo>
                    <a:pt x="118" y="199"/>
                  </a:lnTo>
                  <a:lnTo>
                    <a:pt x="116" y="199"/>
                  </a:lnTo>
                  <a:lnTo>
                    <a:pt x="116" y="199"/>
                  </a:lnTo>
                  <a:lnTo>
                    <a:pt x="116" y="197"/>
                  </a:lnTo>
                  <a:lnTo>
                    <a:pt x="116" y="197"/>
                  </a:lnTo>
                  <a:lnTo>
                    <a:pt x="114" y="197"/>
                  </a:lnTo>
                  <a:lnTo>
                    <a:pt x="114" y="197"/>
                  </a:lnTo>
                  <a:lnTo>
                    <a:pt x="111" y="197"/>
                  </a:lnTo>
                  <a:lnTo>
                    <a:pt x="109" y="197"/>
                  </a:lnTo>
                  <a:lnTo>
                    <a:pt x="107" y="197"/>
                  </a:lnTo>
                  <a:lnTo>
                    <a:pt x="102" y="194"/>
                  </a:lnTo>
                  <a:lnTo>
                    <a:pt x="99" y="194"/>
                  </a:lnTo>
                  <a:lnTo>
                    <a:pt x="99" y="192"/>
                  </a:lnTo>
                  <a:lnTo>
                    <a:pt x="97" y="190"/>
                  </a:lnTo>
                  <a:lnTo>
                    <a:pt x="97" y="187"/>
                  </a:lnTo>
                  <a:lnTo>
                    <a:pt x="97" y="187"/>
                  </a:lnTo>
                  <a:lnTo>
                    <a:pt x="92" y="185"/>
                  </a:lnTo>
                  <a:lnTo>
                    <a:pt x="90" y="180"/>
                  </a:lnTo>
                  <a:lnTo>
                    <a:pt x="90" y="175"/>
                  </a:lnTo>
                  <a:lnTo>
                    <a:pt x="90" y="173"/>
                  </a:lnTo>
                  <a:lnTo>
                    <a:pt x="88" y="171"/>
                  </a:lnTo>
                  <a:lnTo>
                    <a:pt x="85" y="171"/>
                  </a:lnTo>
                  <a:lnTo>
                    <a:pt x="85" y="168"/>
                  </a:lnTo>
                  <a:lnTo>
                    <a:pt x="85" y="168"/>
                  </a:lnTo>
                  <a:lnTo>
                    <a:pt x="81" y="166"/>
                  </a:lnTo>
                  <a:lnTo>
                    <a:pt x="78" y="166"/>
                  </a:lnTo>
                  <a:lnTo>
                    <a:pt x="78" y="163"/>
                  </a:lnTo>
                  <a:lnTo>
                    <a:pt x="78" y="163"/>
                  </a:lnTo>
                  <a:lnTo>
                    <a:pt x="76" y="159"/>
                  </a:lnTo>
                  <a:lnTo>
                    <a:pt x="73" y="159"/>
                  </a:lnTo>
                  <a:lnTo>
                    <a:pt x="73" y="156"/>
                  </a:lnTo>
                  <a:lnTo>
                    <a:pt x="71" y="156"/>
                  </a:lnTo>
                  <a:lnTo>
                    <a:pt x="69" y="154"/>
                  </a:lnTo>
                  <a:lnTo>
                    <a:pt x="69" y="149"/>
                  </a:lnTo>
                  <a:lnTo>
                    <a:pt x="71" y="149"/>
                  </a:lnTo>
                  <a:lnTo>
                    <a:pt x="73" y="149"/>
                  </a:lnTo>
                  <a:lnTo>
                    <a:pt x="73" y="149"/>
                  </a:lnTo>
                  <a:lnTo>
                    <a:pt x="73" y="147"/>
                  </a:lnTo>
                  <a:lnTo>
                    <a:pt x="73" y="147"/>
                  </a:lnTo>
                  <a:lnTo>
                    <a:pt x="73" y="145"/>
                  </a:lnTo>
                  <a:lnTo>
                    <a:pt x="73" y="142"/>
                  </a:lnTo>
                  <a:lnTo>
                    <a:pt x="76" y="140"/>
                  </a:lnTo>
                  <a:lnTo>
                    <a:pt x="78" y="137"/>
                  </a:lnTo>
                  <a:lnTo>
                    <a:pt x="81" y="135"/>
                  </a:lnTo>
                  <a:lnTo>
                    <a:pt x="81" y="135"/>
                  </a:lnTo>
                  <a:lnTo>
                    <a:pt x="81" y="135"/>
                  </a:lnTo>
                  <a:lnTo>
                    <a:pt x="81" y="130"/>
                  </a:lnTo>
                  <a:lnTo>
                    <a:pt x="81" y="130"/>
                  </a:lnTo>
                  <a:lnTo>
                    <a:pt x="83" y="128"/>
                  </a:lnTo>
                  <a:lnTo>
                    <a:pt x="83" y="128"/>
                  </a:lnTo>
                  <a:lnTo>
                    <a:pt x="88" y="130"/>
                  </a:lnTo>
                  <a:lnTo>
                    <a:pt x="90" y="130"/>
                  </a:lnTo>
                  <a:lnTo>
                    <a:pt x="92" y="128"/>
                  </a:lnTo>
                  <a:lnTo>
                    <a:pt x="92" y="126"/>
                  </a:lnTo>
                  <a:lnTo>
                    <a:pt x="90" y="126"/>
                  </a:lnTo>
                  <a:lnTo>
                    <a:pt x="90" y="126"/>
                  </a:lnTo>
                  <a:lnTo>
                    <a:pt x="90" y="123"/>
                  </a:lnTo>
                  <a:lnTo>
                    <a:pt x="90" y="123"/>
                  </a:lnTo>
                  <a:lnTo>
                    <a:pt x="90" y="119"/>
                  </a:lnTo>
                  <a:lnTo>
                    <a:pt x="90" y="119"/>
                  </a:lnTo>
                  <a:lnTo>
                    <a:pt x="90" y="116"/>
                  </a:lnTo>
                  <a:lnTo>
                    <a:pt x="85" y="114"/>
                  </a:lnTo>
                  <a:lnTo>
                    <a:pt x="83" y="114"/>
                  </a:lnTo>
                  <a:lnTo>
                    <a:pt x="83" y="111"/>
                  </a:lnTo>
                  <a:lnTo>
                    <a:pt x="83" y="111"/>
                  </a:lnTo>
                  <a:lnTo>
                    <a:pt x="83" y="109"/>
                  </a:lnTo>
                  <a:lnTo>
                    <a:pt x="83" y="109"/>
                  </a:lnTo>
                  <a:lnTo>
                    <a:pt x="81" y="109"/>
                  </a:lnTo>
                  <a:lnTo>
                    <a:pt x="78" y="109"/>
                  </a:lnTo>
                  <a:lnTo>
                    <a:pt x="76" y="109"/>
                  </a:lnTo>
                  <a:lnTo>
                    <a:pt x="73" y="111"/>
                  </a:lnTo>
                  <a:lnTo>
                    <a:pt x="71" y="114"/>
                  </a:lnTo>
                  <a:lnTo>
                    <a:pt x="69" y="114"/>
                  </a:lnTo>
                  <a:lnTo>
                    <a:pt x="66" y="114"/>
                  </a:lnTo>
                  <a:lnTo>
                    <a:pt x="64" y="111"/>
                  </a:lnTo>
                  <a:lnTo>
                    <a:pt x="64" y="109"/>
                  </a:lnTo>
                  <a:lnTo>
                    <a:pt x="62" y="109"/>
                  </a:lnTo>
                  <a:lnTo>
                    <a:pt x="62" y="109"/>
                  </a:lnTo>
                  <a:lnTo>
                    <a:pt x="59" y="109"/>
                  </a:lnTo>
                  <a:lnTo>
                    <a:pt x="59" y="109"/>
                  </a:lnTo>
                  <a:lnTo>
                    <a:pt x="59" y="107"/>
                  </a:lnTo>
                  <a:lnTo>
                    <a:pt x="57" y="107"/>
                  </a:lnTo>
                  <a:lnTo>
                    <a:pt x="57" y="107"/>
                  </a:lnTo>
                  <a:lnTo>
                    <a:pt x="57" y="104"/>
                  </a:lnTo>
                  <a:lnTo>
                    <a:pt x="55" y="104"/>
                  </a:lnTo>
                  <a:lnTo>
                    <a:pt x="55" y="104"/>
                  </a:lnTo>
                  <a:lnTo>
                    <a:pt x="52" y="102"/>
                  </a:lnTo>
                  <a:lnTo>
                    <a:pt x="47" y="97"/>
                  </a:lnTo>
                  <a:lnTo>
                    <a:pt x="45" y="95"/>
                  </a:lnTo>
                  <a:lnTo>
                    <a:pt x="43" y="95"/>
                  </a:lnTo>
                  <a:lnTo>
                    <a:pt x="38" y="95"/>
                  </a:lnTo>
                  <a:lnTo>
                    <a:pt x="38" y="92"/>
                  </a:lnTo>
                  <a:lnTo>
                    <a:pt x="36" y="90"/>
                  </a:lnTo>
                  <a:lnTo>
                    <a:pt x="38" y="88"/>
                  </a:lnTo>
                  <a:lnTo>
                    <a:pt x="38" y="85"/>
                  </a:lnTo>
                  <a:lnTo>
                    <a:pt x="38" y="85"/>
                  </a:lnTo>
                  <a:lnTo>
                    <a:pt x="38" y="83"/>
                  </a:lnTo>
                  <a:lnTo>
                    <a:pt x="36" y="81"/>
                  </a:lnTo>
                  <a:lnTo>
                    <a:pt x="33" y="78"/>
                  </a:lnTo>
                  <a:lnTo>
                    <a:pt x="33" y="78"/>
                  </a:lnTo>
                  <a:lnTo>
                    <a:pt x="31" y="74"/>
                  </a:lnTo>
                  <a:lnTo>
                    <a:pt x="31" y="71"/>
                  </a:lnTo>
                  <a:lnTo>
                    <a:pt x="31" y="69"/>
                  </a:lnTo>
                  <a:lnTo>
                    <a:pt x="31" y="69"/>
                  </a:lnTo>
                  <a:lnTo>
                    <a:pt x="29" y="69"/>
                  </a:lnTo>
                  <a:lnTo>
                    <a:pt x="24" y="66"/>
                  </a:lnTo>
                  <a:lnTo>
                    <a:pt x="24" y="66"/>
                  </a:lnTo>
                  <a:lnTo>
                    <a:pt x="21" y="66"/>
                  </a:lnTo>
                  <a:lnTo>
                    <a:pt x="21" y="64"/>
                  </a:lnTo>
                  <a:lnTo>
                    <a:pt x="21" y="62"/>
                  </a:lnTo>
                  <a:lnTo>
                    <a:pt x="19" y="62"/>
                  </a:lnTo>
                  <a:lnTo>
                    <a:pt x="17" y="62"/>
                  </a:lnTo>
                  <a:lnTo>
                    <a:pt x="14" y="62"/>
                  </a:lnTo>
                  <a:lnTo>
                    <a:pt x="14" y="62"/>
                  </a:lnTo>
                  <a:lnTo>
                    <a:pt x="12" y="59"/>
                  </a:lnTo>
                  <a:lnTo>
                    <a:pt x="14" y="59"/>
                  </a:lnTo>
                  <a:lnTo>
                    <a:pt x="14" y="57"/>
                  </a:lnTo>
                  <a:lnTo>
                    <a:pt x="14" y="57"/>
                  </a:lnTo>
                  <a:lnTo>
                    <a:pt x="14" y="57"/>
                  </a:lnTo>
                  <a:lnTo>
                    <a:pt x="14" y="52"/>
                  </a:lnTo>
                  <a:lnTo>
                    <a:pt x="12" y="50"/>
                  </a:lnTo>
                  <a:lnTo>
                    <a:pt x="12" y="50"/>
                  </a:lnTo>
                  <a:lnTo>
                    <a:pt x="12" y="50"/>
                  </a:lnTo>
                  <a:lnTo>
                    <a:pt x="12" y="48"/>
                  </a:lnTo>
                  <a:lnTo>
                    <a:pt x="12" y="45"/>
                  </a:lnTo>
                  <a:lnTo>
                    <a:pt x="10" y="45"/>
                  </a:lnTo>
                  <a:lnTo>
                    <a:pt x="10" y="43"/>
                  </a:lnTo>
                  <a:lnTo>
                    <a:pt x="7" y="40"/>
                  </a:lnTo>
                  <a:lnTo>
                    <a:pt x="7" y="38"/>
                  </a:lnTo>
                  <a:lnTo>
                    <a:pt x="7" y="38"/>
                  </a:lnTo>
                  <a:lnTo>
                    <a:pt x="7" y="36"/>
                  </a:lnTo>
                  <a:lnTo>
                    <a:pt x="7" y="36"/>
                  </a:lnTo>
                  <a:lnTo>
                    <a:pt x="5" y="33"/>
                  </a:lnTo>
                  <a:lnTo>
                    <a:pt x="3" y="33"/>
                  </a:lnTo>
                  <a:lnTo>
                    <a:pt x="0" y="33"/>
                  </a:lnTo>
                  <a:lnTo>
                    <a:pt x="0" y="29"/>
                  </a:lnTo>
                  <a:lnTo>
                    <a:pt x="0" y="26"/>
                  </a:lnTo>
                  <a:lnTo>
                    <a:pt x="0" y="26"/>
                  </a:lnTo>
                  <a:lnTo>
                    <a:pt x="0" y="26"/>
                  </a:lnTo>
                  <a:lnTo>
                    <a:pt x="0" y="26"/>
                  </a:lnTo>
                  <a:lnTo>
                    <a:pt x="0" y="26"/>
                  </a:lnTo>
                  <a:lnTo>
                    <a:pt x="0" y="26"/>
                  </a:lnTo>
                  <a:lnTo>
                    <a:pt x="0" y="26"/>
                  </a:lnTo>
                  <a:lnTo>
                    <a:pt x="0" y="26"/>
                  </a:lnTo>
                  <a:lnTo>
                    <a:pt x="0" y="26"/>
                  </a:lnTo>
                  <a:lnTo>
                    <a:pt x="0" y="26"/>
                  </a:lnTo>
                  <a:lnTo>
                    <a:pt x="0" y="26"/>
                  </a:lnTo>
                  <a:lnTo>
                    <a:pt x="0" y="26"/>
                  </a:lnTo>
                  <a:lnTo>
                    <a:pt x="0" y="26"/>
                  </a:lnTo>
                  <a:lnTo>
                    <a:pt x="0" y="26"/>
                  </a:lnTo>
                  <a:lnTo>
                    <a:pt x="0" y="26"/>
                  </a:lnTo>
                  <a:lnTo>
                    <a:pt x="0" y="26"/>
                  </a:lnTo>
                  <a:lnTo>
                    <a:pt x="0" y="26"/>
                  </a:lnTo>
                  <a:lnTo>
                    <a:pt x="24" y="24"/>
                  </a:lnTo>
                  <a:lnTo>
                    <a:pt x="47" y="24"/>
                  </a:lnTo>
                  <a:lnTo>
                    <a:pt x="71" y="21"/>
                  </a:lnTo>
                  <a:lnTo>
                    <a:pt x="95" y="21"/>
                  </a:lnTo>
                  <a:lnTo>
                    <a:pt x="118" y="19"/>
                  </a:lnTo>
                  <a:lnTo>
                    <a:pt x="142" y="19"/>
                  </a:lnTo>
                  <a:lnTo>
                    <a:pt x="166" y="17"/>
                  </a:lnTo>
                  <a:lnTo>
                    <a:pt x="187" y="17"/>
                  </a:lnTo>
                  <a:lnTo>
                    <a:pt x="211" y="14"/>
                  </a:lnTo>
                  <a:lnTo>
                    <a:pt x="234" y="12"/>
                  </a:lnTo>
                  <a:lnTo>
                    <a:pt x="258" y="12"/>
                  </a:lnTo>
                  <a:lnTo>
                    <a:pt x="282" y="10"/>
                  </a:lnTo>
                  <a:lnTo>
                    <a:pt x="305" y="7"/>
                  </a:lnTo>
                  <a:lnTo>
                    <a:pt x="329" y="5"/>
                  </a:lnTo>
                  <a:lnTo>
                    <a:pt x="350" y="5"/>
                  </a:lnTo>
                  <a:lnTo>
                    <a:pt x="374" y="3"/>
                  </a:lnTo>
                  <a:lnTo>
                    <a:pt x="383" y="3"/>
                  </a:lnTo>
                  <a:lnTo>
                    <a:pt x="388" y="0"/>
                  </a:lnTo>
                  <a:lnTo>
                    <a:pt x="388" y="3"/>
                  </a:lnTo>
                  <a:lnTo>
                    <a:pt x="388" y="3"/>
                  </a:lnTo>
                  <a:lnTo>
                    <a:pt x="390" y="5"/>
                  </a:lnTo>
                  <a:lnTo>
                    <a:pt x="390" y="5"/>
                  </a:lnTo>
                  <a:lnTo>
                    <a:pt x="390" y="7"/>
                  </a:lnTo>
                  <a:lnTo>
                    <a:pt x="393" y="7"/>
                  </a:lnTo>
                  <a:lnTo>
                    <a:pt x="393" y="10"/>
                  </a:lnTo>
                  <a:lnTo>
                    <a:pt x="393" y="10"/>
                  </a:lnTo>
                  <a:lnTo>
                    <a:pt x="395" y="10"/>
                  </a:lnTo>
                  <a:lnTo>
                    <a:pt x="395" y="10"/>
                  </a:lnTo>
                  <a:lnTo>
                    <a:pt x="398" y="12"/>
                  </a:lnTo>
                  <a:lnTo>
                    <a:pt x="400" y="12"/>
                  </a:lnTo>
                  <a:lnTo>
                    <a:pt x="400" y="14"/>
                  </a:lnTo>
                  <a:lnTo>
                    <a:pt x="400" y="14"/>
                  </a:lnTo>
                  <a:lnTo>
                    <a:pt x="400" y="14"/>
                  </a:lnTo>
                  <a:lnTo>
                    <a:pt x="400" y="14"/>
                  </a:lnTo>
                  <a:lnTo>
                    <a:pt x="402" y="14"/>
                  </a:lnTo>
                  <a:lnTo>
                    <a:pt x="402" y="14"/>
                  </a:lnTo>
                  <a:lnTo>
                    <a:pt x="402" y="17"/>
                  </a:lnTo>
                  <a:lnTo>
                    <a:pt x="402" y="17"/>
                  </a:lnTo>
                  <a:lnTo>
                    <a:pt x="402" y="17"/>
                  </a:lnTo>
                  <a:lnTo>
                    <a:pt x="405" y="17"/>
                  </a:lnTo>
                  <a:lnTo>
                    <a:pt x="407" y="19"/>
                  </a:lnTo>
                  <a:lnTo>
                    <a:pt x="407" y="19"/>
                  </a:lnTo>
                  <a:lnTo>
                    <a:pt x="407" y="19"/>
                  </a:lnTo>
                  <a:lnTo>
                    <a:pt x="407" y="21"/>
                  </a:lnTo>
                  <a:lnTo>
                    <a:pt x="407" y="21"/>
                  </a:lnTo>
                  <a:lnTo>
                    <a:pt x="407" y="21"/>
                  </a:lnTo>
                  <a:lnTo>
                    <a:pt x="409" y="24"/>
                  </a:lnTo>
                  <a:lnTo>
                    <a:pt x="412" y="26"/>
                  </a:lnTo>
                  <a:lnTo>
                    <a:pt x="414" y="29"/>
                  </a:lnTo>
                  <a:lnTo>
                    <a:pt x="416" y="29"/>
                  </a:lnTo>
                  <a:lnTo>
                    <a:pt x="419" y="29"/>
                  </a:lnTo>
                  <a:lnTo>
                    <a:pt x="419" y="29"/>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06" name="Google Shape;1106;p57"/>
            <p:cNvSpPr/>
            <p:nvPr/>
          </p:nvSpPr>
          <p:spPr>
            <a:xfrm>
              <a:off x="3741471" y="1732024"/>
              <a:ext cx="666528" cy="700151"/>
            </a:xfrm>
            <a:custGeom>
              <a:avLst/>
              <a:gdLst/>
              <a:ahLst/>
              <a:cxnLst/>
              <a:rect l="l" t="t" r="r" b="b"/>
              <a:pathLst>
                <a:path w="674" h="708" extrusionOk="0">
                  <a:moveTo>
                    <a:pt x="674" y="128"/>
                  </a:moveTo>
                  <a:lnTo>
                    <a:pt x="669" y="128"/>
                  </a:lnTo>
                  <a:lnTo>
                    <a:pt x="667" y="128"/>
                  </a:lnTo>
                  <a:lnTo>
                    <a:pt x="662" y="128"/>
                  </a:lnTo>
                  <a:lnTo>
                    <a:pt x="662" y="128"/>
                  </a:lnTo>
                  <a:lnTo>
                    <a:pt x="660" y="128"/>
                  </a:lnTo>
                  <a:lnTo>
                    <a:pt x="660" y="128"/>
                  </a:lnTo>
                  <a:lnTo>
                    <a:pt x="657" y="128"/>
                  </a:lnTo>
                  <a:lnTo>
                    <a:pt x="655" y="128"/>
                  </a:lnTo>
                  <a:lnTo>
                    <a:pt x="648" y="132"/>
                  </a:lnTo>
                  <a:lnTo>
                    <a:pt x="645" y="132"/>
                  </a:lnTo>
                  <a:lnTo>
                    <a:pt x="641" y="130"/>
                  </a:lnTo>
                  <a:lnTo>
                    <a:pt x="638" y="130"/>
                  </a:lnTo>
                  <a:lnTo>
                    <a:pt x="636" y="128"/>
                  </a:lnTo>
                  <a:lnTo>
                    <a:pt x="631" y="121"/>
                  </a:lnTo>
                  <a:lnTo>
                    <a:pt x="631" y="121"/>
                  </a:lnTo>
                  <a:lnTo>
                    <a:pt x="626" y="118"/>
                  </a:lnTo>
                  <a:lnTo>
                    <a:pt x="622" y="118"/>
                  </a:lnTo>
                  <a:lnTo>
                    <a:pt x="596" y="125"/>
                  </a:lnTo>
                  <a:lnTo>
                    <a:pt x="596" y="125"/>
                  </a:lnTo>
                  <a:lnTo>
                    <a:pt x="596" y="125"/>
                  </a:lnTo>
                  <a:lnTo>
                    <a:pt x="593" y="123"/>
                  </a:lnTo>
                  <a:lnTo>
                    <a:pt x="593" y="125"/>
                  </a:lnTo>
                  <a:lnTo>
                    <a:pt x="591" y="125"/>
                  </a:lnTo>
                  <a:lnTo>
                    <a:pt x="589" y="125"/>
                  </a:lnTo>
                  <a:lnTo>
                    <a:pt x="589" y="125"/>
                  </a:lnTo>
                  <a:lnTo>
                    <a:pt x="586" y="125"/>
                  </a:lnTo>
                  <a:lnTo>
                    <a:pt x="586" y="123"/>
                  </a:lnTo>
                  <a:lnTo>
                    <a:pt x="584" y="123"/>
                  </a:lnTo>
                  <a:lnTo>
                    <a:pt x="577" y="128"/>
                  </a:lnTo>
                  <a:lnTo>
                    <a:pt x="572" y="128"/>
                  </a:lnTo>
                  <a:lnTo>
                    <a:pt x="567" y="125"/>
                  </a:lnTo>
                  <a:lnTo>
                    <a:pt x="567" y="123"/>
                  </a:lnTo>
                  <a:lnTo>
                    <a:pt x="565" y="121"/>
                  </a:lnTo>
                  <a:lnTo>
                    <a:pt x="565" y="118"/>
                  </a:lnTo>
                  <a:lnTo>
                    <a:pt x="565" y="118"/>
                  </a:lnTo>
                  <a:lnTo>
                    <a:pt x="563" y="118"/>
                  </a:lnTo>
                  <a:lnTo>
                    <a:pt x="563" y="118"/>
                  </a:lnTo>
                  <a:lnTo>
                    <a:pt x="563" y="116"/>
                  </a:lnTo>
                  <a:lnTo>
                    <a:pt x="563" y="113"/>
                  </a:lnTo>
                  <a:lnTo>
                    <a:pt x="563" y="113"/>
                  </a:lnTo>
                  <a:lnTo>
                    <a:pt x="563" y="111"/>
                  </a:lnTo>
                  <a:lnTo>
                    <a:pt x="560" y="111"/>
                  </a:lnTo>
                  <a:lnTo>
                    <a:pt x="555" y="111"/>
                  </a:lnTo>
                  <a:lnTo>
                    <a:pt x="548" y="116"/>
                  </a:lnTo>
                  <a:lnTo>
                    <a:pt x="546" y="118"/>
                  </a:lnTo>
                  <a:lnTo>
                    <a:pt x="541" y="121"/>
                  </a:lnTo>
                  <a:lnTo>
                    <a:pt x="532" y="128"/>
                  </a:lnTo>
                  <a:lnTo>
                    <a:pt x="529" y="130"/>
                  </a:lnTo>
                  <a:lnTo>
                    <a:pt x="525" y="132"/>
                  </a:lnTo>
                  <a:lnTo>
                    <a:pt x="518" y="135"/>
                  </a:lnTo>
                  <a:lnTo>
                    <a:pt x="513" y="137"/>
                  </a:lnTo>
                  <a:lnTo>
                    <a:pt x="510" y="137"/>
                  </a:lnTo>
                  <a:lnTo>
                    <a:pt x="508" y="137"/>
                  </a:lnTo>
                  <a:lnTo>
                    <a:pt x="508" y="137"/>
                  </a:lnTo>
                  <a:lnTo>
                    <a:pt x="499" y="137"/>
                  </a:lnTo>
                  <a:lnTo>
                    <a:pt x="499" y="137"/>
                  </a:lnTo>
                  <a:lnTo>
                    <a:pt x="499" y="137"/>
                  </a:lnTo>
                  <a:lnTo>
                    <a:pt x="499" y="135"/>
                  </a:lnTo>
                  <a:lnTo>
                    <a:pt x="499" y="132"/>
                  </a:lnTo>
                  <a:lnTo>
                    <a:pt x="499" y="132"/>
                  </a:lnTo>
                  <a:lnTo>
                    <a:pt x="496" y="132"/>
                  </a:lnTo>
                  <a:lnTo>
                    <a:pt x="496" y="132"/>
                  </a:lnTo>
                  <a:lnTo>
                    <a:pt x="489" y="132"/>
                  </a:lnTo>
                  <a:lnTo>
                    <a:pt x="487" y="130"/>
                  </a:lnTo>
                  <a:lnTo>
                    <a:pt x="487" y="128"/>
                  </a:lnTo>
                  <a:lnTo>
                    <a:pt x="484" y="125"/>
                  </a:lnTo>
                  <a:lnTo>
                    <a:pt x="484" y="123"/>
                  </a:lnTo>
                  <a:lnTo>
                    <a:pt x="482" y="123"/>
                  </a:lnTo>
                  <a:lnTo>
                    <a:pt x="473" y="123"/>
                  </a:lnTo>
                  <a:lnTo>
                    <a:pt x="463" y="118"/>
                  </a:lnTo>
                  <a:lnTo>
                    <a:pt x="463" y="118"/>
                  </a:lnTo>
                  <a:lnTo>
                    <a:pt x="461" y="116"/>
                  </a:lnTo>
                  <a:lnTo>
                    <a:pt x="458" y="116"/>
                  </a:lnTo>
                  <a:lnTo>
                    <a:pt x="458" y="111"/>
                  </a:lnTo>
                  <a:lnTo>
                    <a:pt x="456" y="109"/>
                  </a:lnTo>
                  <a:lnTo>
                    <a:pt x="456" y="106"/>
                  </a:lnTo>
                  <a:lnTo>
                    <a:pt x="454" y="106"/>
                  </a:lnTo>
                  <a:lnTo>
                    <a:pt x="447" y="106"/>
                  </a:lnTo>
                  <a:lnTo>
                    <a:pt x="437" y="106"/>
                  </a:lnTo>
                  <a:lnTo>
                    <a:pt x="435" y="109"/>
                  </a:lnTo>
                  <a:lnTo>
                    <a:pt x="432" y="111"/>
                  </a:lnTo>
                  <a:lnTo>
                    <a:pt x="432" y="113"/>
                  </a:lnTo>
                  <a:lnTo>
                    <a:pt x="435" y="116"/>
                  </a:lnTo>
                  <a:lnTo>
                    <a:pt x="435" y="118"/>
                  </a:lnTo>
                  <a:lnTo>
                    <a:pt x="435" y="121"/>
                  </a:lnTo>
                  <a:lnTo>
                    <a:pt x="432" y="121"/>
                  </a:lnTo>
                  <a:lnTo>
                    <a:pt x="430" y="121"/>
                  </a:lnTo>
                  <a:lnTo>
                    <a:pt x="428" y="123"/>
                  </a:lnTo>
                  <a:lnTo>
                    <a:pt x="428" y="121"/>
                  </a:lnTo>
                  <a:lnTo>
                    <a:pt x="423" y="116"/>
                  </a:lnTo>
                  <a:lnTo>
                    <a:pt x="421" y="111"/>
                  </a:lnTo>
                  <a:lnTo>
                    <a:pt x="418" y="109"/>
                  </a:lnTo>
                  <a:lnTo>
                    <a:pt x="418" y="106"/>
                  </a:lnTo>
                  <a:lnTo>
                    <a:pt x="418" y="102"/>
                  </a:lnTo>
                  <a:lnTo>
                    <a:pt x="418" y="99"/>
                  </a:lnTo>
                  <a:lnTo>
                    <a:pt x="416" y="97"/>
                  </a:lnTo>
                  <a:lnTo>
                    <a:pt x="414" y="97"/>
                  </a:lnTo>
                  <a:lnTo>
                    <a:pt x="409" y="97"/>
                  </a:lnTo>
                  <a:lnTo>
                    <a:pt x="402" y="99"/>
                  </a:lnTo>
                  <a:lnTo>
                    <a:pt x="399" y="97"/>
                  </a:lnTo>
                  <a:lnTo>
                    <a:pt x="397" y="97"/>
                  </a:lnTo>
                  <a:lnTo>
                    <a:pt x="395" y="97"/>
                  </a:lnTo>
                  <a:lnTo>
                    <a:pt x="397" y="92"/>
                  </a:lnTo>
                  <a:lnTo>
                    <a:pt x="397" y="92"/>
                  </a:lnTo>
                  <a:lnTo>
                    <a:pt x="402" y="92"/>
                  </a:lnTo>
                  <a:lnTo>
                    <a:pt x="404" y="90"/>
                  </a:lnTo>
                  <a:lnTo>
                    <a:pt x="404" y="87"/>
                  </a:lnTo>
                  <a:lnTo>
                    <a:pt x="402" y="87"/>
                  </a:lnTo>
                  <a:lnTo>
                    <a:pt x="395" y="85"/>
                  </a:lnTo>
                  <a:lnTo>
                    <a:pt x="380" y="83"/>
                  </a:lnTo>
                  <a:lnTo>
                    <a:pt x="373" y="80"/>
                  </a:lnTo>
                  <a:lnTo>
                    <a:pt x="371" y="78"/>
                  </a:lnTo>
                  <a:lnTo>
                    <a:pt x="359" y="78"/>
                  </a:lnTo>
                  <a:lnTo>
                    <a:pt x="347" y="78"/>
                  </a:lnTo>
                  <a:lnTo>
                    <a:pt x="335" y="80"/>
                  </a:lnTo>
                  <a:lnTo>
                    <a:pt x="333" y="83"/>
                  </a:lnTo>
                  <a:lnTo>
                    <a:pt x="331" y="83"/>
                  </a:lnTo>
                  <a:lnTo>
                    <a:pt x="331" y="85"/>
                  </a:lnTo>
                  <a:lnTo>
                    <a:pt x="331" y="87"/>
                  </a:lnTo>
                  <a:lnTo>
                    <a:pt x="331" y="87"/>
                  </a:lnTo>
                  <a:lnTo>
                    <a:pt x="328" y="90"/>
                  </a:lnTo>
                  <a:lnTo>
                    <a:pt x="321" y="92"/>
                  </a:lnTo>
                  <a:lnTo>
                    <a:pt x="319" y="92"/>
                  </a:lnTo>
                  <a:lnTo>
                    <a:pt x="317" y="92"/>
                  </a:lnTo>
                  <a:lnTo>
                    <a:pt x="305" y="95"/>
                  </a:lnTo>
                  <a:lnTo>
                    <a:pt x="302" y="95"/>
                  </a:lnTo>
                  <a:lnTo>
                    <a:pt x="300" y="92"/>
                  </a:lnTo>
                  <a:lnTo>
                    <a:pt x="298" y="83"/>
                  </a:lnTo>
                  <a:lnTo>
                    <a:pt x="293" y="80"/>
                  </a:lnTo>
                  <a:lnTo>
                    <a:pt x="279" y="80"/>
                  </a:lnTo>
                  <a:lnTo>
                    <a:pt x="262" y="80"/>
                  </a:lnTo>
                  <a:lnTo>
                    <a:pt x="260" y="80"/>
                  </a:lnTo>
                  <a:lnTo>
                    <a:pt x="260" y="80"/>
                  </a:lnTo>
                  <a:lnTo>
                    <a:pt x="260" y="78"/>
                  </a:lnTo>
                  <a:lnTo>
                    <a:pt x="260" y="76"/>
                  </a:lnTo>
                  <a:lnTo>
                    <a:pt x="260" y="76"/>
                  </a:lnTo>
                  <a:lnTo>
                    <a:pt x="257" y="76"/>
                  </a:lnTo>
                  <a:lnTo>
                    <a:pt x="257" y="76"/>
                  </a:lnTo>
                  <a:lnTo>
                    <a:pt x="257" y="73"/>
                  </a:lnTo>
                  <a:lnTo>
                    <a:pt x="255" y="73"/>
                  </a:lnTo>
                  <a:lnTo>
                    <a:pt x="241" y="76"/>
                  </a:lnTo>
                  <a:lnTo>
                    <a:pt x="236" y="76"/>
                  </a:lnTo>
                  <a:lnTo>
                    <a:pt x="231" y="73"/>
                  </a:lnTo>
                  <a:lnTo>
                    <a:pt x="222" y="69"/>
                  </a:lnTo>
                  <a:lnTo>
                    <a:pt x="220" y="66"/>
                  </a:lnTo>
                  <a:lnTo>
                    <a:pt x="220" y="64"/>
                  </a:lnTo>
                  <a:lnTo>
                    <a:pt x="220" y="64"/>
                  </a:lnTo>
                  <a:lnTo>
                    <a:pt x="220" y="61"/>
                  </a:lnTo>
                  <a:lnTo>
                    <a:pt x="220" y="59"/>
                  </a:lnTo>
                  <a:lnTo>
                    <a:pt x="220" y="59"/>
                  </a:lnTo>
                  <a:lnTo>
                    <a:pt x="220" y="52"/>
                  </a:lnTo>
                  <a:lnTo>
                    <a:pt x="215" y="40"/>
                  </a:lnTo>
                  <a:lnTo>
                    <a:pt x="210" y="28"/>
                  </a:lnTo>
                  <a:lnTo>
                    <a:pt x="210" y="26"/>
                  </a:lnTo>
                  <a:lnTo>
                    <a:pt x="210" y="24"/>
                  </a:lnTo>
                  <a:lnTo>
                    <a:pt x="210" y="19"/>
                  </a:lnTo>
                  <a:lnTo>
                    <a:pt x="208" y="16"/>
                  </a:lnTo>
                  <a:lnTo>
                    <a:pt x="208" y="14"/>
                  </a:lnTo>
                  <a:lnTo>
                    <a:pt x="208" y="9"/>
                  </a:lnTo>
                  <a:lnTo>
                    <a:pt x="205" y="7"/>
                  </a:lnTo>
                  <a:lnTo>
                    <a:pt x="205" y="5"/>
                  </a:lnTo>
                  <a:lnTo>
                    <a:pt x="198" y="2"/>
                  </a:lnTo>
                  <a:lnTo>
                    <a:pt x="194" y="2"/>
                  </a:lnTo>
                  <a:lnTo>
                    <a:pt x="182" y="2"/>
                  </a:lnTo>
                  <a:lnTo>
                    <a:pt x="177" y="0"/>
                  </a:lnTo>
                  <a:lnTo>
                    <a:pt x="177" y="7"/>
                  </a:lnTo>
                  <a:lnTo>
                    <a:pt x="179" y="16"/>
                  </a:lnTo>
                  <a:lnTo>
                    <a:pt x="179" y="31"/>
                  </a:lnTo>
                  <a:lnTo>
                    <a:pt x="179" y="42"/>
                  </a:lnTo>
                  <a:lnTo>
                    <a:pt x="179" y="45"/>
                  </a:lnTo>
                  <a:lnTo>
                    <a:pt x="179" y="45"/>
                  </a:lnTo>
                  <a:lnTo>
                    <a:pt x="177" y="45"/>
                  </a:lnTo>
                  <a:lnTo>
                    <a:pt x="158" y="45"/>
                  </a:lnTo>
                  <a:lnTo>
                    <a:pt x="139" y="47"/>
                  </a:lnTo>
                  <a:lnTo>
                    <a:pt x="120" y="47"/>
                  </a:lnTo>
                  <a:lnTo>
                    <a:pt x="101" y="47"/>
                  </a:lnTo>
                  <a:lnTo>
                    <a:pt x="82" y="50"/>
                  </a:lnTo>
                  <a:lnTo>
                    <a:pt x="63" y="50"/>
                  </a:lnTo>
                  <a:lnTo>
                    <a:pt x="45" y="50"/>
                  </a:lnTo>
                  <a:lnTo>
                    <a:pt x="26" y="50"/>
                  </a:lnTo>
                  <a:lnTo>
                    <a:pt x="7" y="52"/>
                  </a:lnTo>
                  <a:lnTo>
                    <a:pt x="0" y="52"/>
                  </a:lnTo>
                  <a:lnTo>
                    <a:pt x="0" y="52"/>
                  </a:lnTo>
                  <a:lnTo>
                    <a:pt x="0" y="54"/>
                  </a:lnTo>
                  <a:lnTo>
                    <a:pt x="0" y="57"/>
                  </a:lnTo>
                  <a:lnTo>
                    <a:pt x="2" y="57"/>
                  </a:lnTo>
                  <a:lnTo>
                    <a:pt x="2" y="59"/>
                  </a:lnTo>
                  <a:lnTo>
                    <a:pt x="2" y="61"/>
                  </a:lnTo>
                  <a:lnTo>
                    <a:pt x="2" y="61"/>
                  </a:lnTo>
                  <a:lnTo>
                    <a:pt x="4" y="64"/>
                  </a:lnTo>
                  <a:lnTo>
                    <a:pt x="4" y="64"/>
                  </a:lnTo>
                  <a:lnTo>
                    <a:pt x="4" y="69"/>
                  </a:lnTo>
                  <a:lnTo>
                    <a:pt x="7" y="76"/>
                  </a:lnTo>
                  <a:lnTo>
                    <a:pt x="9" y="80"/>
                  </a:lnTo>
                  <a:lnTo>
                    <a:pt x="9" y="80"/>
                  </a:lnTo>
                  <a:lnTo>
                    <a:pt x="11" y="85"/>
                  </a:lnTo>
                  <a:lnTo>
                    <a:pt x="11" y="92"/>
                  </a:lnTo>
                  <a:lnTo>
                    <a:pt x="11" y="95"/>
                  </a:lnTo>
                  <a:lnTo>
                    <a:pt x="9" y="99"/>
                  </a:lnTo>
                  <a:lnTo>
                    <a:pt x="7" y="104"/>
                  </a:lnTo>
                  <a:lnTo>
                    <a:pt x="9" y="111"/>
                  </a:lnTo>
                  <a:lnTo>
                    <a:pt x="9" y="116"/>
                  </a:lnTo>
                  <a:lnTo>
                    <a:pt x="11" y="118"/>
                  </a:lnTo>
                  <a:lnTo>
                    <a:pt x="11" y="118"/>
                  </a:lnTo>
                  <a:lnTo>
                    <a:pt x="11" y="121"/>
                  </a:lnTo>
                  <a:lnTo>
                    <a:pt x="9" y="123"/>
                  </a:lnTo>
                  <a:lnTo>
                    <a:pt x="9" y="123"/>
                  </a:lnTo>
                  <a:lnTo>
                    <a:pt x="11" y="132"/>
                  </a:lnTo>
                  <a:lnTo>
                    <a:pt x="11" y="132"/>
                  </a:lnTo>
                  <a:lnTo>
                    <a:pt x="11" y="135"/>
                  </a:lnTo>
                  <a:lnTo>
                    <a:pt x="11" y="142"/>
                  </a:lnTo>
                  <a:lnTo>
                    <a:pt x="11" y="149"/>
                  </a:lnTo>
                  <a:lnTo>
                    <a:pt x="11" y="151"/>
                  </a:lnTo>
                  <a:lnTo>
                    <a:pt x="14" y="156"/>
                  </a:lnTo>
                  <a:lnTo>
                    <a:pt x="18" y="166"/>
                  </a:lnTo>
                  <a:lnTo>
                    <a:pt x="18" y="170"/>
                  </a:lnTo>
                  <a:lnTo>
                    <a:pt x="21" y="173"/>
                  </a:lnTo>
                  <a:lnTo>
                    <a:pt x="23" y="177"/>
                  </a:lnTo>
                  <a:lnTo>
                    <a:pt x="21" y="180"/>
                  </a:lnTo>
                  <a:lnTo>
                    <a:pt x="23" y="182"/>
                  </a:lnTo>
                  <a:lnTo>
                    <a:pt x="26" y="189"/>
                  </a:lnTo>
                  <a:lnTo>
                    <a:pt x="26" y="189"/>
                  </a:lnTo>
                  <a:lnTo>
                    <a:pt x="23" y="189"/>
                  </a:lnTo>
                  <a:lnTo>
                    <a:pt x="23" y="189"/>
                  </a:lnTo>
                  <a:lnTo>
                    <a:pt x="26" y="192"/>
                  </a:lnTo>
                  <a:lnTo>
                    <a:pt x="26" y="192"/>
                  </a:lnTo>
                  <a:lnTo>
                    <a:pt x="26" y="192"/>
                  </a:lnTo>
                  <a:lnTo>
                    <a:pt x="26" y="192"/>
                  </a:lnTo>
                  <a:lnTo>
                    <a:pt x="26" y="192"/>
                  </a:lnTo>
                  <a:lnTo>
                    <a:pt x="28" y="194"/>
                  </a:lnTo>
                  <a:lnTo>
                    <a:pt x="28" y="196"/>
                  </a:lnTo>
                  <a:lnTo>
                    <a:pt x="30" y="199"/>
                  </a:lnTo>
                  <a:lnTo>
                    <a:pt x="30" y="201"/>
                  </a:lnTo>
                  <a:lnTo>
                    <a:pt x="33" y="203"/>
                  </a:lnTo>
                  <a:lnTo>
                    <a:pt x="33" y="206"/>
                  </a:lnTo>
                  <a:lnTo>
                    <a:pt x="35" y="211"/>
                  </a:lnTo>
                  <a:lnTo>
                    <a:pt x="35" y="213"/>
                  </a:lnTo>
                  <a:lnTo>
                    <a:pt x="37" y="215"/>
                  </a:lnTo>
                  <a:lnTo>
                    <a:pt x="37" y="215"/>
                  </a:lnTo>
                  <a:lnTo>
                    <a:pt x="37" y="215"/>
                  </a:lnTo>
                  <a:lnTo>
                    <a:pt x="37" y="215"/>
                  </a:lnTo>
                  <a:lnTo>
                    <a:pt x="37" y="218"/>
                  </a:lnTo>
                  <a:lnTo>
                    <a:pt x="37" y="218"/>
                  </a:lnTo>
                  <a:lnTo>
                    <a:pt x="37" y="220"/>
                  </a:lnTo>
                  <a:lnTo>
                    <a:pt x="37" y="222"/>
                  </a:lnTo>
                  <a:lnTo>
                    <a:pt x="37" y="225"/>
                  </a:lnTo>
                  <a:lnTo>
                    <a:pt x="37" y="227"/>
                  </a:lnTo>
                  <a:lnTo>
                    <a:pt x="37" y="227"/>
                  </a:lnTo>
                  <a:lnTo>
                    <a:pt x="37" y="234"/>
                  </a:lnTo>
                  <a:lnTo>
                    <a:pt x="37" y="237"/>
                  </a:lnTo>
                  <a:lnTo>
                    <a:pt x="37" y="237"/>
                  </a:lnTo>
                  <a:lnTo>
                    <a:pt x="37" y="239"/>
                  </a:lnTo>
                  <a:lnTo>
                    <a:pt x="37" y="239"/>
                  </a:lnTo>
                  <a:lnTo>
                    <a:pt x="40" y="241"/>
                  </a:lnTo>
                  <a:lnTo>
                    <a:pt x="40" y="255"/>
                  </a:lnTo>
                  <a:lnTo>
                    <a:pt x="40" y="258"/>
                  </a:lnTo>
                  <a:lnTo>
                    <a:pt x="40" y="265"/>
                  </a:lnTo>
                  <a:lnTo>
                    <a:pt x="40" y="267"/>
                  </a:lnTo>
                  <a:lnTo>
                    <a:pt x="40" y="267"/>
                  </a:lnTo>
                  <a:lnTo>
                    <a:pt x="40" y="267"/>
                  </a:lnTo>
                  <a:lnTo>
                    <a:pt x="40" y="270"/>
                  </a:lnTo>
                  <a:lnTo>
                    <a:pt x="40" y="272"/>
                  </a:lnTo>
                  <a:lnTo>
                    <a:pt x="42" y="277"/>
                  </a:lnTo>
                  <a:lnTo>
                    <a:pt x="42" y="279"/>
                  </a:lnTo>
                  <a:lnTo>
                    <a:pt x="42" y="286"/>
                  </a:lnTo>
                  <a:lnTo>
                    <a:pt x="42" y="289"/>
                  </a:lnTo>
                  <a:lnTo>
                    <a:pt x="42" y="289"/>
                  </a:lnTo>
                  <a:lnTo>
                    <a:pt x="45" y="291"/>
                  </a:lnTo>
                  <a:lnTo>
                    <a:pt x="45" y="291"/>
                  </a:lnTo>
                  <a:lnTo>
                    <a:pt x="45" y="293"/>
                  </a:lnTo>
                  <a:lnTo>
                    <a:pt x="45" y="293"/>
                  </a:lnTo>
                  <a:lnTo>
                    <a:pt x="45" y="293"/>
                  </a:lnTo>
                  <a:lnTo>
                    <a:pt x="45" y="293"/>
                  </a:lnTo>
                  <a:lnTo>
                    <a:pt x="47" y="293"/>
                  </a:lnTo>
                  <a:lnTo>
                    <a:pt x="47" y="293"/>
                  </a:lnTo>
                  <a:lnTo>
                    <a:pt x="47" y="296"/>
                  </a:lnTo>
                  <a:lnTo>
                    <a:pt x="47" y="296"/>
                  </a:lnTo>
                  <a:lnTo>
                    <a:pt x="47" y="296"/>
                  </a:lnTo>
                  <a:lnTo>
                    <a:pt x="47" y="296"/>
                  </a:lnTo>
                  <a:lnTo>
                    <a:pt x="47" y="298"/>
                  </a:lnTo>
                  <a:lnTo>
                    <a:pt x="47" y="300"/>
                  </a:lnTo>
                  <a:lnTo>
                    <a:pt x="45" y="300"/>
                  </a:lnTo>
                  <a:lnTo>
                    <a:pt x="47" y="305"/>
                  </a:lnTo>
                  <a:lnTo>
                    <a:pt x="45" y="308"/>
                  </a:lnTo>
                  <a:lnTo>
                    <a:pt x="45" y="308"/>
                  </a:lnTo>
                  <a:lnTo>
                    <a:pt x="45" y="310"/>
                  </a:lnTo>
                  <a:lnTo>
                    <a:pt x="45" y="310"/>
                  </a:lnTo>
                  <a:lnTo>
                    <a:pt x="45" y="312"/>
                  </a:lnTo>
                  <a:lnTo>
                    <a:pt x="47" y="317"/>
                  </a:lnTo>
                  <a:lnTo>
                    <a:pt x="47" y="319"/>
                  </a:lnTo>
                  <a:lnTo>
                    <a:pt x="47" y="322"/>
                  </a:lnTo>
                  <a:lnTo>
                    <a:pt x="45" y="326"/>
                  </a:lnTo>
                  <a:lnTo>
                    <a:pt x="45" y="329"/>
                  </a:lnTo>
                  <a:lnTo>
                    <a:pt x="47" y="331"/>
                  </a:lnTo>
                  <a:lnTo>
                    <a:pt x="49" y="334"/>
                  </a:lnTo>
                  <a:lnTo>
                    <a:pt x="49" y="336"/>
                  </a:lnTo>
                  <a:lnTo>
                    <a:pt x="52" y="341"/>
                  </a:lnTo>
                  <a:lnTo>
                    <a:pt x="52" y="343"/>
                  </a:lnTo>
                  <a:lnTo>
                    <a:pt x="52" y="345"/>
                  </a:lnTo>
                  <a:lnTo>
                    <a:pt x="52" y="348"/>
                  </a:lnTo>
                  <a:lnTo>
                    <a:pt x="52" y="348"/>
                  </a:lnTo>
                  <a:lnTo>
                    <a:pt x="54" y="350"/>
                  </a:lnTo>
                  <a:lnTo>
                    <a:pt x="54" y="350"/>
                  </a:lnTo>
                  <a:lnTo>
                    <a:pt x="54" y="350"/>
                  </a:lnTo>
                  <a:lnTo>
                    <a:pt x="54" y="353"/>
                  </a:lnTo>
                  <a:lnTo>
                    <a:pt x="54" y="355"/>
                  </a:lnTo>
                  <a:lnTo>
                    <a:pt x="59" y="362"/>
                  </a:lnTo>
                  <a:lnTo>
                    <a:pt x="63" y="364"/>
                  </a:lnTo>
                  <a:lnTo>
                    <a:pt x="63" y="367"/>
                  </a:lnTo>
                  <a:lnTo>
                    <a:pt x="66" y="369"/>
                  </a:lnTo>
                  <a:lnTo>
                    <a:pt x="66" y="376"/>
                  </a:lnTo>
                  <a:lnTo>
                    <a:pt x="66" y="379"/>
                  </a:lnTo>
                  <a:lnTo>
                    <a:pt x="66" y="381"/>
                  </a:lnTo>
                  <a:lnTo>
                    <a:pt x="66" y="381"/>
                  </a:lnTo>
                  <a:lnTo>
                    <a:pt x="68" y="386"/>
                  </a:lnTo>
                  <a:lnTo>
                    <a:pt x="68" y="386"/>
                  </a:lnTo>
                  <a:lnTo>
                    <a:pt x="68" y="386"/>
                  </a:lnTo>
                  <a:lnTo>
                    <a:pt x="68" y="388"/>
                  </a:lnTo>
                  <a:lnTo>
                    <a:pt x="68" y="388"/>
                  </a:lnTo>
                  <a:lnTo>
                    <a:pt x="68" y="393"/>
                  </a:lnTo>
                  <a:lnTo>
                    <a:pt x="68" y="395"/>
                  </a:lnTo>
                  <a:lnTo>
                    <a:pt x="68" y="397"/>
                  </a:lnTo>
                  <a:lnTo>
                    <a:pt x="68" y="400"/>
                  </a:lnTo>
                  <a:lnTo>
                    <a:pt x="68" y="405"/>
                  </a:lnTo>
                  <a:lnTo>
                    <a:pt x="71" y="412"/>
                  </a:lnTo>
                  <a:lnTo>
                    <a:pt x="68" y="414"/>
                  </a:lnTo>
                  <a:lnTo>
                    <a:pt x="68" y="414"/>
                  </a:lnTo>
                  <a:lnTo>
                    <a:pt x="68" y="414"/>
                  </a:lnTo>
                  <a:lnTo>
                    <a:pt x="68" y="416"/>
                  </a:lnTo>
                  <a:lnTo>
                    <a:pt x="68" y="424"/>
                  </a:lnTo>
                  <a:lnTo>
                    <a:pt x="68" y="426"/>
                  </a:lnTo>
                  <a:lnTo>
                    <a:pt x="66" y="428"/>
                  </a:lnTo>
                  <a:lnTo>
                    <a:pt x="63" y="433"/>
                  </a:lnTo>
                  <a:lnTo>
                    <a:pt x="63" y="435"/>
                  </a:lnTo>
                  <a:lnTo>
                    <a:pt x="61" y="435"/>
                  </a:lnTo>
                  <a:lnTo>
                    <a:pt x="61" y="435"/>
                  </a:lnTo>
                  <a:lnTo>
                    <a:pt x="59" y="438"/>
                  </a:lnTo>
                  <a:lnTo>
                    <a:pt x="52" y="442"/>
                  </a:lnTo>
                  <a:lnTo>
                    <a:pt x="52" y="442"/>
                  </a:lnTo>
                  <a:lnTo>
                    <a:pt x="49" y="445"/>
                  </a:lnTo>
                  <a:lnTo>
                    <a:pt x="47" y="447"/>
                  </a:lnTo>
                  <a:lnTo>
                    <a:pt x="45" y="450"/>
                  </a:lnTo>
                  <a:lnTo>
                    <a:pt x="45" y="450"/>
                  </a:lnTo>
                  <a:lnTo>
                    <a:pt x="45" y="452"/>
                  </a:lnTo>
                  <a:lnTo>
                    <a:pt x="42" y="454"/>
                  </a:lnTo>
                  <a:lnTo>
                    <a:pt x="45" y="457"/>
                  </a:lnTo>
                  <a:lnTo>
                    <a:pt x="49" y="461"/>
                  </a:lnTo>
                  <a:lnTo>
                    <a:pt x="52" y="464"/>
                  </a:lnTo>
                  <a:lnTo>
                    <a:pt x="56" y="471"/>
                  </a:lnTo>
                  <a:lnTo>
                    <a:pt x="59" y="476"/>
                  </a:lnTo>
                  <a:lnTo>
                    <a:pt x="59" y="478"/>
                  </a:lnTo>
                  <a:lnTo>
                    <a:pt x="66" y="478"/>
                  </a:lnTo>
                  <a:lnTo>
                    <a:pt x="71" y="478"/>
                  </a:lnTo>
                  <a:lnTo>
                    <a:pt x="73" y="480"/>
                  </a:lnTo>
                  <a:lnTo>
                    <a:pt x="75" y="480"/>
                  </a:lnTo>
                  <a:lnTo>
                    <a:pt x="78" y="483"/>
                  </a:lnTo>
                  <a:lnTo>
                    <a:pt x="78" y="483"/>
                  </a:lnTo>
                  <a:lnTo>
                    <a:pt x="80" y="487"/>
                  </a:lnTo>
                  <a:lnTo>
                    <a:pt x="80" y="490"/>
                  </a:lnTo>
                  <a:lnTo>
                    <a:pt x="82" y="490"/>
                  </a:lnTo>
                  <a:lnTo>
                    <a:pt x="82" y="490"/>
                  </a:lnTo>
                  <a:lnTo>
                    <a:pt x="82" y="495"/>
                  </a:lnTo>
                  <a:lnTo>
                    <a:pt x="82" y="521"/>
                  </a:lnTo>
                  <a:lnTo>
                    <a:pt x="82" y="547"/>
                  </a:lnTo>
                  <a:lnTo>
                    <a:pt x="85" y="575"/>
                  </a:lnTo>
                  <a:lnTo>
                    <a:pt x="85" y="601"/>
                  </a:lnTo>
                  <a:lnTo>
                    <a:pt x="85" y="627"/>
                  </a:lnTo>
                  <a:lnTo>
                    <a:pt x="87" y="653"/>
                  </a:lnTo>
                  <a:lnTo>
                    <a:pt x="87" y="682"/>
                  </a:lnTo>
                  <a:lnTo>
                    <a:pt x="89" y="708"/>
                  </a:lnTo>
                  <a:lnTo>
                    <a:pt x="118" y="708"/>
                  </a:lnTo>
                  <a:lnTo>
                    <a:pt x="149" y="705"/>
                  </a:lnTo>
                  <a:lnTo>
                    <a:pt x="179" y="705"/>
                  </a:lnTo>
                  <a:lnTo>
                    <a:pt x="210" y="703"/>
                  </a:lnTo>
                  <a:lnTo>
                    <a:pt x="238" y="700"/>
                  </a:lnTo>
                  <a:lnTo>
                    <a:pt x="269" y="700"/>
                  </a:lnTo>
                  <a:lnTo>
                    <a:pt x="300" y="698"/>
                  </a:lnTo>
                  <a:lnTo>
                    <a:pt x="331" y="696"/>
                  </a:lnTo>
                  <a:lnTo>
                    <a:pt x="359" y="696"/>
                  </a:lnTo>
                  <a:lnTo>
                    <a:pt x="390" y="693"/>
                  </a:lnTo>
                  <a:lnTo>
                    <a:pt x="421" y="691"/>
                  </a:lnTo>
                  <a:lnTo>
                    <a:pt x="451" y="689"/>
                  </a:lnTo>
                  <a:lnTo>
                    <a:pt x="480" y="686"/>
                  </a:lnTo>
                  <a:lnTo>
                    <a:pt x="510" y="686"/>
                  </a:lnTo>
                  <a:lnTo>
                    <a:pt x="541" y="684"/>
                  </a:lnTo>
                  <a:lnTo>
                    <a:pt x="572" y="682"/>
                  </a:lnTo>
                  <a:lnTo>
                    <a:pt x="572" y="677"/>
                  </a:lnTo>
                  <a:lnTo>
                    <a:pt x="572" y="677"/>
                  </a:lnTo>
                  <a:lnTo>
                    <a:pt x="572" y="674"/>
                  </a:lnTo>
                  <a:lnTo>
                    <a:pt x="570" y="672"/>
                  </a:lnTo>
                  <a:lnTo>
                    <a:pt x="570" y="670"/>
                  </a:lnTo>
                  <a:lnTo>
                    <a:pt x="570" y="665"/>
                  </a:lnTo>
                  <a:lnTo>
                    <a:pt x="570" y="665"/>
                  </a:lnTo>
                  <a:lnTo>
                    <a:pt x="570" y="663"/>
                  </a:lnTo>
                  <a:lnTo>
                    <a:pt x="570" y="660"/>
                  </a:lnTo>
                  <a:lnTo>
                    <a:pt x="570" y="653"/>
                  </a:lnTo>
                  <a:lnTo>
                    <a:pt x="570" y="651"/>
                  </a:lnTo>
                  <a:lnTo>
                    <a:pt x="570" y="648"/>
                  </a:lnTo>
                  <a:lnTo>
                    <a:pt x="570" y="648"/>
                  </a:lnTo>
                  <a:lnTo>
                    <a:pt x="567" y="646"/>
                  </a:lnTo>
                  <a:lnTo>
                    <a:pt x="567" y="646"/>
                  </a:lnTo>
                  <a:lnTo>
                    <a:pt x="565" y="646"/>
                  </a:lnTo>
                  <a:lnTo>
                    <a:pt x="565" y="644"/>
                  </a:lnTo>
                  <a:lnTo>
                    <a:pt x="565" y="644"/>
                  </a:lnTo>
                  <a:lnTo>
                    <a:pt x="565" y="641"/>
                  </a:lnTo>
                  <a:lnTo>
                    <a:pt x="565" y="639"/>
                  </a:lnTo>
                  <a:lnTo>
                    <a:pt x="565" y="637"/>
                  </a:lnTo>
                  <a:lnTo>
                    <a:pt x="565" y="632"/>
                  </a:lnTo>
                  <a:lnTo>
                    <a:pt x="563" y="632"/>
                  </a:lnTo>
                  <a:lnTo>
                    <a:pt x="563" y="629"/>
                  </a:lnTo>
                  <a:lnTo>
                    <a:pt x="563" y="629"/>
                  </a:lnTo>
                  <a:lnTo>
                    <a:pt x="560" y="629"/>
                  </a:lnTo>
                  <a:lnTo>
                    <a:pt x="555" y="627"/>
                  </a:lnTo>
                  <a:lnTo>
                    <a:pt x="555" y="627"/>
                  </a:lnTo>
                  <a:lnTo>
                    <a:pt x="553" y="625"/>
                  </a:lnTo>
                  <a:lnTo>
                    <a:pt x="553" y="622"/>
                  </a:lnTo>
                  <a:lnTo>
                    <a:pt x="553" y="620"/>
                  </a:lnTo>
                  <a:lnTo>
                    <a:pt x="553" y="620"/>
                  </a:lnTo>
                  <a:lnTo>
                    <a:pt x="551" y="620"/>
                  </a:lnTo>
                  <a:lnTo>
                    <a:pt x="551" y="620"/>
                  </a:lnTo>
                  <a:lnTo>
                    <a:pt x="551" y="618"/>
                  </a:lnTo>
                  <a:lnTo>
                    <a:pt x="546" y="618"/>
                  </a:lnTo>
                  <a:lnTo>
                    <a:pt x="546" y="618"/>
                  </a:lnTo>
                  <a:lnTo>
                    <a:pt x="546" y="618"/>
                  </a:lnTo>
                  <a:lnTo>
                    <a:pt x="539" y="615"/>
                  </a:lnTo>
                  <a:lnTo>
                    <a:pt x="539" y="615"/>
                  </a:lnTo>
                  <a:lnTo>
                    <a:pt x="529" y="615"/>
                  </a:lnTo>
                  <a:lnTo>
                    <a:pt x="529" y="615"/>
                  </a:lnTo>
                  <a:lnTo>
                    <a:pt x="527" y="615"/>
                  </a:lnTo>
                  <a:lnTo>
                    <a:pt x="515" y="606"/>
                  </a:lnTo>
                  <a:lnTo>
                    <a:pt x="513" y="603"/>
                  </a:lnTo>
                  <a:lnTo>
                    <a:pt x="510" y="601"/>
                  </a:lnTo>
                  <a:lnTo>
                    <a:pt x="503" y="589"/>
                  </a:lnTo>
                  <a:lnTo>
                    <a:pt x="499" y="584"/>
                  </a:lnTo>
                  <a:lnTo>
                    <a:pt x="484" y="573"/>
                  </a:lnTo>
                  <a:lnTo>
                    <a:pt x="480" y="573"/>
                  </a:lnTo>
                  <a:lnTo>
                    <a:pt x="468" y="570"/>
                  </a:lnTo>
                  <a:lnTo>
                    <a:pt x="468" y="570"/>
                  </a:lnTo>
                  <a:lnTo>
                    <a:pt x="466" y="570"/>
                  </a:lnTo>
                  <a:lnTo>
                    <a:pt x="466" y="568"/>
                  </a:lnTo>
                  <a:lnTo>
                    <a:pt x="463" y="563"/>
                  </a:lnTo>
                  <a:lnTo>
                    <a:pt x="458" y="561"/>
                  </a:lnTo>
                  <a:lnTo>
                    <a:pt x="456" y="558"/>
                  </a:lnTo>
                  <a:lnTo>
                    <a:pt x="454" y="556"/>
                  </a:lnTo>
                  <a:lnTo>
                    <a:pt x="440" y="556"/>
                  </a:lnTo>
                  <a:lnTo>
                    <a:pt x="435" y="554"/>
                  </a:lnTo>
                  <a:lnTo>
                    <a:pt x="435" y="554"/>
                  </a:lnTo>
                  <a:lnTo>
                    <a:pt x="432" y="551"/>
                  </a:lnTo>
                  <a:lnTo>
                    <a:pt x="432" y="551"/>
                  </a:lnTo>
                  <a:lnTo>
                    <a:pt x="430" y="549"/>
                  </a:lnTo>
                  <a:lnTo>
                    <a:pt x="423" y="544"/>
                  </a:lnTo>
                  <a:lnTo>
                    <a:pt x="418" y="542"/>
                  </a:lnTo>
                  <a:lnTo>
                    <a:pt x="416" y="540"/>
                  </a:lnTo>
                  <a:lnTo>
                    <a:pt x="418" y="530"/>
                  </a:lnTo>
                  <a:lnTo>
                    <a:pt x="418" y="528"/>
                  </a:lnTo>
                  <a:lnTo>
                    <a:pt x="418" y="525"/>
                  </a:lnTo>
                  <a:lnTo>
                    <a:pt x="418" y="523"/>
                  </a:lnTo>
                  <a:lnTo>
                    <a:pt x="418" y="521"/>
                  </a:lnTo>
                  <a:lnTo>
                    <a:pt x="421" y="518"/>
                  </a:lnTo>
                  <a:lnTo>
                    <a:pt x="421" y="518"/>
                  </a:lnTo>
                  <a:lnTo>
                    <a:pt x="418" y="513"/>
                  </a:lnTo>
                  <a:lnTo>
                    <a:pt x="418" y="509"/>
                  </a:lnTo>
                  <a:lnTo>
                    <a:pt x="416" y="502"/>
                  </a:lnTo>
                  <a:lnTo>
                    <a:pt x="416" y="499"/>
                  </a:lnTo>
                  <a:lnTo>
                    <a:pt x="416" y="499"/>
                  </a:lnTo>
                  <a:lnTo>
                    <a:pt x="418" y="497"/>
                  </a:lnTo>
                  <a:lnTo>
                    <a:pt x="418" y="497"/>
                  </a:lnTo>
                  <a:lnTo>
                    <a:pt x="418" y="495"/>
                  </a:lnTo>
                  <a:lnTo>
                    <a:pt x="418" y="492"/>
                  </a:lnTo>
                  <a:lnTo>
                    <a:pt x="416" y="487"/>
                  </a:lnTo>
                  <a:lnTo>
                    <a:pt x="416" y="487"/>
                  </a:lnTo>
                  <a:lnTo>
                    <a:pt x="416" y="485"/>
                  </a:lnTo>
                  <a:lnTo>
                    <a:pt x="418" y="483"/>
                  </a:lnTo>
                  <a:lnTo>
                    <a:pt x="416" y="478"/>
                  </a:lnTo>
                  <a:lnTo>
                    <a:pt x="416" y="476"/>
                  </a:lnTo>
                  <a:lnTo>
                    <a:pt x="418" y="473"/>
                  </a:lnTo>
                  <a:lnTo>
                    <a:pt x="418" y="471"/>
                  </a:lnTo>
                  <a:lnTo>
                    <a:pt x="421" y="471"/>
                  </a:lnTo>
                  <a:lnTo>
                    <a:pt x="421" y="469"/>
                  </a:lnTo>
                  <a:lnTo>
                    <a:pt x="421" y="466"/>
                  </a:lnTo>
                  <a:lnTo>
                    <a:pt x="423" y="464"/>
                  </a:lnTo>
                  <a:lnTo>
                    <a:pt x="425" y="459"/>
                  </a:lnTo>
                  <a:lnTo>
                    <a:pt x="425" y="457"/>
                  </a:lnTo>
                  <a:lnTo>
                    <a:pt x="423" y="454"/>
                  </a:lnTo>
                  <a:lnTo>
                    <a:pt x="423" y="454"/>
                  </a:lnTo>
                  <a:lnTo>
                    <a:pt x="421" y="452"/>
                  </a:lnTo>
                  <a:lnTo>
                    <a:pt x="418" y="450"/>
                  </a:lnTo>
                  <a:lnTo>
                    <a:pt x="418" y="447"/>
                  </a:lnTo>
                  <a:lnTo>
                    <a:pt x="416" y="442"/>
                  </a:lnTo>
                  <a:lnTo>
                    <a:pt x="416" y="442"/>
                  </a:lnTo>
                  <a:lnTo>
                    <a:pt x="411" y="440"/>
                  </a:lnTo>
                  <a:lnTo>
                    <a:pt x="406" y="440"/>
                  </a:lnTo>
                  <a:lnTo>
                    <a:pt x="404" y="440"/>
                  </a:lnTo>
                  <a:lnTo>
                    <a:pt x="402" y="435"/>
                  </a:lnTo>
                  <a:lnTo>
                    <a:pt x="402" y="428"/>
                  </a:lnTo>
                  <a:lnTo>
                    <a:pt x="402" y="426"/>
                  </a:lnTo>
                  <a:lnTo>
                    <a:pt x="402" y="424"/>
                  </a:lnTo>
                  <a:lnTo>
                    <a:pt x="409" y="416"/>
                  </a:lnTo>
                  <a:lnTo>
                    <a:pt x="411" y="412"/>
                  </a:lnTo>
                  <a:lnTo>
                    <a:pt x="411" y="409"/>
                  </a:lnTo>
                  <a:lnTo>
                    <a:pt x="416" y="402"/>
                  </a:lnTo>
                  <a:lnTo>
                    <a:pt x="418" y="400"/>
                  </a:lnTo>
                  <a:lnTo>
                    <a:pt x="421" y="397"/>
                  </a:lnTo>
                  <a:lnTo>
                    <a:pt x="421" y="397"/>
                  </a:lnTo>
                  <a:lnTo>
                    <a:pt x="425" y="393"/>
                  </a:lnTo>
                  <a:lnTo>
                    <a:pt x="428" y="393"/>
                  </a:lnTo>
                  <a:lnTo>
                    <a:pt x="430" y="393"/>
                  </a:lnTo>
                  <a:lnTo>
                    <a:pt x="430" y="393"/>
                  </a:lnTo>
                  <a:lnTo>
                    <a:pt x="430" y="390"/>
                  </a:lnTo>
                  <a:lnTo>
                    <a:pt x="430" y="390"/>
                  </a:lnTo>
                  <a:lnTo>
                    <a:pt x="430" y="390"/>
                  </a:lnTo>
                  <a:lnTo>
                    <a:pt x="432" y="390"/>
                  </a:lnTo>
                  <a:lnTo>
                    <a:pt x="432" y="388"/>
                  </a:lnTo>
                  <a:lnTo>
                    <a:pt x="432" y="388"/>
                  </a:lnTo>
                  <a:lnTo>
                    <a:pt x="437" y="388"/>
                  </a:lnTo>
                  <a:lnTo>
                    <a:pt x="437" y="388"/>
                  </a:lnTo>
                  <a:lnTo>
                    <a:pt x="440" y="383"/>
                  </a:lnTo>
                  <a:lnTo>
                    <a:pt x="442" y="383"/>
                  </a:lnTo>
                  <a:lnTo>
                    <a:pt x="442" y="383"/>
                  </a:lnTo>
                  <a:lnTo>
                    <a:pt x="444" y="383"/>
                  </a:lnTo>
                  <a:lnTo>
                    <a:pt x="447" y="383"/>
                  </a:lnTo>
                  <a:lnTo>
                    <a:pt x="447" y="383"/>
                  </a:lnTo>
                  <a:lnTo>
                    <a:pt x="449" y="381"/>
                  </a:lnTo>
                  <a:lnTo>
                    <a:pt x="449" y="379"/>
                  </a:lnTo>
                  <a:lnTo>
                    <a:pt x="449" y="379"/>
                  </a:lnTo>
                  <a:lnTo>
                    <a:pt x="451" y="376"/>
                  </a:lnTo>
                  <a:lnTo>
                    <a:pt x="454" y="376"/>
                  </a:lnTo>
                  <a:lnTo>
                    <a:pt x="451" y="371"/>
                  </a:lnTo>
                  <a:lnTo>
                    <a:pt x="451" y="371"/>
                  </a:lnTo>
                  <a:lnTo>
                    <a:pt x="451" y="362"/>
                  </a:lnTo>
                  <a:lnTo>
                    <a:pt x="451" y="355"/>
                  </a:lnTo>
                  <a:lnTo>
                    <a:pt x="451" y="348"/>
                  </a:lnTo>
                  <a:lnTo>
                    <a:pt x="451" y="341"/>
                  </a:lnTo>
                  <a:lnTo>
                    <a:pt x="449" y="334"/>
                  </a:lnTo>
                  <a:lnTo>
                    <a:pt x="449" y="324"/>
                  </a:lnTo>
                  <a:lnTo>
                    <a:pt x="449" y="317"/>
                  </a:lnTo>
                  <a:lnTo>
                    <a:pt x="449" y="310"/>
                  </a:lnTo>
                  <a:lnTo>
                    <a:pt x="449" y="308"/>
                  </a:lnTo>
                  <a:lnTo>
                    <a:pt x="449" y="308"/>
                  </a:lnTo>
                  <a:lnTo>
                    <a:pt x="449" y="308"/>
                  </a:lnTo>
                  <a:lnTo>
                    <a:pt x="449" y="308"/>
                  </a:lnTo>
                  <a:lnTo>
                    <a:pt x="451" y="308"/>
                  </a:lnTo>
                  <a:lnTo>
                    <a:pt x="454" y="308"/>
                  </a:lnTo>
                  <a:lnTo>
                    <a:pt x="454" y="308"/>
                  </a:lnTo>
                  <a:lnTo>
                    <a:pt x="454" y="305"/>
                  </a:lnTo>
                  <a:lnTo>
                    <a:pt x="456" y="305"/>
                  </a:lnTo>
                  <a:lnTo>
                    <a:pt x="456" y="305"/>
                  </a:lnTo>
                  <a:lnTo>
                    <a:pt x="456" y="305"/>
                  </a:lnTo>
                  <a:lnTo>
                    <a:pt x="456" y="303"/>
                  </a:lnTo>
                  <a:lnTo>
                    <a:pt x="456" y="300"/>
                  </a:lnTo>
                  <a:lnTo>
                    <a:pt x="456" y="300"/>
                  </a:lnTo>
                  <a:lnTo>
                    <a:pt x="456" y="300"/>
                  </a:lnTo>
                  <a:lnTo>
                    <a:pt x="456" y="300"/>
                  </a:lnTo>
                  <a:lnTo>
                    <a:pt x="458" y="298"/>
                  </a:lnTo>
                  <a:lnTo>
                    <a:pt x="458" y="298"/>
                  </a:lnTo>
                  <a:lnTo>
                    <a:pt x="458" y="298"/>
                  </a:lnTo>
                  <a:lnTo>
                    <a:pt x="458" y="298"/>
                  </a:lnTo>
                  <a:lnTo>
                    <a:pt x="461" y="296"/>
                  </a:lnTo>
                  <a:lnTo>
                    <a:pt x="461" y="296"/>
                  </a:lnTo>
                  <a:lnTo>
                    <a:pt x="463" y="293"/>
                  </a:lnTo>
                  <a:lnTo>
                    <a:pt x="463" y="293"/>
                  </a:lnTo>
                  <a:lnTo>
                    <a:pt x="463" y="293"/>
                  </a:lnTo>
                  <a:lnTo>
                    <a:pt x="463" y="289"/>
                  </a:lnTo>
                  <a:lnTo>
                    <a:pt x="468" y="284"/>
                  </a:lnTo>
                  <a:lnTo>
                    <a:pt x="475" y="279"/>
                  </a:lnTo>
                  <a:lnTo>
                    <a:pt x="482" y="274"/>
                  </a:lnTo>
                  <a:lnTo>
                    <a:pt x="484" y="274"/>
                  </a:lnTo>
                  <a:lnTo>
                    <a:pt x="489" y="270"/>
                  </a:lnTo>
                  <a:lnTo>
                    <a:pt x="494" y="265"/>
                  </a:lnTo>
                  <a:lnTo>
                    <a:pt x="496" y="263"/>
                  </a:lnTo>
                  <a:lnTo>
                    <a:pt x="501" y="258"/>
                  </a:lnTo>
                  <a:lnTo>
                    <a:pt x="501" y="258"/>
                  </a:lnTo>
                  <a:lnTo>
                    <a:pt x="503" y="255"/>
                  </a:lnTo>
                  <a:lnTo>
                    <a:pt x="503" y="255"/>
                  </a:lnTo>
                  <a:lnTo>
                    <a:pt x="503" y="255"/>
                  </a:lnTo>
                  <a:lnTo>
                    <a:pt x="506" y="253"/>
                  </a:lnTo>
                  <a:lnTo>
                    <a:pt x="506" y="253"/>
                  </a:lnTo>
                  <a:lnTo>
                    <a:pt x="506" y="253"/>
                  </a:lnTo>
                  <a:lnTo>
                    <a:pt x="508" y="251"/>
                  </a:lnTo>
                  <a:lnTo>
                    <a:pt x="513" y="246"/>
                  </a:lnTo>
                  <a:lnTo>
                    <a:pt x="553" y="199"/>
                  </a:lnTo>
                  <a:lnTo>
                    <a:pt x="560" y="196"/>
                  </a:lnTo>
                  <a:lnTo>
                    <a:pt x="572" y="182"/>
                  </a:lnTo>
                  <a:lnTo>
                    <a:pt x="593" y="170"/>
                  </a:lnTo>
                  <a:lnTo>
                    <a:pt x="605" y="166"/>
                  </a:lnTo>
                  <a:lnTo>
                    <a:pt x="610" y="163"/>
                  </a:lnTo>
                  <a:lnTo>
                    <a:pt x="612" y="163"/>
                  </a:lnTo>
                  <a:lnTo>
                    <a:pt x="615" y="161"/>
                  </a:lnTo>
                  <a:lnTo>
                    <a:pt x="633" y="154"/>
                  </a:lnTo>
                  <a:lnTo>
                    <a:pt x="662" y="137"/>
                  </a:lnTo>
                  <a:lnTo>
                    <a:pt x="662" y="137"/>
                  </a:lnTo>
                  <a:lnTo>
                    <a:pt x="664" y="132"/>
                  </a:lnTo>
                  <a:lnTo>
                    <a:pt x="667" y="132"/>
                  </a:lnTo>
                  <a:lnTo>
                    <a:pt x="669" y="130"/>
                  </a:lnTo>
                  <a:lnTo>
                    <a:pt x="669" y="128"/>
                  </a:lnTo>
                  <a:lnTo>
                    <a:pt x="674" y="130"/>
                  </a:lnTo>
                  <a:lnTo>
                    <a:pt x="674" y="130"/>
                  </a:lnTo>
                  <a:lnTo>
                    <a:pt x="674" y="128"/>
                  </a:lnTo>
                  <a:lnTo>
                    <a:pt x="674" y="128"/>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07" name="Google Shape;1107;p57"/>
            <p:cNvSpPr/>
            <p:nvPr/>
          </p:nvSpPr>
          <p:spPr>
            <a:xfrm>
              <a:off x="4351631" y="1827949"/>
              <a:ext cx="769375" cy="746630"/>
            </a:xfrm>
            <a:custGeom>
              <a:avLst/>
              <a:gdLst/>
              <a:ahLst/>
              <a:cxnLst/>
              <a:rect l="l" t="t" r="r" b="b"/>
              <a:pathLst>
                <a:path w="778" h="755" extrusionOk="0">
                  <a:moveTo>
                    <a:pt x="591" y="211"/>
                  </a:moveTo>
                  <a:lnTo>
                    <a:pt x="591" y="211"/>
                  </a:lnTo>
                  <a:lnTo>
                    <a:pt x="591" y="211"/>
                  </a:lnTo>
                  <a:lnTo>
                    <a:pt x="591" y="208"/>
                  </a:lnTo>
                  <a:lnTo>
                    <a:pt x="594" y="208"/>
                  </a:lnTo>
                  <a:lnTo>
                    <a:pt x="594" y="208"/>
                  </a:lnTo>
                  <a:lnTo>
                    <a:pt x="594" y="211"/>
                  </a:lnTo>
                  <a:lnTo>
                    <a:pt x="596" y="211"/>
                  </a:lnTo>
                  <a:lnTo>
                    <a:pt x="598" y="211"/>
                  </a:lnTo>
                  <a:lnTo>
                    <a:pt x="598" y="213"/>
                  </a:lnTo>
                  <a:lnTo>
                    <a:pt x="598" y="213"/>
                  </a:lnTo>
                  <a:lnTo>
                    <a:pt x="598" y="213"/>
                  </a:lnTo>
                  <a:lnTo>
                    <a:pt x="601" y="213"/>
                  </a:lnTo>
                  <a:lnTo>
                    <a:pt x="601" y="213"/>
                  </a:lnTo>
                  <a:lnTo>
                    <a:pt x="603" y="211"/>
                  </a:lnTo>
                  <a:lnTo>
                    <a:pt x="605" y="213"/>
                  </a:lnTo>
                  <a:lnTo>
                    <a:pt x="605" y="213"/>
                  </a:lnTo>
                  <a:lnTo>
                    <a:pt x="608" y="213"/>
                  </a:lnTo>
                  <a:lnTo>
                    <a:pt x="608" y="213"/>
                  </a:lnTo>
                  <a:lnTo>
                    <a:pt x="610" y="211"/>
                  </a:lnTo>
                  <a:lnTo>
                    <a:pt x="610" y="211"/>
                  </a:lnTo>
                  <a:lnTo>
                    <a:pt x="615" y="211"/>
                  </a:lnTo>
                  <a:lnTo>
                    <a:pt x="617" y="213"/>
                  </a:lnTo>
                  <a:lnTo>
                    <a:pt x="620" y="213"/>
                  </a:lnTo>
                  <a:lnTo>
                    <a:pt x="622" y="211"/>
                  </a:lnTo>
                  <a:lnTo>
                    <a:pt x="624" y="211"/>
                  </a:lnTo>
                  <a:lnTo>
                    <a:pt x="624" y="206"/>
                  </a:lnTo>
                  <a:lnTo>
                    <a:pt x="624" y="206"/>
                  </a:lnTo>
                  <a:lnTo>
                    <a:pt x="627" y="203"/>
                  </a:lnTo>
                  <a:lnTo>
                    <a:pt x="627" y="201"/>
                  </a:lnTo>
                  <a:lnTo>
                    <a:pt x="624" y="201"/>
                  </a:lnTo>
                  <a:lnTo>
                    <a:pt x="622" y="201"/>
                  </a:lnTo>
                  <a:lnTo>
                    <a:pt x="620" y="199"/>
                  </a:lnTo>
                  <a:lnTo>
                    <a:pt x="620" y="196"/>
                  </a:lnTo>
                  <a:lnTo>
                    <a:pt x="617" y="194"/>
                  </a:lnTo>
                  <a:lnTo>
                    <a:pt x="615" y="194"/>
                  </a:lnTo>
                  <a:lnTo>
                    <a:pt x="613" y="192"/>
                  </a:lnTo>
                  <a:lnTo>
                    <a:pt x="605" y="192"/>
                  </a:lnTo>
                  <a:lnTo>
                    <a:pt x="603" y="192"/>
                  </a:lnTo>
                  <a:lnTo>
                    <a:pt x="603" y="194"/>
                  </a:lnTo>
                  <a:lnTo>
                    <a:pt x="605" y="194"/>
                  </a:lnTo>
                  <a:lnTo>
                    <a:pt x="605" y="196"/>
                  </a:lnTo>
                  <a:lnTo>
                    <a:pt x="608" y="196"/>
                  </a:lnTo>
                  <a:lnTo>
                    <a:pt x="608" y="196"/>
                  </a:lnTo>
                  <a:lnTo>
                    <a:pt x="608" y="196"/>
                  </a:lnTo>
                  <a:lnTo>
                    <a:pt x="608" y="199"/>
                  </a:lnTo>
                  <a:lnTo>
                    <a:pt x="608" y="199"/>
                  </a:lnTo>
                  <a:lnTo>
                    <a:pt x="605" y="199"/>
                  </a:lnTo>
                  <a:lnTo>
                    <a:pt x="605" y="201"/>
                  </a:lnTo>
                  <a:lnTo>
                    <a:pt x="603" y="201"/>
                  </a:lnTo>
                  <a:lnTo>
                    <a:pt x="601" y="203"/>
                  </a:lnTo>
                  <a:lnTo>
                    <a:pt x="601" y="203"/>
                  </a:lnTo>
                  <a:lnTo>
                    <a:pt x="598" y="203"/>
                  </a:lnTo>
                  <a:lnTo>
                    <a:pt x="598" y="206"/>
                  </a:lnTo>
                  <a:lnTo>
                    <a:pt x="598" y="206"/>
                  </a:lnTo>
                  <a:lnTo>
                    <a:pt x="596" y="206"/>
                  </a:lnTo>
                  <a:lnTo>
                    <a:pt x="594" y="203"/>
                  </a:lnTo>
                  <a:lnTo>
                    <a:pt x="591" y="203"/>
                  </a:lnTo>
                  <a:lnTo>
                    <a:pt x="591" y="206"/>
                  </a:lnTo>
                  <a:lnTo>
                    <a:pt x="591" y="208"/>
                  </a:lnTo>
                  <a:lnTo>
                    <a:pt x="591" y="211"/>
                  </a:lnTo>
                  <a:close/>
                  <a:moveTo>
                    <a:pt x="561" y="173"/>
                  </a:moveTo>
                  <a:lnTo>
                    <a:pt x="558" y="173"/>
                  </a:lnTo>
                  <a:lnTo>
                    <a:pt x="558" y="173"/>
                  </a:lnTo>
                  <a:lnTo>
                    <a:pt x="558" y="175"/>
                  </a:lnTo>
                  <a:lnTo>
                    <a:pt x="558" y="177"/>
                  </a:lnTo>
                  <a:lnTo>
                    <a:pt x="558" y="180"/>
                  </a:lnTo>
                  <a:lnTo>
                    <a:pt x="561" y="182"/>
                  </a:lnTo>
                  <a:lnTo>
                    <a:pt x="563" y="182"/>
                  </a:lnTo>
                  <a:lnTo>
                    <a:pt x="565" y="180"/>
                  </a:lnTo>
                  <a:lnTo>
                    <a:pt x="565" y="177"/>
                  </a:lnTo>
                  <a:lnTo>
                    <a:pt x="563" y="175"/>
                  </a:lnTo>
                  <a:lnTo>
                    <a:pt x="563" y="173"/>
                  </a:lnTo>
                  <a:lnTo>
                    <a:pt x="561" y="173"/>
                  </a:lnTo>
                  <a:close/>
                  <a:moveTo>
                    <a:pt x="726" y="653"/>
                  </a:moveTo>
                  <a:lnTo>
                    <a:pt x="726" y="656"/>
                  </a:lnTo>
                  <a:lnTo>
                    <a:pt x="726" y="663"/>
                  </a:lnTo>
                  <a:lnTo>
                    <a:pt x="726" y="665"/>
                  </a:lnTo>
                  <a:lnTo>
                    <a:pt x="726" y="667"/>
                  </a:lnTo>
                  <a:lnTo>
                    <a:pt x="728" y="665"/>
                  </a:lnTo>
                  <a:lnTo>
                    <a:pt x="728" y="660"/>
                  </a:lnTo>
                  <a:lnTo>
                    <a:pt x="726" y="653"/>
                  </a:lnTo>
                  <a:close/>
                  <a:moveTo>
                    <a:pt x="549" y="156"/>
                  </a:moveTo>
                  <a:lnTo>
                    <a:pt x="551" y="158"/>
                  </a:lnTo>
                  <a:lnTo>
                    <a:pt x="551" y="158"/>
                  </a:lnTo>
                  <a:lnTo>
                    <a:pt x="553" y="163"/>
                  </a:lnTo>
                  <a:lnTo>
                    <a:pt x="553" y="166"/>
                  </a:lnTo>
                  <a:lnTo>
                    <a:pt x="556" y="166"/>
                  </a:lnTo>
                  <a:lnTo>
                    <a:pt x="558" y="166"/>
                  </a:lnTo>
                  <a:lnTo>
                    <a:pt x="558" y="168"/>
                  </a:lnTo>
                  <a:lnTo>
                    <a:pt x="558" y="170"/>
                  </a:lnTo>
                  <a:lnTo>
                    <a:pt x="558" y="170"/>
                  </a:lnTo>
                  <a:lnTo>
                    <a:pt x="558" y="170"/>
                  </a:lnTo>
                  <a:lnTo>
                    <a:pt x="561" y="170"/>
                  </a:lnTo>
                  <a:lnTo>
                    <a:pt x="561" y="170"/>
                  </a:lnTo>
                  <a:lnTo>
                    <a:pt x="563" y="170"/>
                  </a:lnTo>
                  <a:lnTo>
                    <a:pt x="563" y="170"/>
                  </a:lnTo>
                  <a:lnTo>
                    <a:pt x="563" y="170"/>
                  </a:lnTo>
                  <a:lnTo>
                    <a:pt x="563" y="170"/>
                  </a:lnTo>
                  <a:lnTo>
                    <a:pt x="563" y="170"/>
                  </a:lnTo>
                  <a:lnTo>
                    <a:pt x="563" y="168"/>
                  </a:lnTo>
                  <a:lnTo>
                    <a:pt x="563" y="168"/>
                  </a:lnTo>
                  <a:lnTo>
                    <a:pt x="558" y="163"/>
                  </a:lnTo>
                  <a:lnTo>
                    <a:pt x="556" y="161"/>
                  </a:lnTo>
                  <a:lnTo>
                    <a:pt x="556" y="161"/>
                  </a:lnTo>
                  <a:lnTo>
                    <a:pt x="556" y="158"/>
                  </a:lnTo>
                  <a:lnTo>
                    <a:pt x="556" y="156"/>
                  </a:lnTo>
                  <a:lnTo>
                    <a:pt x="558" y="151"/>
                  </a:lnTo>
                  <a:lnTo>
                    <a:pt x="558" y="149"/>
                  </a:lnTo>
                  <a:lnTo>
                    <a:pt x="558" y="149"/>
                  </a:lnTo>
                  <a:lnTo>
                    <a:pt x="561" y="149"/>
                  </a:lnTo>
                  <a:lnTo>
                    <a:pt x="561" y="149"/>
                  </a:lnTo>
                  <a:lnTo>
                    <a:pt x="558" y="147"/>
                  </a:lnTo>
                  <a:lnTo>
                    <a:pt x="553" y="147"/>
                  </a:lnTo>
                  <a:lnTo>
                    <a:pt x="553" y="147"/>
                  </a:lnTo>
                  <a:lnTo>
                    <a:pt x="553" y="147"/>
                  </a:lnTo>
                  <a:lnTo>
                    <a:pt x="549" y="151"/>
                  </a:lnTo>
                  <a:lnTo>
                    <a:pt x="549" y="154"/>
                  </a:lnTo>
                  <a:lnTo>
                    <a:pt x="546" y="156"/>
                  </a:lnTo>
                  <a:lnTo>
                    <a:pt x="549" y="156"/>
                  </a:lnTo>
                  <a:lnTo>
                    <a:pt x="549" y="156"/>
                  </a:lnTo>
                  <a:close/>
                  <a:moveTo>
                    <a:pt x="397" y="237"/>
                  </a:moveTo>
                  <a:lnTo>
                    <a:pt x="404" y="239"/>
                  </a:lnTo>
                  <a:lnTo>
                    <a:pt x="409" y="241"/>
                  </a:lnTo>
                  <a:lnTo>
                    <a:pt x="409" y="239"/>
                  </a:lnTo>
                  <a:lnTo>
                    <a:pt x="409" y="237"/>
                  </a:lnTo>
                  <a:lnTo>
                    <a:pt x="411" y="234"/>
                  </a:lnTo>
                  <a:lnTo>
                    <a:pt x="421" y="232"/>
                  </a:lnTo>
                  <a:lnTo>
                    <a:pt x="433" y="232"/>
                  </a:lnTo>
                  <a:lnTo>
                    <a:pt x="433" y="229"/>
                  </a:lnTo>
                  <a:lnTo>
                    <a:pt x="435" y="229"/>
                  </a:lnTo>
                  <a:lnTo>
                    <a:pt x="435" y="225"/>
                  </a:lnTo>
                  <a:lnTo>
                    <a:pt x="440" y="218"/>
                  </a:lnTo>
                  <a:lnTo>
                    <a:pt x="442" y="215"/>
                  </a:lnTo>
                  <a:lnTo>
                    <a:pt x="449" y="215"/>
                  </a:lnTo>
                  <a:lnTo>
                    <a:pt x="452" y="213"/>
                  </a:lnTo>
                  <a:lnTo>
                    <a:pt x="452" y="213"/>
                  </a:lnTo>
                  <a:lnTo>
                    <a:pt x="454" y="213"/>
                  </a:lnTo>
                  <a:lnTo>
                    <a:pt x="454" y="215"/>
                  </a:lnTo>
                  <a:lnTo>
                    <a:pt x="456" y="215"/>
                  </a:lnTo>
                  <a:lnTo>
                    <a:pt x="456" y="215"/>
                  </a:lnTo>
                  <a:lnTo>
                    <a:pt x="459" y="213"/>
                  </a:lnTo>
                  <a:lnTo>
                    <a:pt x="461" y="213"/>
                  </a:lnTo>
                  <a:lnTo>
                    <a:pt x="464" y="215"/>
                  </a:lnTo>
                  <a:lnTo>
                    <a:pt x="466" y="215"/>
                  </a:lnTo>
                  <a:lnTo>
                    <a:pt x="473" y="215"/>
                  </a:lnTo>
                  <a:lnTo>
                    <a:pt x="475" y="215"/>
                  </a:lnTo>
                  <a:lnTo>
                    <a:pt x="480" y="218"/>
                  </a:lnTo>
                  <a:lnTo>
                    <a:pt x="487" y="220"/>
                  </a:lnTo>
                  <a:lnTo>
                    <a:pt x="490" y="220"/>
                  </a:lnTo>
                  <a:lnTo>
                    <a:pt x="494" y="222"/>
                  </a:lnTo>
                  <a:lnTo>
                    <a:pt x="494" y="225"/>
                  </a:lnTo>
                  <a:lnTo>
                    <a:pt x="497" y="225"/>
                  </a:lnTo>
                  <a:lnTo>
                    <a:pt x="499" y="227"/>
                  </a:lnTo>
                  <a:lnTo>
                    <a:pt x="499" y="227"/>
                  </a:lnTo>
                  <a:lnTo>
                    <a:pt x="501" y="227"/>
                  </a:lnTo>
                  <a:lnTo>
                    <a:pt x="504" y="229"/>
                  </a:lnTo>
                  <a:lnTo>
                    <a:pt x="506" y="229"/>
                  </a:lnTo>
                  <a:lnTo>
                    <a:pt x="506" y="232"/>
                  </a:lnTo>
                  <a:lnTo>
                    <a:pt x="508" y="234"/>
                  </a:lnTo>
                  <a:lnTo>
                    <a:pt x="513" y="234"/>
                  </a:lnTo>
                  <a:lnTo>
                    <a:pt x="516" y="237"/>
                  </a:lnTo>
                  <a:lnTo>
                    <a:pt x="518" y="232"/>
                  </a:lnTo>
                  <a:lnTo>
                    <a:pt x="518" y="232"/>
                  </a:lnTo>
                  <a:lnTo>
                    <a:pt x="516" y="229"/>
                  </a:lnTo>
                  <a:lnTo>
                    <a:pt x="516" y="227"/>
                  </a:lnTo>
                  <a:lnTo>
                    <a:pt x="518" y="225"/>
                  </a:lnTo>
                  <a:lnTo>
                    <a:pt x="516" y="225"/>
                  </a:lnTo>
                  <a:lnTo>
                    <a:pt x="516" y="225"/>
                  </a:lnTo>
                  <a:lnTo>
                    <a:pt x="516" y="222"/>
                  </a:lnTo>
                  <a:lnTo>
                    <a:pt x="516" y="220"/>
                  </a:lnTo>
                  <a:lnTo>
                    <a:pt x="518" y="220"/>
                  </a:lnTo>
                  <a:lnTo>
                    <a:pt x="518" y="220"/>
                  </a:lnTo>
                  <a:lnTo>
                    <a:pt x="518" y="220"/>
                  </a:lnTo>
                  <a:lnTo>
                    <a:pt x="518" y="213"/>
                  </a:lnTo>
                  <a:lnTo>
                    <a:pt x="520" y="211"/>
                  </a:lnTo>
                  <a:lnTo>
                    <a:pt x="523" y="211"/>
                  </a:lnTo>
                  <a:lnTo>
                    <a:pt x="525" y="213"/>
                  </a:lnTo>
                  <a:lnTo>
                    <a:pt x="527" y="211"/>
                  </a:lnTo>
                  <a:lnTo>
                    <a:pt x="530" y="211"/>
                  </a:lnTo>
                  <a:lnTo>
                    <a:pt x="532" y="213"/>
                  </a:lnTo>
                  <a:lnTo>
                    <a:pt x="532" y="215"/>
                  </a:lnTo>
                  <a:lnTo>
                    <a:pt x="532" y="215"/>
                  </a:lnTo>
                  <a:lnTo>
                    <a:pt x="532" y="218"/>
                  </a:lnTo>
                  <a:lnTo>
                    <a:pt x="534" y="218"/>
                  </a:lnTo>
                  <a:lnTo>
                    <a:pt x="534" y="215"/>
                  </a:lnTo>
                  <a:lnTo>
                    <a:pt x="534" y="215"/>
                  </a:lnTo>
                  <a:lnTo>
                    <a:pt x="537" y="215"/>
                  </a:lnTo>
                  <a:lnTo>
                    <a:pt x="539" y="218"/>
                  </a:lnTo>
                  <a:lnTo>
                    <a:pt x="539" y="215"/>
                  </a:lnTo>
                  <a:lnTo>
                    <a:pt x="539" y="213"/>
                  </a:lnTo>
                  <a:lnTo>
                    <a:pt x="544" y="213"/>
                  </a:lnTo>
                  <a:lnTo>
                    <a:pt x="546" y="215"/>
                  </a:lnTo>
                  <a:lnTo>
                    <a:pt x="549" y="215"/>
                  </a:lnTo>
                  <a:lnTo>
                    <a:pt x="549" y="215"/>
                  </a:lnTo>
                  <a:lnTo>
                    <a:pt x="549" y="213"/>
                  </a:lnTo>
                  <a:lnTo>
                    <a:pt x="549" y="213"/>
                  </a:lnTo>
                  <a:lnTo>
                    <a:pt x="551" y="213"/>
                  </a:lnTo>
                  <a:lnTo>
                    <a:pt x="551" y="213"/>
                  </a:lnTo>
                  <a:lnTo>
                    <a:pt x="553" y="213"/>
                  </a:lnTo>
                  <a:lnTo>
                    <a:pt x="553" y="213"/>
                  </a:lnTo>
                  <a:lnTo>
                    <a:pt x="561" y="213"/>
                  </a:lnTo>
                  <a:lnTo>
                    <a:pt x="579" y="213"/>
                  </a:lnTo>
                  <a:lnTo>
                    <a:pt x="579" y="213"/>
                  </a:lnTo>
                  <a:lnTo>
                    <a:pt x="579" y="213"/>
                  </a:lnTo>
                  <a:lnTo>
                    <a:pt x="582" y="213"/>
                  </a:lnTo>
                  <a:lnTo>
                    <a:pt x="582" y="213"/>
                  </a:lnTo>
                  <a:lnTo>
                    <a:pt x="582" y="213"/>
                  </a:lnTo>
                  <a:lnTo>
                    <a:pt x="587" y="211"/>
                  </a:lnTo>
                  <a:lnTo>
                    <a:pt x="589" y="211"/>
                  </a:lnTo>
                  <a:lnTo>
                    <a:pt x="589" y="211"/>
                  </a:lnTo>
                  <a:lnTo>
                    <a:pt x="589" y="208"/>
                  </a:lnTo>
                  <a:lnTo>
                    <a:pt x="589" y="206"/>
                  </a:lnTo>
                  <a:lnTo>
                    <a:pt x="589" y="206"/>
                  </a:lnTo>
                  <a:lnTo>
                    <a:pt x="587" y="206"/>
                  </a:lnTo>
                  <a:lnTo>
                    <a:pt x="584" y="203"/>
                  </a:lnTo>
                  <a:lnTo>
                    <a:pt x="584" y="203"/>
                  </a:lnTo>
                  <a:lnTo>
                    <a:pt x="582" y="203"/>
                  </a:lnTo>
                  <a:lnTo>
                    <a:pt x="582" y="203"/>
                  </a:lnTo>
                  <a:lnTo>
                    <a:pt x="579" y="203"/>
                  </a:lnTo>
                  <a:lnTo>
                    <a:pt x="577" y="201"/>
                  </a:lnTo>
                  <a:lnTo>
                    <a:pt x="575" y="199"/>
                  </a:lnTo>
                  <a:lnTo>
                    <a:pt x="572" y="199"/>
                  </a:lnTo>
                  <a:lnTo>
                    <a:pt x="572" y="196"/>
                  </a:lnTo>
                  <a:lnTo>
                    <a:pt x="572" y="194"/>
                  </a:lnTo>
                  <a:lnTo>
                    <a:pt x="575" y="194"/>
                  </a:lnTo>
                  <a:lnTo>
                    <a:pt x="575" y="192"/>
                  </a:lnTo>
                  <a:lnTo>
                    <a:pt x="575" y="192"/>
                  </a:lnTo>
                  <a:lnTo>
                    <a:pt x="572" y="192"/>
                  </a:lnTo>
                  <a:lnTo>
                    <a:pt x="570" y="192"/>
                  </a:lnTo>
                  <a:lnTo>
                    <a:pt x="570" y="192"/>
                  </a:lnTo>
                  <a:lnTo>
                    <a:pt x="568" y="192"/>
                  </a:lnTo>
                  <a:lnTo>
                    <a:pt x="568" y="192"/>
                  </a:lnTo>
                  <a:lnTo>
                    <a:pt x="568" y="192"/>
                  </a:lnTo>
                  <a:lnTo>
                    <a:pt x="565" y="189"/>
                  </a:lnTo>
                  <a:lnTo>
                    <a:pt x="565" y="189"/>
                  </a:lnTo>
                  <a:lnTo>
                    <a:pt x="563" y="189"/>
                  </a:lnTo>
                  <a:lnTo>
                    <a:pt x="561" y="189"/>
                  </a:lnTo>
                  <a:lnTo>
                    <a:pt x="558" y="189"/>
                  </a:lnTo>
                  <a:lnTo>
                    <a:pt x="558" y="192"/>
                  </a:lnTo>
                  <a:lnTo>
                    <a:pt x="556" y="189"/>
                  </a:lnTo>
                  <a:lnTo>
                    <a:pt x="553" y="187"/>
                  </a:lnTo>
                  <a:lnTo>
                    <a:pt x="553" y="187"/>
                  </a:lnTo>
                  <a:lnTo>
                    <a:pt x="556" y="185"/>
                  </a:lnTo>
                  <a:lnTo>
                    <a:pt x="558" y="182"/>
                  </a:lnTo>
                  <a:lnTo>
                    <a:pt x="561" y="182"/>
                  </a:lnTo>
                  <a:lnTo>
                    <a:pt x="558" y="180"/>
                  </a:lnTo>
                  <a:lnTo>
                    <a:pt x="556" y="177"/>
                  </a:lnTo>
                  <a:lnTo>
                    <a:pt x="556" y="175"/>
                  </a:lnTo>
                  <a:lnTo>
                    <a:pt x="553" y="170"/>
                  </a:lnTo>
                  <a:lnTo>
                    <a:pt x="553" y="168"/>
                  </a:lnTo>
                  <a:lnTo>
                    <a:pt x="553" y="166"/>
                  </a:lnTo>
                  <a:lnTo>
                    <a:pt x="549" y="161"/>
                  </a:lnTo>
                  <a:lnTo>
                    <a:pt x="546" y="158"/>
                  </a:lnTo>
                  <a:lnTo>
                    <a:pt x="544" y="154"/>
                  </a:lnTo>
                  <a:lnTo>
                    <a:pt x="542" y="154"/>
                  </a:lnTo>
                  <a:lnTo>
                    <a:pt x="539" y="154"/>
                  </a:lnTo>
                  <a:lnTo>
                    <a:pt x="537" y="154"/>
                  </a:lnTo>
                  <a:lnTo>
                    <a:pt x="534" y="154"/>
                  </a:lnTo>
                  <a:lnTo>
                    <a:pt x="534" y="154"/>
                  </a:lnTo>
                  <a:lnTo>
                    <a:pt x="532" y="161"/>
                  </a:lnTo>
                  <a:lnTo>
                    <a:pt x="530" y="163"/>
                  </a:lnTo>
                  <a:lnTo>
                    <a:pt x="525" y="166"/>
                  </a:lnTo>
                  <a:lnTo>
                    <a:pt x="523" y="166"/>
                  </a:lnTo>
                  <a:lnTo>
                    <a:pt x="518" y="166"/>
                  </a:lnTo>
                  <a:lnTo>
                    <a:pt x="520" y="163"/>
                  </a:lnTo>
                  <a:lnTo>
                    <a:pt x="516" y="158"/>
                  </a:lnTo>
                  <a:lnTo>
                    <a:pt x="513" y="158"/>
                  </a:lnTo>
                  <a:lnTo>
                    <a:pt x="511" y="158"/>
                  </a:lnTo>
                  <a:lnTo>
                    <a:pt x="508" y="161"/>
                  </a:lnTo>
                  <a:lnTo>
                    <a:pt x="506" y="163"/>
                  </a:lnTo>
                  <a:lnTo>
                    <a:pt x="501" y="163"/>
                  </a:lnTo>
                  <a:lnTo>
                    <a:pt x="499" y="166"/>
                  </a:lnTo>
                  <a:lnTo>
                    <a:pt x="497" y="166"/>
                  </a:lnTo>
                  <a:lnTo>
                    <a:pt x="494" y="163"/>
                  </a:lnTo>
                  <a:lnTo>
                    <a:pt x="490" y="163"/>
                  </a:lnTo>
                  <a:lnTo>
                    <a:pt x="490" y="163"/>
                  </a:lnTo>
                  <a:lnTo>
                    <a:pt x="487" y="161"/>
                  </a:lnTo>
                  <a:lnTo>
                    <a:pt x="487" y="161"/>
                  </a:lnTo>
                  <a:lnTo>
                    <a:pt x="485" y="161"/>
                  </a:lnTo>
                  <a:lnTo>
                    <a:pt x="482" y="163"/>
                  </a:lnTo>
                  <a:lnTo>
                    <a:pt x="482" y="163"/>
                  </a:lnTo>
                  <a:lnTo>
                    <a:pt x="480" y="163"/>
                  </a:lnTo>
                  <a:lnTo>
                    <a:pt x="478" y="163"/>
                  </a:lnTo>
                  <a:lnTo>
                    <a:pt x="478" y="161"/>
                  </a:lnTo>
                  <a:lnTo>
                    <a:pt x="478" y="158"/>
                  </a:lnTo>
                  <a:lnTo>
                    <a:pt x="480" y="156"/>
                  </a:lnTo>
                  <a:lnTo>
                    <a:pt x="480" y="154"/>
                  </a:lnTo>
                  <a:lnTo>
                    <a:pt x="478" y="149"/>
                  </a:lnTo>
                  <a:lnTo>
                    <a:pt x="478" y="135"/>
                  </a:lnTo>
                  <a:lnTo>
                    <a:pt x="478" y="135"/>
                  </a:lnTo>
                  <a:lnTo>
                    <a:pt x="480" y="132"/>
                  </a:lnTo>
                  <a:lnTo>
                    <a:pt x="480" y="130"/>
                  </a:lnTo>
                  <a:lnTo>
                    <a:pt x="482" y="130"/>
                  </a:lnTo>
                  <a:lnTo>
                    <a:pt x="482" y="128"/>
                  </a:lnTo>
                  <a:lnTo>
                    <a:pt x="480" y="128"/>
                  </a:lnTo>
                  <a:lnTo>
                    <a:pt x="475" y="130"/>
                  </a:lnTo>
                  <a:lnTo>
                    <a:pt x="475" y="130"/>
                  </a:lnTo>
                  <a:lnTo>
                    <a:pt x="466" y="130"/>
                  </a:lnTo>
                  <a:lnTo>
                    <a:pt x="461" y="132"/>
                  </a:lnTo>
                  <a:lnTo>
                    <a:pt x="452" y="135"/>
                  </a:lnTo>
                  <a:lnTo>
                    <a:pt x="438" y="144"/>
                  </a:lnTo>
                  <a:lnTo>
                    <a:pt x="433" y="147"/>
                  </a:lnTo>
                  <a:lnTo>
                    <a:pt x="402" y="147"/>
                  </a:lnTo>
                  <a:lnTo>
                    <a:pt x="400" y="149"/>
                  </a:lnTo>
                  <a:lnTo>
                    <a:pt x="400" y="147"/>
                  </a:lnTo>
                  <a:lnTo>
                    <a:pt x="397" y="149"/>
                  </a:lnTo>
                  <a:lnTo>
                    <a:pt x="383" y="154"/>
                  </a:lnTo>
                  <a:lnTo>
                    <a:pt x="381" y="154"/>
                  </a:lnTo>
                  <a:lnTo>
                    <a:pt x="378" y="154"/>
                  </a:lnTo>
                  <a:lnTo>
                    <a:pt x="367" y="163"/>
                  </a:lnTo>
                  <a:lnTo>
                    <a:pt x="357" y="168"/>
                  </a:lnTo>
                  <a:lnTo>
                    <a:pt x="355" y="170"/>
                  </a:lnTo>
                  <a:lnTo>
                    <a:pt x="350" y="173"/>
                  </a:lnTo>
                  <a:lnTo>
                    <a:pt x="350" y="173"/>
                  </a:lnTo>
                  <a:lnTo>
                    <a:pt x="345" y="177"/>
                  </a:lnTo>
                  <a:lnTo>
                    <a:pt x="345" y="177"/>
                  </a:lnTo>
                  <a:lnTo>
                    <a:pt x="341" y="185"/>
                  </a:lnTo>
                  <a:lnTo>
                    <a:pt x="338" y="187"/>
                  </a:lnTo>
                  <a:lnTo>
                    <a:pt x="336" y="189"/>
                  </a:lnTo>
                  <a:lnTo>
                    <a:pt x="336" y="189"/>
                  </a:lnTo>
                  <a:lnTo>
                    <a:pt x="336" y="187"/>
                  </a:lnTo>
                  <a:lnTo>
                    <a:pt x="336" y="187"/>
                  </a:lnTo>
                  <a:lnTo>
                    <a:pt x="333" y="187"/>
                  </a:lnTo>
                  <a:lnTo>
                    <a:pt x="331" y="187"/>
                  </a:lnTo>
                  <a:lnTo>
                    <a:pt x="331" y="185"/>
                  </a:lnTo>
                  <a:lnTo>
                    <a:pt x="329" y="185"/>
                  </a:lnTo>
                  <a:lnTo>
                    <a:pt x="326" y="182"/>
                  </a:lnTo>
                  <a:lnTo>
                    <a:pt x="324" y="182"/>
                  </a:lnTo>
                  <a:lnTo>
                    <a:pt x="322" y="187"/>
                  </a:lnTo>
                  <a:lnTo>
                    <a:pt x="319" y="187"/>
                  </a:lnTo>
                  <a:lnTo>
                    <a:pt x="317" y="189"/>
                  </a:lnTo>
                  <a:lnTo>
                    <a:pt x="315" y="189"/>
                  </a:lnTo>
                  <a:lnTo>
                    <a:pt x="315" y="187"/>
                  </a:lnTo>
                  <a:lnTo>
                    <a:pt x="315" y="187"/>
                  </a:lnTo>
                  <a:lnTo>
                    <a:pt x="312" y="185"/>
                  </a:lnTo>
                  <a:lnTo>
                    <a:pt x="312" y="187"/>
                  </a:lnTo>
                  <a:lnTo>
                    <a:pt x="310" y="185"/>
                  </a:lnTo>
                  <a:lnTo>
                    <a:pt x="307" y="182"/>
                  </a:lnTo>
                  <a:lnTo>
                    <a:pt x="307" y="182"/>
                  </a:lnTo>
                  <a:lnTo>
                    <a:pt x="307" y="180"/>
                  </a:lnTo>
                  <a:lnTo>
                    <a:pt x="307" y="180"/>
                  </a:lnTo>
                  <a:lnTo>
                    <a:pt x="305" y="180"/>
                  </a:lnTo>
                  <a:lnTo>
                    <a:pt x="305" y="180"/>
                  </a:lnTo>
                  <a:lnTo>
                    <a:pt x="303" y="177"/>
                  </a:lnTo>
                  <a:lnTo>
                    <a:pt x="303" y="180"/>
                  </a:lnTo>
                  <a:lnTo>
                    <a:pt x="300" y="180"/>
                  </a:lnTo>
                  <a:lnTo>
                    <a:pt x="300" y="180"/>
                  </a:lnTo>
                  <a:lnTo>
                    <a:pt x="300" y="180"/>
                  </a:lnTo>
                  <a:lnTo>
                    <a:pt x="298" y="180"/>
                  </a:lnTo>
                  <a:lnTo>
                    <a:pt x="296" y="182"/>
                  </a:lnTo>
                  <a:lnTo>
                    <a:pt x="296" y="185"/>
                  </a:lnTo>
                  <a:lnTo>
                    <a:pt x="296" y="185"/>
                  </a:lnTo>
                  <a:lnTo>
                    <a:pt x="293" y="185"/>
                  </a:lnTo>
                  <a:lnTo>
                    <a:pt x="289" y="185"/>
                  </a:lnTo>
                  <a:lnTo>
                    <a:pt x="284" y="187"/>
                  </a:lnTo>
                  <a:lnTo>
                    <a:pt x="274" y="187"/>
                  </a:lnTo>
                  <a:lnTo>
                    <a:pt x="272" y="185"/>
                  </a:lnTo>
                  <a:lnTo>
                    <a:pt x="270" y="182"/>
                  </a:lnTo>
                  <a:lnTo>
                    <a:pt x="267" y="177"/>
                  </a:lnTo>
                  <a:lnTo>
                    <a:pt x="267" y="177"/>
                  </a:lnTo>
                  <a:lnTo>
                    <a:pt x="267" y="175"/>
                  </a:lnTo>
                  <a:lnTo>
                    <a:pt x="262" y="175"/>
                  </a:lnTo>
                  <a:lnTo>
                    <a:pt x="260" y="173"/>
                  </a:lnTo>
                  <a:lnTo>
                    <a:pt x="260" y="173"/>
                  </a:lnTo>
                  <a:lnTo>
                    <a:pt x="260" y="170"/>
                  </a:lnTo>
                  <a:lnTo>
                    <a:pt x="258" y="170"/>
                  </a:lnTo>
                  <a:lnTo>
                    <a:pt x="255" y="168"/>
                  </a:lnTo>
                  <a:lnTo>
                    <a:pt x="255" y="166"/>
                  </a:lnTo>
                  <a:lnTo>
                    <a:pt x="253" y="166"/>
                  </a:lnTo>
                  <a:lnTo>
                    <a:pt x="248" y="161"/>
                  </a:lnTo>
                  <a:lnTo>
                    <a:pt x="248" y="158"/>
                  </a:lnTo>
                  <a:lnTo>
                    <a:pt x="246" y="154"/>
                  </a:lnTo>
                  <a:lnTo>
                    <a:pt x="244" y="151"/>
                  </a:lnTo>
                  <a:lnTo>
                    <a:pt x="241" y="154"/>
                  </a:lnTo>
                  <a:lnTo>
                    <a:pt x="241" y="154"/>
                  </a:lnTo>
                  <a:lnTo>
                    <a:pt x="241" y="151"/>
                  </a:lnTo>
                  <a:lnTo>
                    <a:pt x="239" y="149"/>
                  </a:lnTo>
                  <a:lnTo>
                    <a:pt x="239" y="149"/>
                  </a:lnTo>
                  <a:lnTo>
                    <a:pt x="236" y="151"/>
                  </a:lnTo>
                  <a:lnTo>
                    <a:pt x="236" y="151"/>
                  </a:lnTo>
                  <a:lnTo>
                    <a:pt x="234" y="149"/>
                  </a:lnTo>
                  <a:lnTo>
                    <a:pt x="234" y="149"/>
                  </a:lnTo>
                  <a:lnTo>
                    <a:pt x="232" y="147"/>
                  </a:lnTo>
                  <a:lnTo>
                    <a:pt x="232" y="147"/>
                  </a:lnTo>
                  <a:lnTo>
                    <a:pt x="232" y="147"/>
                  </a:lnTo>
                  <a:lnTo>
                    <a:pt x="229" y="147"/>
                  </a:lnTo>
                  <a:lnTo>
                    <a:pt x="229" y="147"/>
                  </a:lnTo>
                  <a:lnTo>
                    <a:pt x="229" y="144"/>
                  </a:lnTo>
                  <a:lnTo>
                    <a:pt x="218" y="144"/>
                  </a:lnTo>
                  <a:lnTo>
                    <a:pt x="203" y="144"/>
                  </a:lnTo>
                  <a:lnTo>
                    <a:pt x="199" y="144"/>
                  </a:lnTo>
                  <a:lnTo>
                    <a:pt x="192" y="149"/>
                  </a:lnTo>
                  <a:lnTo>
                    <a:pt x="192" y="149"/>
                  </a:lnTo>
                  <a:lnTo>
                    <a:pt x="192" y="151"/>
                  </a:lnTo>
                  <a:lnTo>
                    <a:pt x="189" y="154"/>
                  </a:lnTo>
                  <a:lnTo>
                    <a:pt x="187" y="156"/>
                  </a:lnTo>
                  <a:lnTo>
                    <a:pt x="184" y="158"/>
                  </a:lnTo>
                  <a:lnTo>
                    <a:pt x="184" y="156"/>
                  </a:lnTo>
                  <a:lnTo>
                    <a:pt x="187" y="154"/>
                  </a:lnTo>
                  <a:lnTo>
                    <a:pt x="187" y="151"/>
                  </a:lnTo>
                  <a:lnTo>
                    <a:pt x="189" y="149"/>
                  </a:lnTo>
                  <a:lnTo>
                    <a:pt x="194" y="144"/>
                  </a:lnTo>
                  <a:lnTo>
                    <a:pt x="196" y="142"/>
                  </a:lnTo>
                  <a:lnTo>
                    <a:pt x="196" y="140"/>
                  </a:lnTo>
                  <a:lnTo>
                    <a:pt x="194" y="140"/>
                  </a:lnTo>
                  <a:lnTo>
                    <a:pt x="194" y="142"/>
                  </a:lnTo>
                  <a:lnTo>
                    <a:pt x="189" y="144"/>
                  </a:lnTo>
                  <a:lnTo>
                    <a:pt x="184" y="149"/>
                  </a:lnTo>
                  <a:lnTo>
                    <a:pt x="182" y="149"/>
                  </a:lnTo>
                  <a:lnTo>
                    <a:pt x="180" y="154"/>
                  </a:lnTo>
                  <a:lnTo>
                    <a:pt x="180" y="154"/>
                  </a:lnTo>
                  <a:lnTo>
                    <a:pt x="177" y="154"/>
                  </a:lnTo>
                  <a:lnTo>
                    <a:pt x="175" y="156"/>
                  </a:lnTo>
                  <a:lnTo>
                    <a:pt x="177" y="156"/>
                  </a:lnTo>
                  <a:lnTo>
                    <a:pt x="173" y="163"/>
                  </a:lnTo>
                  <a:lnTo>
                    <a:pt x="170" y="168"/>
                  </a:lnTo>
                  <a:lnTo>
                    <a:pt x="168" y="166"/>
                  </a:lnTo>
                  <a:lnTo>
                    <a:pt x="168" y="166"/>
                  </a:lnTo>
                  <a:lnTo>
                    <a:pt x="170" y="166"/>
                  </a:lnTo>
                  <a:lnTo>
                    <a:pt x="170" y="166"/>
                  </a:lnTo>
                  <a:lnTo>
                    <a:pt x="170" y="163"/>
                  </a:lnTo>
                  <a:lnTo>
                    <a:pt x="170" y="163"/>
                  </a:lnTo>
                  <a:lnTo>
                    <a:pt x="170" y="163"/>
                  </a:lnTo>
                  <a:lnTo>
                    <a:pt x="168" y="158"/>
                  </a:lnTo>
                  <a:lnTo>
                    <a:pt x="168" y="158"/>
                  </a:lnTo>
                  <a:lnTo>
                    <a:pt x="168" y="156"/>
                  </a:lnTo>
                  <a:lnTo>
                    <a:pt x="168" y="156"/>
                  </a:lnTo>
                  <a:lnTo>
                    <a:pt x="168" y="154"/>
                  </a:lnTo>
                  <a:lnTo>
                    <a:pt x="168" y="154"/>
                  </a:lnTo>
                  <a:lnTo>
                    <a:pt x="168" y="151"/>
                  </a:lnTo>
                  <a:lnTo>
                    <a:pt x="170" y="151"/>
                  </a:lnTo>
                  <a:lnTo>
                    <a:pt x="170" y="147"/>
                  </a:lnTo>
                  <a:lnTo>
                    <a:pt x="170" y="144"/>
                  </a:lnTo>
                  <a:lnTo>
                    <a:pt x="170" y="142"/>
                  </a:lnTo>
                  <a:lnTo>
                    <a:pt x="170" y="140"/>
                  </a:lnTo>
                  <a:lnTo>
                    <a:pt x="168" y="137"/>
                  </a:lnTo>
                  <a:lnTo>
                    <a:pt x="166" y="135"/>
                  </a:lnTo>
                  <a:lnTo>
                    <a:pt x="166" y="135"/>
                  </a:lnTo>
                  <a:lnTo>
                    <a:pt x="163" y="135"/>
                  </a:lnTo>
                  <a:lnTo>
                    <a:pt x="163" y="135"/>
                  </a:lnTo>
                  <a:lnTo>
                    <a:pt x="163" y="135"/>
                  </a:lnTo>
                  <a:lnTo>
                    <a:pt x="163" y="135"/>
                  </a:lnTo>
                  <a:lnTo>
                    <a:pt x="163" y="135"/>
                  </a:lnTo>
                  <a:lnTo>
                    <a:pt x="163" y="132"/>
                  </a:lnTo>
                  <a:lnTo>
                    <a:pt x="163" y="130"/>
                  </a:lnTo>
                  <a:lnTo>
                    <a:pt x="163" y="128"/>
                  </a:lnTo>
                  <a:lnTo>
                    <a:pt x="163" y="128"/>
                  </a:lnTo>
                  <a:lnTo>
                    <a:pt x="161" y="125"/>
                  </a:lnTo>
                  <a:lnTo>
                    <a:pt x="156" y="125"/>
                  </a:lnTo>
                  <a:lnTo>
                    <a:pt x="154" y="125"/>
                  </a:lnTo>
                  <a:lnTo>
                    <a:pt x="151" y="123"/>
                  </a:lnTo>
                  <a:lnTo>
                    <a:pt x="151" y="121"/>
                  </a:lnTo>
                  <a:lnTo>
                    <a:pt x="151" y="118"/>
                  </a:lnTo>
                  <a:lnTo>
                    <a:pt x="151" y="116"/>
                  </a:lnTo>
                  <a:lnTo>
                    <a:pt x="149" y="114"/>
                  </a:lnTo>
                  <a:lnTo>
                    <a:pt x="149" y="114"/>
                  </a:lnTo>
                  <a:lnTo>
                    <a:pt x="147" y="116"/>
                  </a:lnTo>
                  <a:lnTo>
                    <a:pt x="132" y="128"/>
                  </a:lnTo>
                  <a:lnTo>
                    <a:pt x="130" y="130"/>
                  </a:lnTo>
                  <a:lnTo>
                    <a:pt x="130" y="130"/>
                  </a:lnTo>
                  <a:lnTo>
                    <a:pt x="128" y="135"/>
                  </a:lnTo>
                  <a:lnTo>
                    <a:pt x="128" y="135"/>
                  </a:lnTo>
                  <a:lnTo>
                    <a:pt x="128" y="135"/>
                  </a:lnTo>
                  <a:lnTo>
                    <a:pt x="125" y="140"/>
                  </a:lnTo>
                  <a:lnTo>
                    <a:pt x="123" y="142"/>
                  </a:lnTo>
                  <a:lnTo>
                    <a:pt x="123" y="142"/>
                  </a:lnTo>
                  <a:lnTo>
                    <a:pt x="118" y="144"/>
                  </a:lnTo>
                  <a:lnTo>
                    <a:pt x="116" y="144"/>
                  </a:lnTo>
                  <a:lnTo>
                    <a:pt x="116" y="144"/>
                  </a:lnTo>
                  <a:lnTo>
                    <a:pt x="111" y="144"/>
                  </a:lnTo>
                  <a:lnTo>
                    <a:pt x="109" y="144"/>
                  </a:lnTo>
                  <a:lnTo>
                    <a:pt x="106" y="147"/>
                  </a:lnTo>
                  <a:lnTo>
                    <a:pt x="102" y="154"/>
                  </a:lnTo>
                  <a:lnTo>
                    <a:pt x="95" y="161"/>
                  </a:lnTo>
                  <a:lnTo>
                    <a:pt x="87" y="163"/>
                  </a:lnTo>
                  <a:lnTo>
                    <a:pt x="52" y="173"/>
                  </a:lnTo>
                  <a:lnTo>
                    <a:pt x="47" y="173"/>
                  </a:lnTo>
                  <a:lnTo>
                    <a:pt x="33" y="189"/>
                  </a:lnTo>
                  <a:lnTo>
                    <a:pt x="31" y="192"/>
                  </a:lnTo>
                  <a:lnTo>
                    <a:pt x="14" y="199"/>
                  </a:lnTo>
                  <a:lnTo>
                    <a:pt x="9" y="201"/>
                  </a:lnTo>
                  <a:lnTo>
                    <a:pt x="9" y="201"/>
                  </a:lnTo>
                  <a:lnTo>
                    <a:pt x="7" y="201"/>
                  </a:lnTo>
                  <a:lnTo>
                    <a:pt x="5" y="203"/>
                  </a:lnTo>
                  <a:lnTo>
                    <a:pt x="2" y="203"/>
                  </a:lnTo>
                  <a:lnTo>
                    <a:pt x="0" y="206"/>
                  </a:lnTo>
                  <a:lnTo>
                    <a:pt x="0" y="206"/>
                  </a:lnTo>
                  <a:lnTo>
                    <a:pt x="0" y="208"/>
                  </a:lnTo>
                  <a:lnTo>
                    <a:pt x="0" y="211"/>
                  </a:lnTo>
                  <a:lnTo>
                    <a:pt x="0" y="211"/>
                  </a:lnTo>
                  <a:lnTo>
                    <a:pt x="2" y="211"/>
                  </a:lnTo>
                  <a:lnTo>
                    <a:pt x="2" y="211"/>
                  </a:lnTo>
                  <a:lnTo>
                    <a:pt x="2" y="211"/>
                  </a:lnTo>
                  <a:lnTo>
                    <a:pt x="5" y="211"/>
                  </a:lnTo>
                  <a:lnTo>
                    <a:pt x="5" y="208"/>
                  </a:lnTo>
                  <a:lnTo>
                    <a:pt x="7" y="208"/>
                  </a:lnTo>
                  <a:lnTo>
                    <a:pt x="7" y="208"/>
                  </a:lnTo>
                  <a:lnTo>
                    <a:pt x="7" y="211"/>
                  </a:lnTo>
                  <a:lnTo>
                    <a:pt x="9" y="211"/>
                  </a:lnTo>
                  <a:lnTo>
                    <a:pt x="9" y="211"/>
                  </a:lnTo>
                  <a:lnTo>
                    <a:pt x="12" y="211"/>
                  </a:lnTo>
                  <a:lnTo>
                    <a:pt x="12" y="213"/>
                  </a:lnTo>
                  <a:lnTo>
                    <a:pt x="12" y="213"/>
                  </a:lnTo>
                  <a:lnTo>
                    <a:pt x="14" y="213"/>
                  </a:lnTo>
                  <a:lnTo>
                    <a:pt x="14" y="213"/>
                  </a:lnTo>
                  <a:lnTo>
                    <a:pt x="16" y="213"/>
                  </a:lnTo>
                  <a:lnTo>
                    <a:pt x="16" y="213"/>
                  </a:lnTo>
                  <a:lnTo>
                    <a:pt x="19" y="215"/>
                  </a:lnTo>
                  <a:lnTo>
                    <a:pt x="19" y="215"/>
                  </a:lnTo>
                  <a:lnTo>
                    <a:pt x="21" y="218"/>
                  </a:lnTo>
                  <a:lnTo>
                    <a:pt x="21" y="222"/>
                  </a:lnTo>
                  <a:lnTo>
                    <a:pt x="24" y="227"/>
                  </a:lnTo>
                  <a:lnTo>
                    <a:pt x="26" y="229"/>
                  </a:lnTo>
                  <a:lnTo>
                    <a:pt x="28" y="232"/>
                  </a:lnTo>
                  <a:lnTo>
                    <a:pt x="28" y="232"/>
                  </a:lnTo>
                  <a:lnTo>
                    <a:pt x="28" y="232"/>
                  </a:lnTo>
                  <a:lnTo>
                    <a:pt x="31" y="234"/>
                  </a:lnTo>
                  <a:lnTo>
                    <a:pt x="31" y="234"/>
                  </a:lnTo>
                  <a:lnTo>
                    <a:pt x="35" y="234"/>
                  </a:lnTo>
                  <a:lnTo>
                    <a:pt x="38" y="234"/>
                  </a:lnTo>
                  <a:lnTo>
                    <a:pt x="45" y="234"/>
                  </a:lnTo>
                  <a:lnTo>
                    <a:pt x="50" y="237"/>
                  </a:lnTo>
                  <a:lnTo>
                    <a:pt x="59" y="237"/>
                  </a:lnTo>
                  <a:lnTo>
                    <a:pt x="66" y="239"/>
                  </a:lnTo>
                  <a:lnTo>
                    <a:pt x="73" y="241"/>
                  </a:lnTo>
                  <a:lnTo>
                    <a:pt x="83" y="241"/>
                  </a:lnTo>
                  <a:lnTo>
                    <a:pt x="90" y="244"/>
                  </a:lnTo>
                  <a:lnTo>
                    <a:pt x="97" y="244"/>
                  </a:lnTo>
                  <a:lnTo>
                    <a:pt x="104" y="244"/>
                  </a:lnTo>
                  <a:lnTo>
                    <a:pt x="109" y="246"/>
                  </a:lnTo>
                  <a:lnTo>
                    <a:pt x="113" y="246"/>
                  </a:lnTo>
                  <a:lnTo>
                    <a:pt x="116" y="246"/>
                  </a:lnTo>
                  <a:lnTo>
                    <a:pt x="116" y="246"/>
                  </a:lnTo>
                  <a:lnTo>
                    <a:pt x="121" y="248"/>
                  </a:lnTo>
                  <a:lnTo>
                    <a:pt x="123" y="248"/>
                  </a:lnTo>
                  <a:lnTo>
                    <a:pt x="128" y="251"/>
                  </a:lnTo>
                  <a:lnTo>
                    <a:pt x="132" y="253"/>
                  </a:lnTo>
                  <a:lnTo>
                    <a:pt x="139" y="256"/>
                  </a:lnTo>
                  <a:lnTo>
                    <a:pt x="144" y="258"/>
                  </a:lnTo>
                  <a:lnTo>
                    <a:pt x="147" y="258"/>
                  </a:lnTo>
                  <a:lnTo>
                    <a:pt x="147" y="258"/>
                  </a:lnTo>
                  <a:lnTo>
                    <a:pt x="149" y="258"/>
                  </a:lnTo>
                  <a:lnTo>
                    <a:pt x="149" y="258"/>
                  </a:lnTo>
                  <a:lnTo>
                    <a:pt x="151" y="258"/>
                  </a:lnTo>
                  <a:lnTo>
                    <a:pt x="151" y="258"/>
                  </a:lnTo>
                  <a:lnTo>
                    <a:pt x="151" y="258"/>
                  </a:lnTo>
                  <a:lnTo>
                    <a:pt x="154" y="258"/>
                  </a:lnTo>
                  <a:lnTo>
                    <a:pt x="154" y="258"/>
                  </a:lnTo>
                  <a:lnTo>
                    <a:pt x="156" y="258"/>
                  </a:lnTo>
                  <a:lnTo>
                    <a:pt x="156" y="258"/>
                  </a:lnTo>
                  <a:lnTo>
                    <a:pt x="156" y="258"/>
                  </a:lnTo>
                  <a:lnTo>
                    <a:pt x="158" y="258"/>
                  </a:lnTo>
                  <a:lnTo>
                    <a:pt x="158" y="258"/>
                  </a:lnTo>
                  <a:lnTo>
                    <a:pt x="161" y="258"/>
                  </a:lnTo>
                  <a:lnTo>
                    <a:pt x="166" y="260"/>
                  </a:lnTo>
                  <a:lnTo>
                    <a:pt x="166" y="260"/>
                  </a:lnTo>
                  <a:lnTo>
                    <a:pt x="166" y="260"/>
                  </a:lnTo>
                  <a:lnTo>
                    <a:pt x="168" y="258"/>
                  </a:lnTo>
                  <a:lnTo>
                    <a:pt x="168" y="258"/>
                  </a:lnTo>
                  <a:lnTo>
                    <a:pt x="170" y="258"/>
                  </a:lnTo>
                  <a:lnTo>
                    <a:pt x="170" y="258"/>
                  </a:lnTo>
                  <a:lnTo>
                    <a:pt x="170" y="258"/>
                  </a:lnTo>
                  <a:lnTo>
                    <a:pt x="170" y="258"/>
                  </a:lnTo>
                  <a:lnTo>
                    <a:pt x="173" y="258"/>
                  </a:lnTo>
                  <a:lnTo>
                    <a:pt x="173" y="258"/>
                  </a:lnTo>
                  <a:lnTo>
                    <a:pt x="173" y="256"/>
                  </a:lnTo>
                  <a:lnTo>
                    <a:pt x="175" y="256"/>
                  </a:lnTo>
                  <a:lnTo>
                    <a:pt x="175" y="258"/>
                  </a:lnTo>
                  <a:lnTo>
                    <a:pt x="177" y="258"/>
                  </a:lnTo>
                  <a:lnTo>
                    <a:pt x="177" y="258"/>
                  </a:lnTo>
                  <a:lnTo>
                    <a:pt x="180" y="258"/>
                  </a:lnTo>
                  <a:lnTo>
                    <a:pt x="180" y="258"/>
                  </a:lnTo>
                  <a:lnTo>
                    <a:pt x="180" y="258"/>
                  </a:lnTo>
                  <a:lnTo>
                    <a:pt x="180" y="258"/>
                  </a:lnTo>
                  <a:lnTo>
                    <a:pt x="182" y="258"/>
                  </a:lnTo>
                  <a:lnTo>
                    <a:pt x="184" y="260"/>
                  </a:lnTo>
                  <a:lnTo>
                    <a:pt x="184" y="260"/>
                  </a:lnTo>
                  <a:lnTo>
                    <a:pt x="187" y="260"/>
                  </a:lnTo>
                  <a:lnTo>
                    <a:pt x="189" y="258"/>
                  </a:lnTo>
                  <a:lnTo>
                    <a:pt x="189" y="258"/>
                  </a:lnTo>
                  <a:lnTo>
                    <a:pt x="189" y="258"/>
                  </a:lnTo>
                  <a:lnTo>
                    <a:pt x="192" y="260"/>
                  </a:lnTo>
                  <a:lnTo>
                    <a:pt x="194" y="260"/>
                  </a:lnTo>
                  <a:lnTo>
                    <a:pt x="194" y="260"/>
                  </a:lnTo>
                  <a:lnTo>
                    <a:pt x="196" y="260"/>
                  </a:lnTo>
                  <a:lnTo>
                    <a:pt x="199" y="260"/>
                  </a:lnTo>
                  <a:lnTo>
                    <a:pt x="199" y="260"/>
                  </a:lnTo>
                  <a:lnTo>
                    <a:pt x="201" y="263"/>
                  </a:lnTo>
                  <a:lnTo>
                    <a:pt x="203" y="263"/>
                  </a:lnTo>
                  <a:lnTo>
                    <a:pt x="203" y="263"/>
                  </a:lnTo>
                  <a:lnTo>
                    <a:pt x="203" y="263"/>
                  </a:lnTo>
                  <a:lnTo>
                    <a:pt x="206" y="260"/>
                  </a:lnTo>
                  <a:lnTo>
                    <a:pt x="206" y="260"/>
                  </a:lnTo>
                  <a:lnTo>
                    <a:pt x="206" y="263"/>
                  </a:lnTo>
                  <a:lnTo>
                    <a:pt x="208" y="263"/>
                  </a:lnTo>
                  <a:lnTo>
                    <a:pt x="210" y="263"/>
                  </a:lnTo>
                  <a:lnTo>
                    <a:pt x="210" y="263"/>
                  </a:lnTo>
                  <a:lnTo>
                    <a:pt x="213" y="265"/>
                  </a:lnTo>
                  <a:lnTo>
                    <a:pt x="213" y="265"/>
                  </a:lnTo>
                  <a:lnTo>
                    <a:pt x="215" y="270"/>
                  </a:lnTo>
                  <a:lnTo>
                    <a:pt x="215" y="270"/>
                  </a:lnTo>
                  <a:lnTo>
                    <a:pt x="215" y="272"/>
                  </a:lnTo>
                  <a:lnTo>
                    <a:pt x="215" y="272"/>
                  </a:lnTo>
                  <a:lnTo>
                    <a:pt x="215" y="272"/>
                  </a:lnTo>
                  <a:lnTo>
                    <a:pt x="213" y="274"/>
                  </a:lnTo>
                  <a:lnTo>
                    <a:pt x="213" y="277"/>
                  </a:lnTo>
                  <a:lnTo>
                    <a:pt x="213" y="277"/>
                  </a:lnTo>
                  <a:lnTo>
                    <a:pt x="213" y="277"/>
                  </a:lnTo>
                  <a:lnTo>
                    <a:pt x="213" y="279"/>
                  </a:lnTo>
                  <a:lnTo>
                    <a:pt x="215" y="279"/>
                  </a:lnTo>
                  <a:lnTo>
                    <a:pt x="215" y="279"/>
                  </a:lnTo>
                  <a:lnTo>
                    <a:pt x="218" y="279"/>
                  </a:lnTo>
                  <a:lnTo>
                    <a:pt x="218" y="282"/>
                  </a:lnTo>
                  <a:lnTo>
                    <a:pt x="220" y="282"/>
                  </a:lnTo>
                  <a:lnTo>
                    <a:pt x="220" y="282"/>
                  </a:lnTo>
                  <a:lnTo>
                    <a:pt x="222" y="282"/>
                  </a:lnTo>
                  <a:lnTo>
                    <a:pt x="225" y="279"/>
                  </a:lnTo>
                  <a:lnTo>
                    <a:pt x="225" y="279"/>
                  </a:lnTo>
                  <a:lnTo>
                    <a:pt x="225" y="279"/>
                  </a:lnTo>
                  <a:lnTo>
                    <a:pt x="225" y="279"/>
                  </a:lnTo>
                  <a:lnTo>
                    <a:pt x="227" y="282"/>
                  </a:lnTo>
                  <a:lnTo>
                    <a:pt x="227" y="282"/>
                  </a:lnTo>
                  <a:lnTo>
                    <a:pt x="227" y="282"/>
                  </a:lnTo>
                  <a:lnTo>
                    <a:pt x="227" y="282"/>
                  </a:lnTo>
                  <a:lnTo>
                    <a:pt x="229" y="282"/>
                  </a:lnTo>
                  <a:lnTo>
                    <a:pt x="234" y="282"/>
                  </a:lnTo>
                  <a:lnTo>
                    <a:pt x="234" y="282"/>
                  </a:lnTo>
                  <a:lnTo>
                    <a:pt x="234" y="284"/>
                  </a:lnTo>
                  <a:lnTo>
                    <a:pt x="234" y="284"/>
                  </a:lnTo>
                  <a:lnTo>
                    <a:pt x="236" y="284"/>
                  </a:lnTo>
                  <a:lnTo>
                    <a:pt x="236" y="284"/>
                  </a:lnTo>
                  <a:lnTo>
                    <a:pt x="236" y="286"/>
                  </a:lnTo>
                  <a:lnTo>
                    <a:pt x="239" y="286"/>
                  </a:lnTo>
                  <a:lnTo>
                    <a:pt x="241" y="286"/>
                  </a:lnTo>
                  <a:lnTo>
                    <a:pt x="241" y="289"/>
                  </a:lnTo>
                  <a:lnTo>
                    <a:pt x="244" y="289"/>
                  </a:lnTo>
                  <a:lnTo>
                    <a:pt x="244" y="291"/>
                  </a:lnTo>
                  <a:lnTo>
                    <a:pt x="244" y="291"/>
                  </a:lnTo>
                  <a:lnTo>
                    <a:pt x="244" y="291"/>
                  </a:lnTo>
                  <a:lnTo>
                    <a:pt x="244" y="291"/>
                  </a:lnTo>
                  <a:lnTo>
                    <a:pt x="244" y="291"/>
                  </a:lnTo>
                  <a:lnTo>
                    <a:pt x="244" y="293"/>
                  </a:lnTo>
                  <a:lnTo>
                    <a:pt x="244" y="293"/>
                  </a:lnTo>
                  <a:lnTo>
                    <a:pt x="244" y="293"/>
                  </a:lnTo>
                  <a:lnTo>
                    <a:pt x="244" y="296"/>
                  </a:lnTo>
                  <a:lnTo>
                    <a:pt x="246" y="298"/>
                  </a:lnTo>
                  <a:lnTo>
                    <a:pt x="246" y="298"/>
                  </a:lnTo>
                  <a:lnTo>
                    <a:pt x="246" y="300"/>
                  </a:lnTo>
                  <a:lnTo>
                    <a:pt x="246" y="300"/>
                  </a:lnTo>
                  <a:lnTo>
                    <a:pt x="246" y="303"/>
                  </a:lnTo>
                  <a:lnTo>
                    <a:pt x="246" y="303"/>
                  </a:lnTo>
                  <a:lnTo>
                    <a:pt x="246" y="303"/>
                  </a:lnTo>
                  <a:lnTo>
                    <a:pt x="246" y="303"/>
                  </a:lnTo>
                  <a:lnTo>
                    <a:pt x="244" y="303"/>
                  </a:lnTo>
                  <a:lnTo>
                    <a:pt x="244" y="305"/>
                  </a:lnTo>
                  <a:lnTo>
                    <a:pt x="244" y="305"/>
                  </a:lnTo>
                  <a:lnTo>
                    <a:pt x="246" y="308"/>
                  </a:lnTo>
                  <a:lnTo>
                    <a:pt x="246" y="312"/>
                  </a:lnTo>
                  <a:lnTo>
                    <a:pt x="246" y="312"/>
                  </a:lnTo>
                  <a:lnTo>
                    <a:pt x="246" y="312"/>
                  </a:lnTo>
                  <a:lnTo>
                    <a:pt x="246" y="312"/>
                  </a:lnTo>
                  <a:lnTo>
                    <a:pt x="246" y="315"/>
                  </a:lnTo>
                  <a:lnTo>
                    <a:pt x="246" y="315"/>
                  </a:lnTo>
                  <a:lnTo>
                    <a:pt x="246" y="317"/>
                  </a:lnTo>
                  <a:lnTo>
                    <a:pt x="244" y="317"/>
                  </a:lnTo>
                  <a:lnTo>
                    <a:pt x="241" y="319"/>
                  </a:lnTo>
                  <a:lnTo>
                    <a:pt x="241" y="319"/>
                  </a:lnTo>
                  <a:lnTo>
                    <a:pt x="241" y="319"/>
                  </a:lnTo>
                  <a:lnTo>
                    <a:pt x="241" y="322"/>
                  </a:lnTo>
                  <a:lnTo>
                    <a:pt x="241" y="322"/>
                  </a:lnTo>
                  <a:lnTo>
                    <a:pt x="241" y="324"/>
                  </a:lnTo>
                  <a:lnTo>
                    <a:pt x="241" y="324"/>
                  </a:lnTo>
                  <a:lnTo>
                    <a:pt x="241" y="327"/>
                  </a:lnTo>
                  <a:lnTo>
                    <a:pt x="241" y="329"/>
                  </a:lnTo>
                  <a:lnTo>
                    <a:pt x="241" y="329"/>
                  </a:lnTo>
                  <a:lnTo>
                    <a:pt x="241" y="329"/>
                  </a:lnTo>
                  <a:lnTo>
                    <a:pt x="244" y="331"/>
                  </a:lnTo>
                  <a:lnTo>
                    <a:pt x="244" y="331"/>
                  </a:lnTo>
                  <a:lnTo>
                    <a:pt x="246" y="329"/>
                  </a:lnTo>
                  <a:lnTo>
                    <a:pt x="246" y="329"/>
                  </a:lnTo>
                  <a:lnTo>
                    <a:pt x="246" y="329"/>
                  </a:lnTo>
                  <a:lnTo>
                    <a:pt x="246" y="329"/>
                  </a:lnTo>
                  <a:lnTo>
                    <a:pt x="248" y="329"/>
                  </a:lnTo>
                  <a:lnTo>
                    <a:pt x="251" y="329"/>
                  </a:lnTo>
                  <a:lnTo>
                    <a:pt x="251" y="329"/>
                  </a:lnTo>
                  <a:lnTo>
                    <a:pt x="251" y="329"/>
                  </a:lnTo>
                  <a:lnTo>
                    <a:pt x="258" y="324"/>
                  </a:lnTo>
                  <a:lnTo>
                    <a:pt x="258" y="324"/>
                  </a:lnTo>
                  <a:lnTo>
                    <a:pt x="258" y="324"/>
                  </a:lnTo>
                  <a:lnTo>
                    <a:pt x="260" y="324"/>
                  </a:lnTo>
                  <a:lnTo>
                    <a:pt x="260" y="327"/>
                  </a:lnTo>
                  <a:lnTo>
                    <a:pt x="260" y="327"/>
                  </a:lnTo>
                  <a:lnTo>
                    <a:pt x="262" y="327"/>
                  </a:lnTo>
                  <a:lnTo>
                    <a:pt x="262" y="329"/>
                  </a:lnTo>
                  <a:lnTo>
                    <a:pt x="262" y="329"/>
                  </a:lnTo>
                  <a:lnTo>
                    <a:pt x="262" y="329"/>
                  </a:lnTo>
                  <a:lnTo>
                    <a:pt x="260" y="331"/>
                  </a:lnTo>
                  <a:lnTo>
                    <a:pt x="260" y="331"/>
                  </a:lnTo>
                  <a:lnTo>
                    <a:pt x="258" y="338"/>
                  </a:lnTo>
                  <a:lnTo>
                    <a:pt x="258" y="343"/>
                  </a:lnTo>
                  <a:lnTo>
                    <a:pt x="255" y="343"/>
                  </a:lnTo>
                  <a:lnTo>
                    <a:pt x="255" y="348"/>
                  </a:lnTo>
                  <a:lnTo>
                    <a:pt x="258" y="348"/>
                  </a:lnTo>
                  <a:lnTo>
                    <a:pt x="258" y="350"/>
                  </a:lnTo>
                  <a:lnTo>
                    <a:pt x="260" y="350"/>
                  </a:lnTo>
                  <a:lnTo>
                    <a:pt x="260" y="353"/>
                  </a:lnTo>
                  <a:lnTo>
                    <a:pt x="262" y="355"/>
                  </a:lnTo>
                  <a:lnTo>
                    <a:pt x="262" y="355"/>
                  </a:lnTo>
                  <a:lnTo>
                    <a:pt x="262" y="355"/>
                  </a:lnTo>
                  <a:lnTo>
                    <a:pt x="265" y="357"/>
                  </a:lnTo>
                  <a:lnTo>
                    <a:pt x="270" y="357"/>
                  </a:lnTo>
                  <a:lnTo>
                    <a:pt x="270" y="357"/>
                  </a:lnTo>
                  <a:lnTo>
                    <a:pt x="270" y="353"/>
                  </a:lnTo>
                  <a:lnTo>
                    <a:pt x="270" y="350"/>
                  </a:lnTo>
                  <a:lnTo>
                    <a:pt x="272" y="348"/>
                  </a:lnTo>
                  <a:lnTo>
                    <a:pt x="289" y="317"/>
                  </a:lnTo>
                  <a:lnTo>
                    <a:pt x="289" y="315"/>
                  </a:lnTo>
                  <a:lnTo>
                    <a:pt x="289" y="312"/>
                  </a:lnTo>
                  <a:lnTo>
                    <a:pt x="289" y="312"/>
                  </a:lnTo>
                  <a:lnTo>
                    <a:pt x="291" y="310"/>
                  </a:lnTo>
                  <a:lnTo>
                    <a:pt x="291" y="308"/>
                  </a:lnTo>
                  <a:lnTo>
                    <a:pt x="293" y="303"/>
                  </a:lnTo>
                  <a:lnTo>
                    <a:pt x="293" y="300"/>
                  </a:lnTo>
                  <a:lnTo>
                    <a:pt x="296" y="296"/>
                  </a:lnTo>
                  <a:lnTo>
                    <a:pt x="298" y="293"/>
                  </a:lnTo>
                  <a:lnTo>
                    <a:pt x="300" y="286"/>
                  </a:lnTo>
                  <a:lnTo>
                    <a:pt x="303" y="284"/>
                  </a:lnTo>
                  <a:lnTo>
                    <a:pt x="305" y="282"/>
                  </a:lnTo>
                  <a:lnTo>
                    <a:pt x="307" y="282"/>
                  </a:lnTo>
                  <a:lnTo>
                    <a:pt x="307" y="277"/>
                  </a:lnTo>
                  <a:lnTo>
                    <a:pt x="307" y="277"/>
                  </a:lnTo>
                  <a:lnTo>
                    <a:pt x="307" y="272"/>
                  </a:lnTo>
                  <a:lnTo>
                    <a:pt x="310" y="267"/>
                  </a:lnTo>
                  <a:lnTo>
                    <a:pt x="310" y="265"/>
                  </a:lnTo>
                  <a:lnTo>
                    <a:pt x="312" y="263"/>
                  </a:lnTo>
                  <a:lnTo>
                    <a:pt x="312" y="263"/>
                  </a:lnTo>
                  <a:lnTo>
                    <a:pt x="312" y="256"/>
                  </a:lnTo>
                  <a:lnTo>
                    <a:pt x="315" y="253"/>
                  </a:lnTo>
                  <a:lnTo>
                    <a:pt x="315" y="253"/>
                  </a:lnTo>
                  <a:lnTo>
                    <a:pt x="317" y="256"/>
                  </a:lnTo>
                  <a:lnTo>
                    <a:pt x="317" y="256"/>
                  </a:lnTo>
                  <a:lnTo>
                    <a:pt x="317" y="258"/>
                  </a:lnTo>
                  <a:lnTo>
                    <a:pt x="315" y="260"/>
                  </a:lnTo>
                  <a:lnTo>
                    <a:pt x="315" y="263"/>
                  </a:lnTo>
                  <a:lnTo>
                    <a:pt x="315" y="263"/>
                  </a:lnTo>
                  <a:lnTo>
                    <a:pt x="315" y="265"/>
                  </a:lnTo>
                  <a:lnTo>
                    <a:pt x="315" y="267"/>
                  </a:lnTo>
                  <a:lnTo>
                    <a:pt x="315" y="270"/>
                  </a:lnTo>
                  <a:lnTo>
                    <a:pt x="317" y="270"/>
                  </a:lnTo>
                  <a:lnTo>
                    <a:pt x="317" y="272"/>
                  </a:lnTo>
                  <a:lnTo>
                    <a:pt x="317" y="277"/>
                  </a:lnTo>
                  <a:lnTo>
                    <a:pt x="317" y="279"/>
                  </a:lnTo>
                  <a:lnTo>
                    <a:pt x="319" y="282"/>
                  </a:lnTo>
                  <a:lnTo>
                    <a:pt x="319" y="282"/>
                  </a:lnTo>
                  <a:lnTo>
                    <a:pt x="319" y="279"/>
                  </a:lnTo>
                  <a:lnTo>
                    <a:pt x="319" y="279"/>
                  </a:lnTo>
                  <a:lnTo>
                    <a:pt x="324" y="277"/>
                  </a:lnTo>
                  <a:lnTo>
                    <a:pt x="326" y="277"/>
                  </a:lnTo>
                  <a:lnTo>
                    <a:pt x="326" y="277"/>
                  </a:lnTo>
                  <a:lnTo>
                    <a:pt x="329" y="274"/>
                  </a:lnTo>
                  <a:lnTo>
                    <a:pt x="329" y="274"/>
                  </a:lnTo>
                  <a:lnTo>
                    <a:pt x="329" y="272"/>
                  </a:lnTo>
                  <a:lnTo>
                    <a:pt x="331" y="267"/>
                  </a:lnTo>
                  <a:lnTo>
                    <a:pt x="331" y="267"/>
                  </a:lnTo>
                  <a:lnTo>
                    <a:pt x="331" y="265"/>
                  </a:lnTo>
                  <a:lnTo>
                    <a:pt x="333" y="265"/>
                  </a:lnTo>
                  <a:lnTo>
                    <a:pt x="333" y="263"/>
                  </a:lnTo>
                  <a:lnTo>
                    <a:pt x="333" y="263"/>
                  </a:lnTo>
                  <a:lnTo>
                    <a:pt x="333" y="260"/>
                  </a:lnTo>
                  <a:lnTo>
                    <a:pt x="333" y="258"/>
                  </a:lnTo>
                  <a:lnTo>
                    <a:pt x="336" y="258"/>
                  </a:lnTo>
                  <a:lnTo>
                    <a:pt x="336" y="258"/>
                  </a:lnTo>
                  <a:lnTo>
                    <a:pt x="341" y="260"/>
                  </a:lnTo>
                  <a:lnTo>
                    <a:pt x="343" y="260"/>
                  </a:lnTo>
                  <a:lnTo>
                    <a:pt x="345" y="258"/>
                  </a:lnTo>
                  <a:lnTo>
                    <a:pt x="345" y="258"/>
                  </a:lnTo>
                  <a:lnTo>
                    <a:pt x="348" y="256"/>
                  </a:lnTo>
                  <a:lnTo>
                    <a:pt x="348" y="253"/>
                  </a:lnTo>
                  <a:lnTo>
                    <a:pt x="350" y="253"/>
                  </a:lnTo>
                  <a:lnTo>
                    <a:pt x="352" y="253"/>
                  </a:lnTo>
                  <a:lnTo>
                    <a:pt x="352" y="253"/>
                  </a:lnTo>
                  <a:lnTo>
                    <a:pt x="355" y="253"/>
                  </a:lnTo>
                  <a:lnTo>
                    <a:pt x="355" y="256"/>
                  </a:lnTo>
                  <a:lnTo>
                    <a:pt x="352" y="263"/>
                  </a:lnTo>
                  <a:lnTo>
                    <a:pt x="352" y="265"/>
                  </a:lnTo>
                  <a:lnTo>
                    <a:pt x="355" y="265"/>
                  </a:lnTo>
                  <a:lnTo>
                    <a:pt x="355" y="265"/>
                  </a:lnTo>
                  <a:lnTo>
                    <a:pt x="355" y="265"/>
                  </a:lnTo>
                  <a:lnTo>
                    <a:pt x="355" y="267"/>
                  </a:lnTo>
                  <a:lnTo>
                    <a:pt x="352" y="267"/>
                  </a:lnTo>
                  <a:lnTo>
                    <a:pt x="352" y="265"/>
                  </a:lnTo>
                  <a:lnTo>
                    <a:pt x="350" y="265"/>
                  </a:lnTo>
                  <a:lnTo>
                    <a:pt x="350" y="265"/>
                  </a:lnTo>
                  <a:lnTo>
                    <a:pt x="348" y="267"/>
                  </a:lnTo>
                  <a:lnTo>
                    <a:pt x="348" y="267"/>
                  </a:lnTo>
                  <a:lnTo>
                    <a:pt x="348" y="267"/>
                  </a:lnTo>
                  <a:lnTo>
                    <a:pt x="348" y="267"/>
                  </a:lnTo>
                  <a:lnTo>
                    <a:pt x="348" y="270"/>
                  </a:lnTo>
                  <a:lnTo>
                    <a:pt x="348" y="270"/>
                  </a:lnTo>
                  <a:lnTo>
                    <a:pt x="348" y="270"/>
                  </a:lnTo>
                  <a:lnTo>
                    <a:pt x="348" y="270"/>
                  </a:lnTo>
                  <a:lnTo>
                    <a:pt x="345" y="270"/>
                  </a:lnTo>
                  <a:lnTo>
                    <a:pt x="345" y="272"/>
                  </a:lnTo>
                  <a:lnTo>
                    <a:pt x="345" y="274"/>
                  </a:lnTo>
                  <a:lnTo>
                    <a:pt x="345" y="277"/>
                  </a:lnTo>
                  <a:lnTo>
                    <a:pt x="343" y="279"/>
                  </a:lnTo>
                  <a:lnTo>
                    <a:pt x="343" y="279"/>
                  </a:lnTo>
                  <a:lnTo>
                    <a:pt x="343" y="282"/>
                  </a:lnTo>
                  <a:lnTo>
                    <a:pt x="345" y="284"/>
                  </a:lnTo>
                  <a:lnTo>
                    <a:pt x="348" y="286"/>
                  </a:lnTo>
                  <a:lnTo>
                    <a:pt x="350" y="286"/>
                  </a:lnTo>
                  <a:lnTo>
                    <a:pt x="350" y="286"/>
                  </a:lnTo>
                  <a:lnTo>
                    <a:pt x="352" y="286"/>
                  </a:lnTo>
                  <a:lnTo>
                    <a:pt x="352" y="286"/>
                  </a:lnTo>
                  <a:lnTo>
                    <a:pt x="352" y="286"/>
                  </a:lnTo>
                  <a:lnTo>
                    <a:pt x="352" y="284"/>
                  </a:lnTo>
                  <a:lnTo>
                    <a:pt x="350" y="284"/>
                  </a:lnTo>
                  <a:lnTo>
                    <a:pt x="350" y="284"/>
                  </a:lnTo>
                  <a:lnTo>
                    <a:pt x="350" y="282"/>
                  </a:lnTo>
                  <a:lnTo>
                    <a:pt x="350" y="282"/>
                  </a:lnTo>
                  <a:lnTo>
                    <a:pt x="350" y="279"/>
                  </a:lnTo>
                  <a:lnTo>
                    <a:pt x="350" y="279"/>
                  </a:lnTo>
                  <a:lnTo>
                    <a:pt x="352" y="279"/>
                  </a:lnTo>
                  <a:lnTo>
                    <a:pt x="352" y="279"/>
                  </a:lnTo>
                  <a:lnTo>
                    <a:pt x="352" y="274"/>
                  </a:lnTo>
                  <a:lnTo>
                    <a:pt x="355" y="274"/>
                  </a:lnTo>
                  <a:lnTo>
                    <a:pt x="357" y="272"/>
                  </a:lnTo>
                  <a:lnTo>
                    <a:pt x="357" y="272"/>
                  </a:lnTo>
                  <a:lnTo>
                    <a:pt x="357" y="270"/>
                  </a:lnTo>
                  <a:lnTo>
                    <a:pt x="357" y="270"/>
                  </a:lnTo>
                  <a:lnTo>
                    <a:pt x="357" y="267"/>
                  </a:lnTo>
                  <a:lnTo>
                    <a:pt x="359" y="267"/>
                  </a:lnTo>
                  <a:lnTo>
                    <a:pt x="362" y="267"/>
                  </a:lnTo>
                  <a:lnTo>
                    <a:pt x="364" y="265"/>
                  </a:lnTo>
                  <a:lnTo>
                    <a:pt x="364" y="265"/>
                  </a:lnTo>
                  <a:lnTo>
                    <a:pt x="367" y="263"/>
                  </a:lnTo>
                  <a:lnTo>
                    <a:pt x="367" y="263"/>
                  </a:lnTo>
                  <a:lnTo>
                    <a:pt x="367" y="263"/>
                  </a:lnTo>
                  <a:lnTo>
                    <a:pt x="371" y="260"/>
                  </a:lnTo>
                  <a:lnTo>
                    <a:pt x="371" y="260"/>
                  </a:lnTo>
                  <a:lnTo>
                    <a:pt x="371" y="258"/>
                  </a:lnTo>
                  <a:lnTo>
                    <a:pt x="371" y="258"/>
                  </a:lnTo>
                  <a:lnTo>
                    <a:pt x="374" y="251"/>
                  </a:lnTo>
                  <a:lnTo>
                    <a:pt x="376" y="246"/>
                  </a:lnTo>
                  <a:lnTo>
                    <a:pt x="378" y="241"/>
                  </a:lnTo>
                  <a:lnTo>
                    <a:pt x="395" y="237"/>
                  </a:lnTo>
                  <a:lnTo>
                    <a:pt x="397" y="237"/>
                  </a:lnTo>
                  <a:close/>
                  <a:moveTo>
                    <a:pt x="331" y="180"/>
                  </a:moveTo>
                  <a:lnTo>
                    <a:pt x="331" y="180"/>
                  </a:lnTo>
                  <a:lnTo>
                    <a:pt x="333" y="180"/>
                  </a:lnTo>
                  <a:lnTo>
                    <a:pt x="333" y="182"/>
                  </a:lnTo>
                  <a:lnTo>
                    <a:pt x="333" y="182"/>
                  </a:lnTo>
                  <a:lnTo>
                    <a:pt x="333" y="185"/>
                  </a:lnTo>
                  <a:lnTo>
                    <a:pt x="333" y="185"/>
                  </a:lnTo>
                  <a:lnTo>
                    <a:pt x="336" y="185"/>
                  </a:lnTo>
                  <a:lnTo>
                    <a:pt x="336" y="185"/>
                  </a:lnTo>
                  <a:lnTo>
                    <a:pt x="336" y="185"/>
                  </a:lnTo>
                  <a:lnTo>
                    <a:pt x="336" y="182"/>
                  </a:lnTo>
                  <a:lnTo>
                    <a:pt x="336" y="182"/>
                  </a:lnTo>
                  <a:lnTo>
                    <a:pt x="336" y="185"/>
                  </a:lnTo>
                  <a:lnTo>
                    <a:pt x="338" y="185"/>
                  </a:lnTo>
                  <a:lnTo>
                    <a:pt x="338" y="185"/>
                  </a:lnTo>
                  <a:lnTo>
                    <a:pt x="338" y="185"/>
                  </a:lnTo>
                  <a:lnTo>
                    <a:pt x="341" y="185"/>
                  </a:lnTo>
                  <a:lnTo>
                    <a:pt x="341" y="182"/>
                  </a:lnTo>
                  <a:lnTo>
                    <a:pt x="341" y="182"/>
                  </a:lnTo>
                  <a:lnTo>
                    <a:pt x="338" y="180"/>
                  </a:lnTo>
                  <a:lnTo>
                    <a:pt x="338" y="182"/>
                  </a:lnTo>
                  <a:lnTo>
                    <a:pt x="336" y="182"/>
                  </a:lnTo>
                  <a:lnTo>
                    <a:pt x="336" y="180"/>
                  </a:lnTo>
                  <a:lnTo>
                    <a:pt x="336" y="180"/>
                  </a:lnTo>
                  <a:lnTo>
                    <a:pt x="338" y="177"/>
                  </a:lnTo>
                  <a:lnTo>
                    <a:pt x="336" y="175"/>
                  </a:lnTo>
                  <a:lnTo>
                    <a:pt x="336" y="173"/>
                  </a:lnTo>
                  <a:lnTo>
                    <a:pt x="336" y="173"/>
                  </a:lnTo>
                  <a:lnTo>
                    <a:pt x="333" y="173"/>
                  </a:lnTo>
                  <a:lnTo>
                    <a:pt x="331" y="173"/>
                  </a:lnTo>
                  <a:lnTo>
                    <a:pt x="331" y="175"/>
                  </a:lnTo>
                  <a:lnTo>
                    <a:pt x="331" y="177"/>
                  </a:lnTo>
                  <a:lnTo>
                    <a:pt x="331" y="180"/>
                  </a:lnTo>
                  <a:close/>
                  <a:moveTo>
                    <a:pt x="154" y="114"/>
                  </a:moveTo>
                  <a:lnTo>
                    <a:pt x="151" y="116"/>
                  </a:lnTo>
                  <a:lnTo>
                    <a:pt x="151" y="118"/>
                  </a:lnTo>
                  <a:lnTo>
                    <a:pt x="151" y="123"/>
                  </a:lnTo>
                  <a:lnTo>
                    <a:pt x="154" y="125"/>
                  </a:lnTo>
                  <a:lnTo>
                    <a:pt x="161" y="125"/>
                  </a:lnTo>
                  <a:lnTo>
                    <a:pt x="163" y="125"/>
                  </a:lnTo>
                  <a:lnTo>
                    <a:pt x="166" y="128"/>
                  </a:lnTo>
                  <a:lnTo>
                    <a:pt x="166" y="128"/>
                  </a:lnTo>
                  <a:lnTo>
                    <a:pt x="168" y="125"/>
                  </a:lnTo>
                  <a:lnTo>
                    <a:pt x="170" y="125"/>
                  </a:lnTo>
                  <a:lnTo>
                    <a:pt x="170" y="123"/>
                  </a:lnTo>
                  <a:lnTo>
                    <a:pt x="168" y="121"/>
                  </a:lnTo>
                  <a:lnTo>
                    <a:pt x="166" y="123"/>
                  </a:lnTo>
                  <a:lnTo>
                    <a:pt x="168" y="121"/>
                  </a:lnTo>
                  <a:lnTo>
                    <a:pt x="168" y="118"/>
                  </a:lnTo>
                  <a:lnTo>
                    <a:pt x="170" y="116"/>
                  </a:lnTo>
                  <a:lnTo>
                    <a:pt x="170" y="116"/>
                  </a:lnTo>
                  <a:lnTo>
                    <a:pt x="170" y="118"/>
                  </a:lnTo>
                  <a:lnTo>
                    <a:pt x="170" y="123"/>
                  </a:lnTo>
                  <a:lnTo>
                    <a:pt x="170" y="123"/>
                  </a:lnTo>
                  <a:lnTo>
                    <a:pt x="170" y="125"/>
                  </a:lnTo>
                  <a:lnTo>
                    <a:pt x="170" y="128"/>
                  </a:lnTo>
                  <a:lnTo>
                    <a:pt x="168" y="130"/>
                  </a:lnTo>
                  <a:lnTo>
                    <a:pt x="166" y="130"/>
                  </a:lnTo>
                  <a:lnTo>
                    <a:pt x="166" y="132"/>
                  </a:lnTo>
                  <a:lnTo>
                    <a:pt x="166" y="132"/>
                  </a:lnTo>
                  <a:lnTo>
                    <a:pt x="173" y="140"/>
                  </a:lnTo>
                  <a:lnTo>
                    <a:pt x="173" y="140"/>
                  </a:lnTo>
                  <a:lnTo>
                    <a:pt x="175" y="137"/>
                  </a:lnTo>
                  <a:lnTo>
                    <a:pt x="175" y="135"/>
                  </a:lnTo>
                  <a:lnTo>
                    <a:pt x="177" y="128"/>
                  </a:lnTo>
                  <a:lnTo>
                    <a:pt x="177" y="128"/>
                  </a:lnTo>
                  <a:lnTo>
                    <a:pt x="182" y="125"/>
                  </a:lnTo>
                  <a:lnTo>
                    <a:pt x="182" y="123"/>
                  </a:lnTo>
                  <a:lnTo>
                    <a:pt x="182" y="121"/>
                  </a:lnTo>
                  <a:lnTo>
                    <a:pt x="182" y="121"/>
                  </a:lnTo>
                  <a:lnTo>
                    <a:pt x="184" y="121"/>
                  </a:lnTo>
                  <a:lnTo>
                    <a:pt x="187" y="121"/>
                  </a:lnTo>
                  <a:lnTo>
                    <a:pt x="187" y="118"/>
                  </a:lnTo>
                  <a:lnTo>
                    <a:pt x="184" y="118"/>
                  </a:lnTo>
                  <a:lnTo>
                    <a:pt x="184" y="116"/>
                  </a:lnTo>
                  <a:lnTo>
                    <a:pt x="187" y="114"/>
                  </a:lnTo>
                  <a:lnTo>
                    <a:pt x="187" y="111"/>
                  </a:lnTo>
                  <a:lnTo>
                    <a:pt x="189" y="111"/>
                  </a:lnTo>
                  <a:lnTo>
                    <a:pt x="189" y="111"/>
                  </a:lnTo>
                  <a:lnTo>
                    <a:pt x="192" y="111"/>
                  </a:lnTo>
                  <a:lnTo>
                    <a:pt x="192" y="109"/>
                  </a:lnTo>
                  <a:lnTo>
                    <a:pt x="194" y="106"/>
                  </a:lnTo>
                  <a:lnTo>
                    <a:pt x="196" y="104"/>
                  </a:lnTo>
                  <a:lnTo>
                    <a:pt x="199" y="104"/>
                  </a:lnTo>
                  <a:lnTo>
                    <a:pt x="199" y="104"/>
                  </a:lnTo>
                  <a:lnTo>
                    <a:pt x="199" y="99"/>
                  </a:lnTo>
                  <a:lnTo>
                    <a:pt x="201" y="99"/>
                  </a:lnTo>
                  <a:lnTo>
                    <a:pt x="203" y="99"/>
                  </a:lnTo>
                  <a:lnTo>
                    <a:pt x="203" y="97"/>
                  </a:lnTo>
                  <a:lnTo>
                    <a:pt x="208" y="92"/>
                  </a:lnTo>
                  <a:lnTo>
                    <a:pt x="208" y="92"/>
                  </a:lnTo>
                  <a:lnTo>
                    <a:pt x="203" y="90"/>
                  </a:lnTo>
                  <a:lnTo>
                    <a:pt x="201" y="90"/>
                  </a:lnTo>
                  <a:lnTo>
                    <a:pt x="203" y="90"/>
                  </a:lnTo>
                  <a:lnTo>
                    <a:pt x="203" y="87"/>
                  </a:lnTo>
                  <a:lnTo>
                    <a:pt x="208" y="87"/>
                  </a:lnTo>
                  <a:lnTo>
                    <a:pt x="213" y="85"/>
                  </a:lnTo>
                  <a:lnTo>
                    <a:pt x="215" y="85"/>
                  </a:lnTo>
                  <a:lnTo>
                    <a:pt x="218" y="85"/>
                  </a:lnTo>
                  <a:lnTo>
                    <a:pt x="220" y="87"/>
                  </a:lnTo>
                  <a:lnTo>
                    <a:pt x="222" y="87"/>
                  </a:lnTo>
                  <a:lnTo>
                    <a:pt x="225" y="85"/>
                  </a:lnTo>
                  <a:lnTo>
                    <a:pt x="227" y="83"/>
                  </a:lnTo>
                  <a:lnTo>
                    <a:pt x="229" y="83"/>
                  </a:lnTo>
                  <a:lnTo>
                    <a:pt x="229" y="83"/>
                  </a:lnTo>
                  <a:lnTo>
                    <a:pt x="227" y="83"/>
                  </a:lnTo>
                  <a:lnTo>
                    <a:pt x="225" y="78"/>
                  </a:lnTo>
                  <a:lnTo>
                    <a:pt x="225" y="78"/>
                  </a:lnTo>
                  <a:lnTo>
                    <a:pt x="220" y="76"/>
                  </a:lnTo>
                  <a:lnTo>
                    <a:pt x="218" y="76"/>
                  </a:lnTo>
                  <a:lnTo>
                    <a:pt x="199" y="78"/>
                  </a:lnTo>
                  <a:lnTo>
                    <a:pt x="192" y="80"/>
                  </a:lnTo>
                  <a:lnTo>
                    <a:pt x="184" y="83"/>
                  </a:lnTo>
                  <a:lnTo>
                    <a:pt x="184" y="85"/>
                  </a:lnTo>
                  <a:lnTo>
                    <a:pt x="182" y="87"/>
                  </a:lnTo>
                  <a:lnTo>
                    <a:pt x="182" y="87"/>
                  </a:lnTo>
                  <a:lnTo>
                    <a:pt x="180" y="87"/>
                  </a:lnTo>
                  <a:lnTo>
                    <a:pt x="180" y="87"/>
                  </a:lnTo>
                  <a:lnTo>
                    <a:pt x="177" y="87"/>
                  </a:lnTo>
                  <a:lnTo>
                    <a:pt x="177" y="87"/>
                  </a:lnTo>
                  <a:lnTo>
                    <a:pt x="175" y="90"/>
                  </a:lnTo>
                  <a:lnTo>
                    <a:pt x="168" y="92"/>
                  </a:lnTo>
                  <a:lnTo>
                    <a:pt x="166" y="95"/>
                  </a:lnTo>
                  <a:lnTo>
                    <a:pt x="158" y="106"/>
                  </a:lnTo>
                  <a:lnTo>
                    <a:pt x="158" y="109"/>
                  </a:lnTo>
                  <a:lnTo>
                    <a:pt x="154" y="111"/>
                  </a:lnTo>
                  <a:lnTo>
                    <a:pt x="154" y="114"/>
                  </a:lnTo>
                  <a:close/>
                  <a:moveTo>
                    <a:pt x="92" y="40"/>
                  </a:moveTo>
                  <a:lnTo>
                    <a:pt x="97" y="38"/>
                  </a:lnTo>
                  <a:lnTo>
                    <a:pt x="97" y="38"/>
                  </a:lnTo>
                  <a:lnTo>
                    <a:pt x="92" y="40"/>
                  </a:lnTo>
                  <a:lnTo>
                    <a:pt x="92" y="40"/>
                  </a:lnTo>
                  <a:lnTo>
                    <a:pt x="92" y="45"/>
                  </a:lnTo>
                  <a:lnTo>
                    <a:pt x="92" y="45"/>
                  </a:lnTo>
                  <a:lnTo>
                    <a:pt x="92" y="45"/>
                  </a:lnTo>
                  <a:lnTo>
                    <a:pt x="92" y="45"/>
                  </a:lnTo>
                  <a:lnTo>
                    <a:pt x="92" y="45"/>
                  </a:lnTo>
                  <a:lnTo>
                    <a:pt x="95" y="47"/>
                  </a:lnTo>
                  <a:lnTo>
                    <a:pt x="97" y="47"/>
                  </a:lnTo>
                  <a:lnTo>
                    <a:pt x="99" y="47"/>
                  </a:lnTo>
                  <a:lnTo>
                    <a:pt x="113" y="38"/>
                  </a:lnTo>
                  <a:lnTo>
                    <a:pt x="118" y="38"/>
                  </a:lnTo>
                  <a:lnTo>
                    <a:pt x="118" y="38"/>
                  </a:lnTo>
                  <a:lnTo>
                    <a:pt x="109" y="38"/>
                  </a:lnTo>
                  <a:lnTo>
                    <a:pt x="111" y="35"/>
                  </a:lnTo>
                  <a:lnTo>
                    <a:pt x="113" y="33"/>
                  </a:lnTo>
                  <a:lnTo>
                    <a:pt x="113" y="33"/>
                  </a:lnTo>
                  <a:lnTo>
                    <a:pt x="135" y="21"/>
                  </a:lnTo>
                  <a:lnTo>
                    <a:pt x="139" y="19"/>
                  </a:lnTo>
                  <a:lnTo>
                    <a:pt x="144" y="16"/>
                  </a:lnTo>
                  <a:lnTo>
                    <a:pt x="144" y="14"/>
                  </a:lnTo>
                  <a:lnTo>
                    <a:pt x="144" y="14"/>
                  </a:lnTo>
                  <a:lnTo>
                    <a:pt x="142" y="12"/>
                  </a:lnTo>
                  <a:lnTo>
                    <a:pt x="142" y="12"/>
                  </a:lnTo>
                  <a:lnTo>
                    <a:pt x="144" y="9"/>
                  </a:lnTo>
                  <a:lnTo>
                    <a:pt x="151" y="5"/>
                  </a:lnTo>
                  <a:lnTo>
                    <a:pt x="154" y="2"/>
                  </a:lnTo>
                  <a:lnTo>
                    <a:pt x="154" y="0"/>
                  </a:lnTo>
                  <a:lnTo>
                    <a:pt x="154" y="0"/>
                  </a:lnTo>
                  <a:lnTo>
                    <a:pt x="154" y="0"/>
                  </a:lnTo>
                  <a:lnTo>
                    <a:pt x="154" y="0"/>
                  </a:lnTo>
                  <a:lnTo>
                    <a:pt x="151" y="2"/>
                  </a:lnTo>
                  <a:lnTo>
                    <a:pt x="149" y="2"/>
                  </a:lnTo>
                  <a:lnTo>
                    <a:pt x="149" y="2"/>
                  </a:lnTo>
                  <a:lnTo>
                    <a:pt x="151" y="0"/>
                  </a:lnTo>
                  <a:lnTo>
                    <a:pt x="151" y="0"/>
                  </a:lnTo>
                  <a:lnTo>
                    <a:pt x="147" y="2"/>
                  </a:lnTo>
                  <a:lnTo>
                    <a:pt x="144" y="5"/>
                  </a:lnTo>
                  <a:lnTo>
                    <a:pt x="142" y="5"/>
                  </a:lnTo>
                  <a:lnTo>
                    <a:pt x="139" y="7"/>
                  </a:lnTo>
                  <a:lnTo>
                    <a:pt x="139" y="5"/>
                  </a:lnTo>
                  <a:lnTo>
                    <a:pt x="132" y="12"/>
                  </a:lnTo>
                  <a:lnTo>
                    <a:pt x="132" y="9"/>
                  </a:lnTo>
                  <a:lnTo>
                    <a:pt x="130" y="12"/>
                  </a:lnTo>
                  <a:lnTo>
                    <a:pt x="125" y="14"/>
                  </a:lnTo>
                  <a:lnTo>
                    <a:pt x="123" y="16"/>
                  </a:lnTo>
                  <a:lnTo>
                    <a:pt x="121" y="19"/>
                  </a:lnTo>
                  <a:lnTo>
                    <a:pt x="118" y="19"/>
                  </a:lnTo>
                  <a:lnTo>
                    <a:pt x="116" y="21"/>
                  </a:lnTo>
                  <a:lnTo>
                    <a:pt x="113" y="21"/>
                  </a:lnTo>
                  <a:lnTo>
                    <a:pt x="113" y="21"/>
                  </a:lnTo>
                  <a:lnTo>
                    <a:pt x="111" y="24"/>
                  </a:lnTo>
                  <a:lnTo>
                    <a:pt x="99" y="31"/>
                  </a:lnTo>
                  <a:lnTo>
                    <a:pt x="90" y="38"/>
                  </a:lnTo>
                  <a:lnTo>
                    <a:pt x="92" y="40"/>
                  </a:lnTo>
                  <a:lnTo>
                    <a:pt x="92" y="40"/>
                  </a:lnTo>
                  <a:close/>
                  <a:moveTo>
                    <a:pt x="407" y="348"/>
                  </a:moveTo>
                  <a:lnTo>
                    <a:pt x="407" y="348"/>
                  </a:lnTo>
                  <a:lnTo>
                    <a:pt x="404" y="348"/>
                  </a:lnTo>
                  <a:lnTo>
                    <a:pt x="404" y="348"/>
                  </a:lnTo>
                  <a:lnTo>
                    <a:pt x="402" y="350"/>
                  </a:lnTo>
                  <a:lnTo>
                    <a:pt x="402" y="353"/>
                  </a:lnTo>
                  <a:lnTo>
                    <a:pt x="402" y="353"/>
                  </a:lnTo>
                  <a:lnTo>
                    <a:pt x="404" y="355"/>
                  </a:lnTo>
                  <a:lnTo>
                    <a:pt x="407" y="353"/>
                  </a:lnTo>
                  <a:lnTo>
                    <a:pt x="407" y="350"/>
                  </a:lnTo>
                  <a:lnTo>
                    <a:pt x="409" y="348"/>
                  </a:lnTo>
                  <a:lnTo>
                    <a:pt x="407" y="348"/>
                  </a:lnTo>
                  <a:lnTo>
                    <a:pt x="407" y="348"/>
                  </a:lnTo>
                  <a:close/>
                  <a:moveTo>
                    <a:pt x="414" y="343"/>
                  </a:moveTo>
                  <a:lnTo>
                    <a:pt x="416" y="343"/>
                  </a:lnTo>
                  <a:lnTo>
                    <a:pt x="416" y="341"/>
                  </a:lnTo>
                  <a:lnTo>
                    <a:pt x="416" y="341"/>
                  </a:lnTo>
                  <a:lnTo>
                    <a:pt x="416" y="338"/>
                  </a:lnTo>
                  <a:lnTo>
                    <a:pt x="416" y="336"/>
                  </a:lnTo>
                  <a:lnTo>
                    <a:pt x="416" y="336"/>
                  </a:lnTo>
                  <a:lnTo>
                    <a:pt x="414" y="334"/>
                  </a:lnTo>
                  <a:lnTo>
                    <a:pt x="414" y="334"/>
                  </a:lnTo>
                  <a:lnTo>
                    <a:pt x="411" y="334"/>
                  </a:lnTo>
                  <a:lnTo>
                    <a:pt x="411" y="334"/>
                  </a:lnTo>
                  <a:lnTo>
                    <a:pt x="409" y="334"/>
                  </a:lnTo>
                  <a:lnTo>
                    <a:pt x="409" y="336"/>
                  </a:lnTo>
                  <a:lnTo>
                    <a:pt x="411" y="343"/>
                  </a:lnTo>
                  <a:lnTo>
                    <a:pt x="414" y="343"/>
                  </a:lnTo>
                  <a:close/>
                  <a:moveTo>
                    <a:pt x="546" y="215"/>
                  </a:moveTo>
                  <a:lnTo>
                    <a:pt x="544" y="213"/>
                  </a:lnTo>
                  <a:lnTo>
                    <a:pt x="542" y="215"/>
                  </a:lnTo>
                  <a:lnTo>
                    <a:pt x="542" y="215"/>
                  </a:lnTo>
                  <a:lnTo>
                    <a:pt x="542" y="215"/>
                  </a:lnTo>
                  <a:lnTo>
                    <a:pt x="542" y="215"/>
                  </a:lnTo>
                  <a:lnTo>
                    <a:pt x="542" y="218"/>
                  </a:lnTo>
                  <a:lnTo>
                    <a:pt x="544" y="218"/>
                  </a:lnTo>
                  <a:lnTo>
                    <a:pt x="544" y="218"/>
                  </a:lnTo>
                  <a:lnTo>
                    <a:pt x="542" y="218"/>
                  </a:lnTo>
                  <a:lnTo>
                    <a:pt x="544" y="218"/>
                  </a:lnTo>
                  <a:lnTo>
                    <a:pt x="546" y="220"/>
                  </a:lnTo>
                  <a:lnTo>
                    <a:pt x="551" y="218"/>
                  </a:lnTo>
                  <a:lnTo>
                    <a:pt x="549" y="218"/>
                  </a:lnTo>
                  <a:lnTo>
                    <a:pt x="549" y="218"/>
                  </a:lnTo>
                  <a:lnTo>
                    <a:pt x="546" y="215"/>
                  </a:lnTo>
                  <a:lnTo>
                    <a:pt x="546" y="218"/>
                  </a:lnTo>
                  <a:lnTo>
                    <a:pt x="546" y="215"/>
                  </a:lnTo>
                  <a:lnTo>
                    <a:pt x="546" y="215"/>
                  </a:lnTo>
                  <a:close/>
                  <a:moveTo>
                    <a:pt x="421" y="296"/>
                  </a:moveTo>
                  <a:lnTo>
                    <a:pt x="421" y="296"/>
                  </a:lnTo>
                  <a:lnTo>
                    <a:pt x="421" y="296"/>
                  </a:lnTo>
                  <a:lnTo>
                    <a:pt x="419" y="296"/>
                  </a:lnTo>
                  <a:lnTo>
                    <a:pt x="423" y="303"/>
                  </a:lnTo>
                  <a:lnTo>
                    <a:pt x="426" y="303"/>
                  </a:lnTo>
                  <a:lnTo>
                    <a:pt x="426" y="300"/>
                  </a:lnTo>
                  <a:lnTo>
                    <a:pt x="426" y="300"/>
                  </a:lnTo>
                  <a:lnTo>
                    <a:pt x="423" y="298"/>
                  </a:lnTo>
                  <a:lnTo>
                    <a:pt x="421" y="296"/>
                  </a:lnTo>
                  <a:close/>
                  <a:moveTo>
                    <a:pt x="778" y="551"/>
                  </a:moveTo>
                  <a:lnTo>
                    <a:pt x="778" y="549"/>
                  </a:lnTo>
                  <a:lnTo>
                    <a:pt x="778" y="544"/>
                  </a:lnTo>
                  <a:lnTo>
                    <a:pt x="778" y="544"/>
                  </a:lnTo>
                  <a:lnTo>
                    <a:pt x="776" y="542"/>
                  </a:lnTo>
                  <a:lnTo>
                    <a:pt x="773" y="537"/>
                  </a:lnTo>
                  <a:lnTo>
                    <a:pt x="771" y="535"/>
                  </a:lnTo>
                  <a:lnTo>
                    <a:pt x="771" y="535"/>
                  </a:lnTo>
                  <a:lnTo>
                    <a:pt x="764" y="514"/>
                  </a:lnTo>
                  <a:lnTo>
                    <a:pt x="757" y="495"/>
                  </a:lnTo>
                  <a:lnTo>
                    <a:pt x="754" y="485"/>
                  </a:lnTo>
                  <a:lnTo>
                    <a:pt x="743" y="452"/>
                  </a:lnTo>
                  <a:lnTo>
                    <a:pt x="738" y="445"/>
                  </a:lnTo>
                  <a:lnTo>
                    <a:pt x="738" y="445"/>
                  </a:lnTo>
                  <a:lnTo>
                    <a:pt x="738" y="443"/>
                  </a:lnTo>
                  <a:lnTo>
                    <a:pt x="736" y="440"/>
                  </a:lnTo>
                  <a:lnTo>
                    <a:pt x="731" y="433"/>
                  </a:lnTo>
                  <a:lnTo>
                    <a:pt x="726" y="431"/>
                  </a:lnTo>
                  <a:lnTo>
                    <a:pt x="724" y="428"/>
                  </a:lnTo>
                  <a:lnTo>
                    <a:pt x="712" y="426"/>
                  </a:lnTo>
                  <a:lnTo>
                    <a:pt x="710" y="426"/>
                  </a:lnTo>
                  <a:lnTo>
                    <a:pt x="707" y="426"/>
                  </a:lnTo>
                  <a:lnTo>
                    <a:pt x="702" y="428"/>
                  </a:lnTo>
                  <a:lnTo>
                    <a:pt x="702" y="428"/>
                  </a:lnTo>
                  <a:lnTo>
                    <a:pt x="700" y="433"/>
                  </a:lnTo>
                  <a:lnTo>
                    <a:pt x="698" y="433"/>
                  </a:lnTo>
                  <a:lnTo>
                    <a:pt x="695" y="435"/>
                  </a:lnTo>
                  <a:lnTo>
                    <a:pt x="693" y="435"/>
                  </a:lnTo>
                  <a:lnTo>
                    <a:pt x="693" y="438"/>
                  </a:lnTo>
                  <a:lnTo>
                    <a:pt x="691" y="438"/>
                  </a:lnTo>
                  <a:lnTo>
                    <a:pt x="684" y="440"/>
                  </a:lnTo>
                  <a:lnTo>
                    <a:pt x="684" y="440"/>
                  </a:lnTo>
                  <a:lnTo>
                    <a:pt x="684" y="440"/>
                  </a:lnTo>
                  <a:lnTo>
                    <a:pt x="681" y="440"/>
                  </a:lnTo>
                  <a:lnTo>
                    <a:pt x="679" y="445"/>
                  </a:lnTo>
                  <a:lnTo>
                    <a:pt x="679" y="447"/>
                  </a:lnTo>
                  <a:lnTo>
                    <a:pt x="679" y="447"/>
                  </a:lnTo>
                  <a:lnTo>
                    <a:pt x="669" y="450"/>
                  </a:lnTo>
                  <a:lnTo>
                    <a:pt x="672" y="450"/>
                  </a:lnTo>
                  <a:lnTo>
                    <a:pt x="674" y="450"/>
                  </a:lnTo>
                  <a:lnTo>
                    <a:pt x="676" y="450"/>
                  </a:lnTo>
                  <a:lnTo>
                    <a:pt x="676" y="452"/>
                  </a:lnTo>
                  <a:lnTo>
                    <a:pt x="674" y="454"/>
                  </a:lnTo>
                  <a:lnTo>
                    <a:pt x="674" y="457"/>
                  </a:lnTo>
                  <a:lnTo>
                    <a:pt x="672" y="459"/>
                  </a:lnTo>
                  <a:lnTo>
                    <a:pt x="672" y="461"/>
                  </a:lnTo>
                  <a:lnTo>
                    <a:pt x="669" y="469"/>
                  </a:lnTo>
                  <a:lnTo>
                    <a:pt x="667" y="476"/>
                  </a:lnTo>
                  <a:lnTo>
                    <a:pt x="667" y="478"/>
                  </a:lnTo>
                  <a:lnTo>
                    <a:pt x="665" y="478"/>
                  </a:lnTo>
                  <a:lnTo>
                    <a:pt x="665" y="476"/>
                  </a:lnTo>
                  <a:lnTo>
                    <a:pt x="665" y="476"/>
                  </a:lnTo>
                  <a:lnTo>
                    <a:pt x="662" y="473"/>
                  </a:lnTo>
                  <a:lnTo>
                    <a:pt x="662" y="476"/>
                  </a:lnTo>
                  <a:lnTo>
                    <a:pt x="657" y="485"/>
                  </a:lnTo>
                  <a:lnTo>
                    <a:pt x="655" y="487"/>
                  </a:lnTo>
                  <a:lnTo>
                    <a:pt x="650" y="492"/>
                  </a:lnTo>
                  <a:lnTo>
                    <a:pt x="648" y="490"/>
                  </a:lnTo>
                  <a:lnTo>
                    <a:pt x="643" y="490"/>
                  </a:lnTo>
                  <a:lnTo>
                    <a:pt x="639" y="487"/>
                  </a:lnTo>
                  <a:lnTo>
                    <a:pt x="636" y="487"/>
                  </a:lnTo>
                  <a:lnTo>
                    <a:pt x="631" y="485"/>
                  </a:lnTo>
                  <a:lnTo>
                    <a:pt x="629" y="485"/>
                  </a:lnTo>
                  <a:lnTo>
                    <a:pt x="627" y="483"/>
                  </a:lnTo>
                  <a:lnTo>
                    <a:pt x="624" y="480"/>
                  </a:lnTo>
                  <a:lnTo>
                    <a:pt x="624" y="478"/>
                  </a:lnTo>
                  <a:lnTo>
                    <a:pt x="624" y="473"/>
                  </a:lnTo>
                  <a:lnTo>
                    <a:pt x="624" y="473"/>
                  </a:lnTo>
                  <a:lnTo>
                    <a:pt x="624" y="469"/>
                  </a:lnTo>
                  <a:lnTo>
                    <a:pt x="624" y="466"/>
                  </a:lnTo>
                  <a:lnTo>
                    <a:pt x="624" y="466"/>
                  </a:lnTo>
                  <a:lnTo>
                    <a:pt x="624" y="464"/>
                  </a:lnTo>
                  <a:lnTo>
                    <a:pt x="624" y="464"/>
                  </a:lnTo>
                  <a:lnTo>
                    <a:pt x="624" y="461"/>
                  </a:lnTo>
                  <a:lnTo>
                    <a:pt x="624" y="452"/>
                  </a:lnTo>
                  <a:lnTo>
                    <a:pt x="627" y="447"/>
                  </a:lnTo>
                  <a:lnTo>
                    <a:pt x="631" y="445"/>
                  </a:lnTo>
                  <a:lnTo>
                    <a:pt x="631" y="445"/>
                  </a:lnTo>
                  <a:lnTo>
                    <a:pt x="634" y="445"/>
                  </a:lnTo>
                  <a:lnTo>
                    <a:pt x="636" y="445"/>
                  </a:lnTo>
                  <a:lnTo>
                    <a:pt x="636" y="445"/>
                  </a:lnTo>
                  <a:lnTo>
                    <a:pt x="639" y="445"/>
                  </a:lnTo>
                  <a:lnTo>
                    <a:pt x="639" y="443"/>
                  </a:lnTo>
                  <a:lnTo>
                    <a:pt x="639" y="443"/>
                  </a:lnTo>
                  <a:lnTo>
                    <a:pt x="641" y="445"/>
                  </a:lnTo>
                  <a:lnTo>
                    <a:pt x="643" y="443"/>
                  </a:lnTo>
                  <a:lnTo>
                    <a:pt x="643" y="443"/>
                  </a:lnTo>
                  <a:lnTo>
                    <a:pt x="643" y="440"/>
                  </a:lnTo>
                  <a:lnTo>
                    <a:pt x="643" y="438"/>
                  </a:lnTo>
                  <a:lnTo>
                    <a:pt x="646" y="438"/>
                  </a:lnTo>
                  <a:lnTo>
                    <a:pt x="650" y="435"/>
                  </a:lnTo>
                  <a:lnTo>
                    <a:pt x="650" y="435"/>
                  </a:lnTo>
                  <a:lnTo>
                    <a:pt x="650" y="433"/>
                  </a:lnTo>
                  <a:lnTo>
                    <a:pt x="650" y="433"/>
                  </a:lnTo>
                  <a:lnTo>
                    <a:pt x="650" y="431"/>
                  </a:lnTo>
                  <a:lnTo>
                    <a:pt x="650" y="431"/>
                  </a:lnTo>
                  <a:lnTo>
                    <a:pt x="653" y="431"/>
                  </a:lnTo>
                  <a:lnTo>
                    <a:pt x="653" y="428"/>
                  </a:lnTo>
                  <a:lnTo>
                    <a:pt x="650" y="419"/>
                  </a:lnTo>
                  <a:lnTo>
                    <a:pt x="650" y="414"/>
                  </a:lnTo>
                  <a:lnTo>
                    <a:pt x="653" y="409"/>
                  </a:lnTo>
                  <a:lnTo>
                    <a:pt x="655" y="407"/>
                  </a:lnTo>
                  <a:lnTo>
                    <a:pt x="657" y="407"/>
                  </a:lnTo>
                  <a:lnTo>
                    <a:pt x="660" y="407"/>
                  </a:lnTo>
                  <a:lnTo>
                    <a:pt x="660" y="407"/>
                  </a:lnTo>
                  <a:lnTo>
                    <a:pt x="660" y="409"/>
                  </a:lnTo>
                  <a:lnTo>
                    <a:pt x="660" y="409"/>
                  </a:lnTo>
                  <a:lnTo>
                    <a:pt x="660" y="409"/>
                  </a:lnTo>
                  <a:lnTo>
                    <a:pt x="662" y="402"/>
                  </a:lnTo>
                  <a:lnTo>
                    <a:pt x="665" y="402"/>
                  </a:lnTo>
                  <a:lnTo>
                    <a:pt x="665" y="400"/>
                  </a:lnTo>
                  <a:lnTo>
                    <a:pt x="667" y="400"/>
                  </a:lnTo>
                  <a:lnTo>
                    <a:pt x="667" y="400"/>
                  </a:lnTo>
                  <a:lnTo>
                    <a:pt x="669" y="398"/>
                  </a:lnTo>
                  <a:lnTo>
                    <a:pt x="669" y="398"/>
                  </a:lnTo>
                  <a:lnTo>
                    <a:pt x="669" y="395"/>
                  </a:lnTo>
                  <a:lnTo>
                    <a:pt x="669" y="390"/>
                  </a:lnTo>
                  <a:lnTo>
                    <a:pt x="667" y="364"/>
                  </a:lnTo>
                  <a:lnTo>
                    <a:pt x="667" y="362"/>
                  </a:lnTo>
                  <a:lnTo>
                    <a:pt x="667" y="357"/>
                  </a:lnTo>
                  <a:lnTo>
                    <a:pt x="667" y="355"/>
                  </a:lnTo>
                  <a:lnTo>
                    <a:pt x="667" y="353"/>
                  </a:lnTo>
                  <a:lnTo>
                    <a:pt x="665" y="348"/>
                  </a:lnTo>
                  <a:lnTo>
                    <a:pt x="665" y="341"/>
                  </a:lnTo>
                  <a:lnTo>
                    <a:pt x="662" y="338"/>
                  </a:lnTo>
                  <a:lnTo>
                    <a:pt x="662" y="336"/>
                  </a:lnTo>
                  <a:lnTo>
                    <a:pt x="660" y="336"/>
                  </a:lnTo>
                  <a:lnTo>
                    <a:pt x="660" y="334"/>
                  </a:lnTo>
                  <a:lnTo>
                    <a:pt x="660" y="334"/>
                  </a:lnTo>
                  <a:lnTo>
                    <a:pt x="660" y="334"/>
                  </a:lnTo>
                  <a:lnTo>
                    <a:pt x="657" y="331"/>
                  </a:lnTo>
                  <a:lnTo>
                    <a:pt x="657" y="331"/>
                  </a:lnTo>
                  <a:lnTo>
                    <a:pt x="655" y="331"/>
                  </a:lnTo>
                  <a:lnTo>
                    <a:pt x="653" y="329"/>
                  </a:lnTo>
                  <a:lnTo>
                    <a:pt x="650" y="329"/>
                  </a:lnTo>
                  <a:lnTo>
                    <a:pt x="650" y="327"/>
                  </a:lnTo>
                  <a:lnTo>
                    <a:pt x="648" y="327"/>
                  </a:lnTo>
                  <a:lnTo>
                    <a:pt x="648" y="324"/>
                  </a:lnTo>
                  <a:lnTo>
                    <a:pt x="648" y="324"/>
                  </a:lnTo>
                  <a:lnTo>
                    <a:pt x="648" y="322"/>
                  </a:lnTo>
                  <a:lnTo>
                    <a:pt x="648" y="322"/>
                  </a:lnTo>
                  <a:lnTo>
                    <a:pt x="646" y="322"/>
                  </a:lnTo>
                  <a:lnTo>
                    <a:pt x="646" y="322"/>
                  </a:lnTo>
                  <a:lnTo>
                    <a:pt x="646" y="319"/>
                  </a:lnTo>
                  <a:lnTo>
                    <a:pt x="646" y="319"/>
                  </a:lnTo>
                  <a:lnTo>
                    <a:pt x="646" y="319"/>
                  </a:lnTo>
                  <a:lnTo>
                    <a:pt x="648" y="319"/>
                  </a:lnTo>
                  <a:lnTo>
                    <a:pt x="646" y="315"/>
                  </a:lnTo>
                  <a:lnTo>
                    <a:pt x="648" y="312"/>
                  </a:lnTo>
                  <a:lnTo>
                    <a:pt x="648" y="312"/>
                  </a:lnTo>
                  <a:lnTo>
                    <a:pt x="653" y="310"/>
                  </a:lnTo>
                  <a:lnTo>
                    <a:pt x="653" y="310"/>
                  </a:lnTo>
                  <a:lnTo>
                    <a:pt x="655" y="312"/>
                  </a:lnTo>
                  <a:lnTo>
                    <a:pt x="657" y="315"/>
                  </a:lnTo>
                  <a:lnTo>
                    <a:pt x="657" y="315"/>
                  </a:lnTo>
                  <a:lnTo>
                    <a:pt x="660" y="315"/>
                  </a:lnTo>
                  <a:lnTo>
                    <a:pt x="662" y="315"/>
                  </a:lnTo>
                  <a:lnTo>
                    <a:pt x="662" y="312"/>
                  </a:lnTo>
                  <a:lnTo>
                    <a:pt x="657" y="310"/>
                  </a:lnTo>
                  <a:lnTo>
                    <a:pt x="657" y="308"/>
                  </a:lnTo>
                  <a:lnTo>
                    <a:pt x="657" y="308"/>
                  </a:lnTo>
                  <a:lnTo>
                    <a:pt x="657" y="308"/>
                  </a:lnTo>
                  <a:lnTo>
                    <a:pt x="657" y="308"/>
                  </a:lnTo>
                  <a:lnTo>
                    <a:pt x="657" y="308"/>
                  </a:lnTo>
                  <a:lnTo>
                    <a:pt x="657" y="305"/>
                  </a:lnTo>
                  <a:lnTo>
                    <a:pt x="657" y="305"/>
                  </a:lnTo>
                  <a:lnTo>
                    <a:pt x="657" y="305"/>
                  </a:lnTo>
                  <a:lnTo>
                    <a:pt x="657" y="305"/>
                  </a:lnTo>
                  <a:lnTo>
                    <a:pt x="657" y="303"/>
                  </a:lnTo>
                  <a:lnTo>
                    <a:pt x="655" y="300"/>
                  </a:lnTo>
                  <a:lnTo>
                    <a:pt x="655" y="300"/>
                  </a:lnTo>
                  <a:lnTo>
                    <a:pt x="655" y="300"/>
                  </a:lnTo>
                  <a:lnTo>
                    <a:pt x="653" y="300"/>
                  </a:lnTo>
                  <a:lnTo>
                    <a:pt x="653" y="298"/>
                  </a:lnTo>
                  <a:lnTo>
                    <a:pt x="650" y="298"/>
                  </a:lnTo>
                  <a:lnTo>
                    <a:pt x="648" y="296"/>
                  </a:lnTo>
                  <a:lnTo>
                    <a:pt x="646" y="291"/>
                  </a:lnTo>
                  <a:lnTo>
                    <a:pt x="646" y="291"/>
                  </a:lnTo>
                  <a:lnTo>
                    <a:pt x="646" y="289"/>
                  </a:lnTo>
                  <a:lnTo>
                    <a:pt x="646" y="289"/>
                  </a:lnTo>
                  <a:lnTo>
                    <a:pt x="648" y="286"/>
                  </a:lnTo>
                  <a:lnTo>
                    <a:pt x="643" y="284"/>
                  </a:lnTo>
                  <a:lnTo>
                    <a:pt x="639" y="282"/>
                  </a:lnTo>
                  <a:lnTo>
                    <a:pt x="634" y="279"/>
                  </a:lnTo>
                  <a:lnTo>
                    <a:pt x="631" y="279"/>
                  </a:lnTo>
                  <a:lnTo>
                    <a:pt x="627" y="279"/>
                  </a:lnTo>
                  <a:lnTo>
                    <a:pt x="627" y="279"/>
                  </a:lnTo>
                  <a:lnTo>
                    <a:pt x="622" y="279"/>
                  </a:lnTo>
                  <a:lnTo>
                    <a:pt x="622" y="279"/>
                  </a:lnTo>
                  <a:lnTo>
                    <a:pt x="620" y="277"/>
                  </a:lnTo>
                  <a:lnTo>
                    <a:pt x="617" y="274"/>
                  </a:lnTo>
                  <a:lnTo>
                    <a:pt x="615" y="274"/>
                  </a:lnTo>
                  <a:lnTo>
                    <a:pt x="615" y="274"/>
                  </a:lnTo>
                  <a:lnTo>
                    <a:pt x="610" y="274"/>
                  </a:lnTo>
                  <a:lnTo>
                    <a:pt x="610" y="274"/>
                  </a:lnTo>
                  <a:lnTo>
                    <a:pt x="608" y="274"/>
                  </a:lnTo>
                  <a:lnTo>
                    <a:pt x="603" y="274"/>
                  </a:lnTo>
                  <a:lnTo>
                    <a:pt x="601" y="272"/>
                  </a:lnTo>
                  <a:lnTo>
                    <a:pt x="598" y="270"/>
                  </a:lnTo>
                  <a:lnTo>
                    <a:pt x="594" y="267"/>
                  </a:lnTo>
                  <a:lnTo>
                    <a:pt x="579" y="270"/>
                  </a:lnTo>
                  <a:lnTo>
                    <a:pt x="577" y="270"/>
                  </a:lnTo>
                  <a:lnTo>
                    <a:pt x="577" y="267"/>
                  </a:lnTo>
                  <a:lnTo>
                    <a:pt x="575" y="265"/>
                  </a:lnTo>
                  <a:lnTo>
                    <a:pt x="575" y="263"/>
                  </a:lnTo>
                  <a:lnTo>
                    <a:pt x="575" y="260"/>
                  </a:lnTo>
                  <a:lnTo>
                    <a:pt x="572" y="260"/>
                  </a:lnTo>
                  <a:lnTo>
                    <a:pt x="570" y="256"/>
                  </a:lnTo>
                  <a:lnTo>
                    <a:pt x="565" y="256"/>
                  </a:lnTo>
                  <a:lnTo>
                    <a:pt x="561" y="253"/>
                  </a:lnTo>
                  <a:lnTo>
                    <a:pt x="558" y="253"/>
                  </a:lnTo>
                  <a:lnTo>
                    <a:pt x="553" y="253"/>
                  </a:lnTo>
                  <a:lnTo>
                    <a:pt x="544" y="253"/>
                  </a:lnTo>
                  <a:lnTo>
                    <a:pt x="542" y="253"/>
                  </a:lnTo>
                  <a:lnTo>
                    <a:pt x="532" y="248"/>
                  </a:lnTo>
                  <a:lnTo>
                    <a:pt x="520" y="244"/>
                  </a:lnTo>
                  <a:lnTo>
                    <a:pt x="518" y="241"/>
                  </a:lnTo>
                  <a:lnTo>
                    <a:pt x="516" y="241"/>
                  </a:lnTo>
                  <a:lnTo>
                    <a:pt x="513" y="244"/>
                  </a:lnTo>
                  <a:lnTo>
                    <a:pt x="513" y="244"/>
                  </a:lnTo>
                  <a:lnTo>
                    <a:pt x="513" y="246"/>
                  </a:lnTo>
                  <a:lnTo>
                    <a:pt x="511" y="246"/>
                  </a:lnTo>
                  <a:lnTo>
                    <a:pt x="511" y="248"/>
                  </a:lnTo>
                  <a:lnTo>
                    <a:pt x="499" y="248"/>
                  </a:lnTo>
                  <a:lnTo>
                    <a:pt x="494" y="248"/>
                  </a:lnTo>
                  <a:lnTo>
                    <a:pt x="494" y="248"/>
                  </a:lnTo>
                  <a:lnTo>
                    <a:pt x="497" y="248"/>
                  </a:lnTo>
                  <a:lnTo>
                    <a:pt x="499" y="253"/>
                  </a:lnTo>
                  <a:lnTo>
                    <a:pt x="499" y="253"/>
                  </a:lnTo>
                  <a:lnTo>
                    <a:pt x="499" y="253"/>
                  </a:lnTo>
                  <a:lnTo>
                    <a:pt x="497" y="260"/>
                  </a:lnTo>
                  <a:lnTo>
                    <a:pt x="492" y="265"/>
                  </a:lnTo>
                  <a:lnTo>
                    <a:pt x="490" y="267"/>
                  </a:lnTo>
                  <a:lnTo>
                    <a:pt x="487" y="270"/>
                  </a:lnTo>
                  <a:lnTo>
                    <a:pt x="487" y="274"/>
                  </a:lnTo>
                  <a:lnTo>
                    <a:pt x="490" y="279"/>
                  </a:lnTo>
                  <a:lnTo>
                    <a:pt x="492" y="284"/>
                  </a:lnTo>
                  <a:lnTo>
                    <a:pt x="492" y="286"/>
                  </a:lnTo>
                  <a:lnTo>
                    <a:pt x="497" y="289"/>
                  </a:lnTo>
                  <a:lnTo>
                    <a:pt x="497" y="289"/>
                  </a:lnTo>
                  <a:lnTo>
                    <a:pt x="506" y="289"/>
                  </a:lnTo>
                  <a:lnTo>
                    <a:pt x="508" y="289"/>
                  </a:lnTo>
                  <a:lnTo>
                    <a:pt x="506" y="293"/>
                  </a:lnTo>
                  <a:lnTo>
                    <a:pt x="501" y="296"/>
                  </a:lnTo>
                  <a:lnTo>
                    <a:pt x="497" y="296"/>
                  </a:lnTo>
                  <a:lnTo>
                    <a:pt x="490" y="296"/>
                  </a:lnTo>
                  <a:lnTo>
                    <a:pt x="485" y="298"/>
                  </a:lnTo>
                  <a:lnTo>
                    <a:pt x="471" y="308"/>
                  </a:lnTo>
                  <a:lnTo>
                    <a:pt x="468" y="310"/>
                  </a:lnTo>
                  <a:lnTo>
                    <a:pt x="468" y="315"/>
                  </a:lnTo>
                  <a:lnTo>
                    <a:pt x="468" y="319"/>
                  </a:lnTo>
                  <a:lnTo>
                    <a:pt x="471" y="334"/>
                  </a:lnTo>
                  <a:lnTo>
                    <a:pt x="471" y="345"/>
                  </a:lnTo>
                  <a:lnTo>
                    <a:pt x="471" y="355"/>
                  </a:lnTo>
                  <a:lnTo>
                    <a:pt x="466" y="364"/>
                  </a:lnTo>
                  <a:lnTo>
                    <a:pt x="461" y="374"/>
                  </a:lnTo>
                  <a:lnTo>
                    <a:pt x="461" y="376"/>
                  </a:lnTo>
                  <a:lnTo>
                    <a:pt x="461" y="376"/>
                  </a:lnTo>
                  <a:lnTo>
                    <a:pt x="459" y="376"/>
                  </a:lnTo>
                  <a:lnTo>
                    <a:pt x="459" y="374"/>
                  </a:lnTo>
                  <a:lnTo>
                    <a:pt x="459" y="374"/>
                  </a:lnTo>
                  <a:lnTo>
                    <a:pt x="459" y="372"/>
                  </a:lnTo>
                  <a:lnTo>
                    <a:pt x="459" y="369"/>
                  </a:lnTo>
                  <a:lnTo>
                    <a:pt x="459" y="367"/>
                  </a:lnTo>
                  <a:lnTo>
                    <a:pt x="459" y="367"/>
                  </a:lnTo>
                  <a:lnTo>
                    <a:pt x="461" y="364"/>
                  </a:lnTo>
                  <a:lnTo>
                    <a:pt x="464" y="362"/>
                  </a:lnTo>
                  <a:lnTo>
                    <a:pt x="464" y="360"/>
                  </a:lnTo>
                  <a:lnTo>
                    <a:pt x="464" y="357"/>
                  </a:lnTo>
                  <a:lnTo>
                    <a:pt x="464" y="353"/>
                  </a:lnTo>
                  <a:lnTo>
                    <a:pt x="464" y="353"/>
                  </a:lnTo>
                  <a:lnTo>
                    <a:pt x="464" y="350"/>
                  </a:lnTo>
                  <a:lnTo>
                    <a:pt x="464" y="350"/>
                  </a:lnTo>
                  <a:lnTo>
                    <a:pt x="464" y="348"/>
                  </a:lnTo>
                  <a:lnTo>
                    <a:pt x="461" y="348"/>
                  </a:lnTo>
                  <a:lnTo>
                    <a:pt x="461" y="348"/>
                  </a:lnTo>
                  <a:lnTo>
                    <a:pt x="459" y="348"/>
                  </a:lnTo>
                  <a:lnTo>
                    <a:pt x="459" y="348"/>
                  </a:lnTo>
                  <a:lnTo>
                    <a:pt x="459" y="350"/>
                  </a:lnTo>
                  <a:lnTo>
                    <a:pt x="459" y="355"/>
                  </a:lnTo>
                  <a:lnTo>
                    <a:pt x="459" y="355"/>
                  </a:lnTo>
                  <a:lnTo>
                    <a:pt x="459" y="357"/>
                  </a:lnTo>
                  <a:lnTo>
                    <a:pt x="456" y="360"/>
                  </a:lnTo>
                  <a:lnTo>
                    <a:pt x="456" y="360"/>
                  </a:lnTo>
                  <a:lnTo>
                    <a:pt x="459" y="360"/>
                  </a:lnTo>
                  <a:lnTo>
                    <a:pt x="459" y="360"/>
                  </a:lnTo>
                  <a:lnTo>
                    <a:pt x="456" y="362"/>
                  </a:lnTo>
                  <a:lnTo>
                    <a:pt x="456" y="364"/>
                  </a:lnTo>
                  <a:lnTo>
                    <a:pt x="456" y="367"/>
                  </a:lnTo>
                  <a:lnTo>
                    <a:pt x="456" y="369"/>
                  </a:lnTo>
                  <a:lnTo>
                    <a:pt x="456" y="372"/>
                  </a:lnTo>
                  <a:lnTo>
                    <a:pt x="456" y="374"/>
                  </a:lnTo>
                  <a:lnTo>
                    <a:pt x="454" y="374"/>
                  </a:lnTo>
                  <a:lnTo>
                    <a:pt x="454" y="374"/>
                  </a:lnTo>
                  <a:lnTo>
                    <a:pt x="452" y="372"/>
                  </a:lnTo>
                  <a:lnTo>
                    <a:pt x="449" y="369"/>
                  </a:lnTo>
                  <a:lnTo>
                    <a:pt x="449" y="367"/>
                  </a:lnTo>
                  <a:lnTo>
                    <a:pt x="449" y="362"/>
                  </a:lnTo>
                  <a:lnTo>
                    <a:pt x="452" y="355"/>
                  </a:lnTo>
                  <a:lnTo>
                    <a:pt x="452" y="353"/>
                  </a:lnTo>
                  <a:lnTo>
                    <a:pt x="452" y="350"/>
                  </a:lnTo>
                  <a:lnTo>
                    <a:pt x="452" y="350"/>
                  </a:lnTo>
                  <a:lnTo>
                    <a:pt x="452" y="350"/>
                  </a:lnTo>
                  <a:lnTo>
                    <a:pt x="449" y="350"/>
                  </a:lnTo>
                  <a:lnTo>
                    <a:pt x="449" y="348"/>
                  </a:lnTo>
                  <a:lnTo>
                    <a:pt x="449" y="345"/>
                  </a:lnTo>
                  <a:lnTo>
                    <a:pt x="452" y="343"/>
                  </a:lnTo>
                  <a:lnTo>
                    <a:pt x="454" y="341"/>
                  </a:lnTo>
                  <a:lnTo>
                    <a:pt x="454" y="341"/>
                  </a:lnTo>
                  <a:lnTo>
                    <a:pt x="452" y="338"/>
                  </a:lnTo>
                  <a:lnTo>
                    <a:pt x="449" y="334"/>
                  </a:lnTo>
                  <a:lnTo>
                    <a:pt x="449" y="331"/>
                  </a:lnTo>
                  <a:lnTo>
                    <a:pt x="452" y="329"/>
                  </a:lnTo>
                  <a:lnTo>
                    <a:pt x="452" y="329"/>
                  </a:lnTo>
                  <a:lnTo>
                    <a:pt x="454" y="329"/>
                  </a:lnTo>
                  <a:lnTo>
                    <a:pt x="454" y="327"/>
                  </a:lnTo>
                  <a:lnTo>
                    <a:pt x="454" y="324"/>
                  </a:lnTo>
                  <a:lnTo>
                    <a:pt x="454" y="322"/>
                  </a:lnTo>
                  <a:lnTo>
                    <a:pt x="452" y="322"/>
                  </a:lnTo>
                  <a:lnTo>
                    <a:pt x="449" y="324"/>
                  </a:lnTo>
                  <a:lnTo>
                    <a:pt x="449" y="324"/>
                  </a:lnTo>
                  <a:lnTo>
                    <a:pt x="447" y="324"/>
                  </a:lnTo>
                  <a:lnTo>
                    <a:pt x="447" y="327"/>
                  </a:lnTo>
                  <a:lnTo>
                    <a:pt x="447" y="327"/>
                  </a:lnTo>
                  <a:lnTo>
                    <a:pt x="442" y="336"/>
                  </a:lnTo>
                  <a:lnTo>
                    <a:pt x="442" y="338"/>
                  </a:lnTo>
                  <a:lnTo>
                    <a:pt x="438" y="341"/>
                  </a:lnTo>
                  <a:lnTo>
                    <a:pt x="438" y="343"/>
                  </a:lnTo>
                  <a:lnTo>
                    <a:pt x="438" y="345"/>
                  </a:lnTo>
                  <a:lnTo>
                    <a:pt x="433" y="355"/>
                  </a:lnTo>
                  <a:lnTo>
                    <a:pt x="433" y="357"/>
                  </a:lnTo>
                  <a:lnTo>
                    <a:pt x="430" y="357"/>
                  </a:lnTo>
                  <a:lnTo>
                    <a:pt x="430" y="357"/>
                  </a:lnTo>
                  <a:lnTo>
                    <a:pt x="426" y="355"/>
                  </a:lnTo>
                  <a:lnTo>
                    <a:pt x="426" y="355"/>
                  </a:lnTo>
                  <a:lnTo>
                    <a:pt x="423" y="355"/>
                  </a:lnTo>
                  <a:lnTo>
                    <a:pt x="423" y="355"/>
                  </a:lnTo>
                  <a:lnTo>
                    <a:pt x="423" y="355"/>
                  </a:lnTo>
                  <a:lnTo>
                    <a:pt x="421" y="355"/>
                  </a:lnTo>
                  <a:lnTo>
                    <a:pt x="421" y="355"/>
                  </a:lnTo>
                  <a:lnTo>
                    <a:pt x="421" y="355"/>
                  </a:lnTo>
                  <a:lnTo>
                    <a:pt x="421" y="357"/>
                  </a:lnTo>
                  <a:lnTo>
                    <a:pt x="419" y="362"/>
                  </a:lnTo>
                  <a:lnTo>
                    <a:pt x="419" y="364"/>
                  </a:lnTo>
                  <a:lnTo>
                    <a:pt x="416" y="364"/>
                  </a:lnTo>
                  <a:lnTo>
                    <a:pt x="416" y="362"/>
                  </a:lnTo>
                  <a:lnTo>
                    <a:pt x="416" y="362"/>
                  </a:lnTo>
                  <a:lnTo>
                    <a:pt x="414" y="362"/>
                  </a:lnTo>
                  <a:lnTo>
                    <a:pt x="411" y="362"/>
                  </a:lnTo>
                  <a:lnTo>
                    <a:pt x="411" y="364"/>
                  </a:lnTo>
                  <a:lnTo>
                    <a:pt x="411" y="364"/>
                  </a:lnTo>
                  <a:lnTo>
                    <a:pt x="411" y="369"/>
                  </a:lnTo>
                  <a:lnTo>
                    <a:pt x="411" y="381"/>
                  </a:lnTo>
                  <a:lnTo>
                    <a:pt x="411" y="381"/>
                  </a:lnTo>
                  <a:lnTo>
                    <a:pt x="411" y="383"/>
                  </a:lnTo>
                  <a:lnTo>
                    <a:pt x="411" y="386"/>
                  </a:lnTo>
                  <a:lnTo>
                    <a:pt x="409" y="386"/>
                  </a:lnTo>
                  <a:lnTo>
                    <a:pt x="409" y="386"/>
                  </a:lnTo>
                  <a:lnTo>
                    <a:pt x="407" y="386"/>
                  </a:lnTo>
                  <a:lnTo>
                    <a:pt x="407" y="386"/>
                  </a:lnTo>
                  <a:lnTo>
                    <a:pt x="404" y="386"/>
                  </a:lnTo>
                  <a:lnTo>
                    <a:pt x="404" y="386"/>
                  </a:lnTo>
                  <a:lnTo>
                    <a:pt x="402" y="386"/>
                  </a:lnTo>
                  <a:lnTo>
                    <a:pt x="400" y="388"/>
                  </a:lnTo>
                  <a:lnTo>
                    <a:pt x="397" y="390"/>
                  </a:lnTo>
                  <a:lnTo>
                    <a:pt x="397" y="393"/>
                  </a:lnTo>
                  <a:lnTo>
                    <a:pt x="397" y="398"/>
                  </a:lnTo>
                  <a:lnTo>
                    <a:pt x="400" y="400"/>
                  </a:lnTo>
                  <a:lnTo>
                    <a:pt x="402" y="402"/>
                  </a:lnTo>
                  <a:lnTo>
                    <a:pt x="402" y="405"/>
                  </a:lnTo>
                  <a:lnTo>
                    <a:pt x="400" y="414"/>
                  </a:lnTo>
                  <a:lnTo>
                    <a:pt x="400" y="414"/>
                  </a:lnTo>
                  <a:lnTo>
                    <a:pt x="400" y="416"/>
                  </a:lnTo>
                  <a:lnTo>
                    <a:pt x="400" y="421"/>
                  </a:lnTo>
                  <a:lnTo>
                    <a:pt x="400" y="421"/>
                  </a:lnTo>
                  <a:lnTo>
                    <a:pt x="402" y="426"/>
                  </a:lnTo>
                  <a:lnTo>
                    <a:pt x="402" y="431"/>
                  </a:lnTo>
                  <a:lnTo>
                    <a:pt x="400" y="435"/>
                  </a:lnTo>
                  <a:lnTo>
                    <a:pt x="397" y="445"/>
                  </a:lnTo>
                  <a:lnTo>
                    <a:pt x="393" y="454"/>
                  </a:lnTo>
                  <a:lnTo>
                    <a:pt x="393" y="459"/>
                  </a:lnTo>
                  <a:lnTo>
                    <a:pt x="385" y="466"/>
                  </a:lnTo>
                  <a:lnTo>
                    <a:pt x="383" y="469"/>
                  </a:lnTo>
                  <a:lnTo>
                    <a:pt x="383" y="473"/>
                  </a:lnTo>
                  <a:lnTo>
                    <a:pt x="385" y="476"/>
                  </a:lnTo>
                  <a:lnTo>
                    <a:pt x="388" y="478"/>
                  </a:lnTo>
                  <a:lnTo>
                    <a:pt x="388" y="480"/>
                  </a:lnTo>
                  <a:lnTo>
                    <a:pt x="390" y="483"/>
                  </a:lnTo>
                  <a:lnTo>
                    <a:pt x="390" y="483"/>
                  </a:lnTo>
                  <a:lnTo>
                    <a:pt x="390" y="487"/>
                  </a:lnTo>
                  <a:lnTo>
                    <a:pt x="390" y="487"/>
                  </a:lnTo>
                  <a:lnTo>
                    <a:pt x="393" y="490"/>
                  </a:lnTo>
                  <a:lnTo>
                    <a:pt x="395" y="499"/>
                  </a:lnTo>
                  <a:lnTo>
                    <a:pt x="395" y="504"/>
                  </a:lnTo>
                  <a:lnTo>
                    <a:pt x="393" y="509"/>
                  </a:lnTo>
                  <a:lnTo>
                    <a:pt x="388" y="516"/>
                  </a:lnTo>
                  <a:lnTo>
                    <a:pt x="388" y="521"/>
                  </a:lnTo>
                  <a:lnTo>
                    <a:pt x="388" y="525"/>
                  </a:lnTo>
                  <a:lnTo>
                    <a:pt x="388" y="528"/>
                  </a:lnTo>
                  <a:lnTo>
                    <a:pt x="390" y="530"/>
                  </a:lnTo>
                  <a:lnTo>
                    <a:pt x="393" y="535"/>
                  </a:lnTo>
                  <a:lnTo>
                    <a:pt x="409" y="568"/>
                  </a:lnTo>
                  <a:lnTo>
                    <a:pt x="411" y="568"/>
                  </a:lnTo>
                  <a:lnTo>
                    <a:pt x="414" y="568"/>
                  </a:lnTo>
                  <a:lnTo>
                    <a:pt x="419" y="563"/>
                  </a:lnTo>
                  <a:lnTo>
                    <a:pt x="419" y="566"/>
                  </a:lnTo>
                  <a:lnTo>
                    <a:pt x="419" y="568"/>
                  </a:lnTo>
                  <a:lnTo>
                    <a:pt x="416" y="570"/>
                  </a:lnTo>
                  <a:lnTo>
                    <a:pt x="414" y="570"/>
                  </a:lnTo>
                  <a:lnTo>
                    <a:pt x="414" y="570"/>
                  </a:lnTo>
                  <a:lnTo>
                    <a:pt x="414" y="573"/>
                  </a:lnTo>
                  <a:lnTo>
                    <a:pt x="421" y="585"/>
                  </a:lnTo>
                  <a:lnTo>
                    <a:pt x="421" y="589"/>
                  </a:lnTo>
                  <a:lnTo>
                    <a:pt x="423" y="592"/>
                  </a:lnTo>
                  <a:lnTo>
                    <a:pt x="426" y="594"/>
                  </a:lnTo>
                  <a:lnTo>
                    <a:pt x="426" y="596"/>
                  </a:lnTo>
                  <a:lnTo>
                    <a:pt x="426" y="596"/>
                  </a:lnTo>
                  <a:lnTo>
                    <a:pt x="426" y="596"/>
                  </a:lnTo>
                  <a:lnTo>
                    <a:pt x="426" y="596"/>
                  </a:lnTo>
                  <a:lnTo>
                    <a:pt x="426" y="596"/>
                  </a:lnTo>
                  <a:lnTo>
                    <a:pt x="426" y="596"/>
                  </a:lnTo>
                  <a:lnTo>
                    <a:pt x="426" y="596"/>
                  </a:lnTo>
                  <a:lnTo>
                    <a:pt x="426" y="596"/>
                  </a:lnTo>
                  <a:lnTo>
                    <a:pt x="426" y="599"/>
                  </a:lnTo>
                  <a:lnTo>
                    <a:pt x="428" y="601"/>
                  </a:lnTo>
                  <a:lnTo>
                    <a:pt x="430" y="632"/>
                  </a:lnTo>
                  <a:lnTo>
                    <a:pt x="430" y="660"/>
                  </a:lnTo>
                  <a:lnTo>
                    <a:pt x="428" y="670"/>
                  </a:lnTo>
                  <a:lnTo>
                    <a:pt x="423" y="689"/>
                  </a:lnTo>
                  <a:lnTo>
                    <a:pt x="414" y="705"/>
                  </a:lnTo>
                  <a:lnTo>
                    <a:pt x="407" y="729"/>
                  </a:lnTo>
                  <a:lnTo>
                    <a:pt x="402" y="738"/>
                  </a:lnTo>
                  <a:lnTo>
                    <a:pt x="397" y="745"/>
                  </a:lnTo>
                  <a:lnTo>
                    <a:pt x="393" y="748"/>
                  </a:lnTo>
                  <a:lnTo>
                    <a:pt x="390" y="750"/>
                  </a:lnTo>
                  <a:lnTo>
                    <a:pt x="390" y="753"/>
                  </a:lnTo>
                  <a:lnTo>
                    <a:pt x="388" y="755"/>
                  </a:lnTo>
                  <a:lnTo>
                    <a:pt x="390" y="755"/>
                  </a:lnTo>
                  <a:lnTo>
                    <a:pt x="397" y="753"/>
                  </a:lnTo>
                  <a:lnTo>
                    <a:pt x="404" y="753"/>
                  </a:lnTo>
                  <a:lnTo>
                    <a:pt x="411" y="750"/>
                  </a:lnTo>
                  <a:lnTo>
                    <a:pt x="419" y="750"/>
                  </a:lnTo>
                  <a:lnTo>
                    <a:pt x="426" y="750"/>
                  </a:lnTo>
                  <a:lnTo>
                    <a:pt x="440" y="748"/>
                  </a:lnTo>
                  <a:lnTo>
                    <a:pt x="447" y="748"/>
                  </a:lnTo>
                  <a:lnTo>
                    <a:pt x="456" y="745"/>
                  </a:lnTo>
                  <a:lnTo>
                    <a:pt x="464" y="745"/>
                  </a:lnTo>
                  <a:lnTo>
                    <a:pt x="471" y="743"/>
                  </a:lnTo>
                  <a:lnTo>
                    <a:pt x="485" y="743"/>
                  </a:lnTo>
                  <a:lnTo>
                    <a:pt x="492" y="741"/>
                  </a:lnTo>
                  <a:lnTo>
                    <a:pt x="499" y="741"/>
                  </a:lnTo>
                  <a:lnTo>
                    <a:pt x="506" y="738"/>
                  </a:lnTo>
                  <a:lnTo>
                    <a:pt x="513" y="738"/>
                  </a:lnTo>
                  <a:lnTo>
                    <a:pt x="520" y="738"/>
                  </a:lnTo>
                  <a:lnTo>
                    <a:pt x="527" y="736"/>
                  </a:lnTo>
                  <a:lnTo>
                    <a:pt x="534" y="736"/>
                  </a:lnTo>
                  <a:lnTo>
                    <a:pt x="544" y="734"/>
                  </a:lnTo>
                  <a:lnTo>
                    <a:pt x="551" y="734"/>
                  </a:lnTo>
                  <a:lnTo>
                    <a:pt x="558" y="734"/>
                  </a:lnTo>
                  <a:lnTo>
                    <a:pt x="565" y="731"/>
                  </a:lnTo>
                  <a:lnTo>
                    <a:pt x="572" y="731"/>
                  </a:lnTo>
                  <a:lnTo>
                    <a:pt x="579" y="729"/>
                  </a:lnTo>
                  <a:lnTo>
                    <a:pt x="579" y="736"/>
                  </a:lnTo>
                  <a:lnTo>
                    <a:pt x="589" y="736"/>
                  </a:lnTo>
                  <a:lnTo>
                    <a:pt x="596" y="734"/>
                  </a:lnTo>
                  <a:lnTo>
                    <a:pt x="603" y="734"/>
                  </a:lnTo>
                  <a:lnTo>
                    <a:pt x="613" y="731"/>
                  </a:lnTo>
                  <a:lnTo>
                    <a:pt x="620" y="729"/>
                  </a:lnTo>
                  <a:lnTo>
                    <a:pt x="627" y="729"/>
                  </a:lnTo>
                  <a:lnTo>
                    <a:pt x="634" y="727"/>
                  </a:lnTo>
                  <a:lnTo>
                    <a:pt x="643" y="727"/>
                  </a:lnTo>
                  <a:lnTo>
                    <a:pt x="650" y="724"/>
                  </a:lnTo>
                  <a:lnTo>
                    <a:pt x="657" y="722"/>
                  </a:lnTo>
                  <a:lnTo>
                    <a:pt x="667" y="722"/>
                  </a:lnTo>
                  <a:lnTo>
                    <a:pt x="674" y="719"/>
                  </a:lnTo>
                  <a:lnTo>
                    <a:pt x="681" y="719"/>
                  </a:lnTo>
                  <a:lnTo>
                    <a:pt x="688" y="717"/>
                  </a:lnTo>
                  <a:lnTo>
                    <a:pt x="698" y="715"/>
                  </a:lnTo>
                  <a:lnTo>
                    <a:pt x="705" y="715"/>
                  </a:lnTo>
                  <a:lnTo>
                    <a:pt x="705" y="712"/>
                  </a:lnTo>
                  <a:lnTo>
                    <a:pt x="705" y="712"/>
                  </a:lnTo>
                  <a:lnTo>
                    <a:pt x="705" y="710"/>
                  </a:lnTo>
                  <a:lnTo>
                    <a:pt x="707" y="710"/>
                  </a:lnTo>
                  <a:lnTo>
                    <a:pt x="707" y="710"/>
                  </a:lnTo>
                  <a:lnTo>
                    <a:pt x="707" y="710"/>
                  </a:lnTo>
                  <a:lnTo>
                    <a:pt x="707" y="708"/>
                  </a:lnTo>
                  <a:lnTo>
                    <a:pt x="707" y="705"/>
                  </a:lnTo>
                  <a:lnTo>
                    <a:pt x="707" y="703"/>
                  </a:lnTo>
                  <a:lnTo>
                    <a:pt x="712" y="696"/>
                  </a:lnTo>
                  <a:lnTo>
                    <a:pt x="712" y="693"/>
                  </a:lnTo>
                  <a:lnTo>
                    <a:pt x="714" y="693"/>
                  </a:lnTo>
                  <a:lnTo>
                    <a:pt x="714" y="691"/>
                  </a:lnTo>
                  <a:lnTo>
                    <a:pt x="717" y="689"/>
                  </a:lnTo>
                  <a:lnTo>
                    <a:pt x="717" y="686"/>
                  </a:lnTo>
                  <a:lnTo>
                    <a:pt x="721" y="686"/>
                  </a:lnTo>
                  <a:lnTo>
                    <a:pt x="721" y="686"/>
                  </a:lnTo>
                  <a:lnTo>
                    <a:pt x="721" y="684"/>
                  </a:lnTo>
                  <a:lnTo>
                    <a:pt x="719" y="682"/>
                  </a:lnTo>
                  <a:lnTo>
                    <a:pt x="719" y="682"/>
                  </a:lnTo>
                  <a:lnTo>
                    <a:pt x="721" y="682"/>
                  </a:lnTo>
                  <a:lnTo>
                    <a:pt x="724" y="679"/>
                  </a:lnTo>
                  <a:lnTo>
                    <a:pt x="724" y="674"/>
                  </a:lnTo>
                  <a:lnTo>
                    <a:pt x="724" y="674"/>
                  </a:lnTo>
                  <a:lnTo>
                    <a:pt x="726" y="674"/>
                  </a:lnTo>
                  <a:lnTo>
                    <a:pt x="726" y="677"/>
                  </a:lnTo>
                  <a:lnTo>
                    <a:pt x="726" y="674"/>
                  </a:lnTo>
                  <a:lnTo>
                    <a:pt x="726" y="674"/>
                  </a:lnTo>
                  <a:lnTo>
                    <a:pt x="726" y="672"/>
                  </a:lnTo>
                  <a:lnTo>
                    <a:pt x="724" y="672"/>
                  </a:lnTo>
                  <a:lnTo>
                    <a:pt x="724" y="672"/>
                  </a:lnTo>
                  <a:lnTo>
                    <a:pt x="724" y="670"/>
                  </a:lnTo>
                  <a:lnTo>
                    <a:pt x="724" y="670"/>
                  </a:lnTo>
                  <a:lnTo>
                    <a:pt x="724" y="667"/>
                  </a:lnTo>
                  <a:lnTo>
                    <a:pt x="724" y="667"/>
                  </a:lnTo>
                  <a:lnTo>
                    <a:pt x="724" y="665"/>
                  </a:lnTo>
                  <a:lnTo>
                    <a:pt x="724" y="665"/>
                  </a:lnTo>
                  <a:lnTo>
                    <a:pt x="724" y="663"/>
                  </a:lnTo>
                  <a:lnTo>
                    <a:pt x="726" y="648"/>
                  </a:lnTo>
                  <a:lnTo>
                    <a:pt x="726" y="646"/>
                  </a:lnTo>
                  <a:lnTo>
                    <a:pt x="731" y="639"/>
                  </a:lnTo>
                  <a:lnTo>
                    <a:pt x="731" y="637"/>
                  </a:lnTo>
                  <a:lnTo>
                    <a:pt x="733" y="634"/>
                  </a:lnTo>
                  <a:lnTo>
                    <a:pt x="738" y="632"/>
                  </a:lnTo>
                  <a:lnTo>
                    <a:pt x="740" y="632"/>
                  </a:lnTo>
                  <a:lnTo>
                    <a:pt x="743" y="629"/>
                  </a:lnTo>
                  <a:lnTo>
                    <a:pt x="743" y="629"/>
                  </a:lnTo>
                  <a:lnTo>
                    <a:pt x="745" y="627"/>
                  </a:lnTo>
                  <a:lnTo>
                    <a:pt x="745" y="625"/>
                  </a:lnTo>
                  <a:lnTo>
                    <a:pt x="747" y="622"/>
                  </a:lnTo>
                  <a:lnTo>
                    <a:pt x="747" y="622"/>
                  </a:lnTo>
                  <a:lnTo>
                    <a:pt x="747" y="620"/>
                  </a:lnTo>
                  <a:lnTo>
                    <a:pt x="747" y="618"/>
                  </a:lnTo>
                  <a:lnTo>
                    <a:pt x="747" y="618"/>
                  </a:lnTo>
                  <a:lnTo>
                    <a:pt x="745" y="615"/>
                  </a:lnTo>
                  <a:lnTo>
                    <a:pt x="745" y="613"/>
                  </a:lnTo>
                  <a:lnTo>
                    <a:pt x="745" y="611"/>
                  </a:lnTo>
                  <a:lnTo>
                    <a:pt x="745" y="608"/>
                  </a:lnTo>
                  <a:lnTo>
                    <a:pt x="745" y="606"/>
                  </a:lnTo>
                  <a:lnTo>
                    <a:pt x="747" y="606"/>
                  </a:lnTo>
                  <a:lnTo>
                    <a:pt x="750" y="603"/>
                  </a:lnTo>
                  <a:lnTo>
                    <a:pt x="752" y="603"/>
                  </a:lnTo>
                  <a:lnTo>
                    <a:pt x="752" y="601"/>
                  </a:lnTo>
                  <a:lnTo>
                    <a:pt x="752" y="601"/>
                  </a:lnTo>
                  <a:lnTo>
                    <a:pt x="752" y="599"/>
                  </a:lnTo>
                  <a:lnTo>
                    <a:pt x="750" y="599"/>
                  </a:lnTo>
                  <a:lnTo>
                    <a:pt x="750" y="596"/>
                  </a:lnTo>
                  <a:lnTo>
                    <a:pt x="747" y="594"/>
                  </a:lnTo>
                  <a:lnTo>
                    <a:pt x="750" y="592"/>
                  </a:lnTo>
                  <a:lnTo>
                    <a:pt x="752" y="592"/>
                  </a:lnTo>
                  <a:lnTo>
                    <a:pt x="754" y="589"/>
                  </a:lnTo>
                  <a:lnTo>
                    <a:pt x="754" y="589"/>
                  </a:lnTo>
                  <a:lnTo>
                    <a:pt x="757" y="587"/>
                  </a:lnTo>
                  <a:lnTo>
                    <a:pt x="759" y="587"/>
                  </a:lnTo>
                  <a:lnTo>
                    <a:pt x="764" y="589"/>
                  </a:lnTo>
                  <a:lnTo>
                    <a:pt x="764" y="587"/>
                  </a:lnTo>
                  <a:lnTo>
                    <a:pt x="764" y="589"/>
                  </a:lnTo>
                  <a:lnTo>
                    <a:pt x="764" y="592"/>
                  </a:lnTo>
                  <a:lnTo>
                    <a:pt x="764" y="594"/>
                  </a:lnTo>
                  <a:lnTo>
                    <a:pt x="764" y="594"/>
                  </a:lnTo>
                  <a:lnTo>
                    <a:pt x="766" y="594"/>
                  </a:lnTo>
                  <a:lnTo>
                    <a:pt x="766" y="596"/>
                  </a:lnTo>
                  <a:lnTo>
                    <a:pt x="766" y="599"/>
                  </a:lnTo>
                  <a:lnTo>
                    <a:pt x="769" y="599"/>
                  </a:lnTo>
                  <a:lnTo>
                    <a:pt x="769" y="599"/>
                  </a:lnTo>
                  <a:lnTo>
                    <a:pt x="766" y="601"/>
                  </a:lnTo>
                  <a:lnTo>
                    <a:pt x="766" y="603"/>
                  </a:lnTo>
                  <a:lnTo>
                    <a:pt x="766" y="603"/>
                  </a:lnTo>
                  <a:lnTo>
                    <a:pt x="769" y="601"/>
                  </a:lnTo>
                  <a:lnTo>
                    <a:pt x="771" y="601"/>
                  </a:lnTo>
                  <a:lnTo>
                    <a:pt x="773" y="599"/>
                  </a:lnTo>
                  <a:lnTo>
                    <a:pt x="776" y="594"/>
                  </a:lnTo>
                  <a:lnTo>
                    <a:pt x="776" y="589"/>
                  </a:lnTo>
                  <a:lnTo>
                    <a:pt x="778" y="582"/>
                  </a:lnTo>
                  <a:lnTo>
                    <a:pt x="778" y="575"/>
                  </a:lnTo>
                  <a:lnTo>
                    <a:pt x="778" y="573"/>
                  </a:lnTo>
                  <a:lnTo>
                    <a:pt x="778" y="573"/>
                  </a:lnTo>
                  <a:lnTo>
                    <a:pt x="778" y="570"/>
                  </a:lnTo>
                  <a:lnTo>
                    <a:pt x="776" y="570"/>
                  </a:lnTo>
                  <a:lnTo>
                    <a:pt x="776" y="568"/>
                  </a:lnTo>
                  <a:lnTo>
                    <a:pt x="776" y="563"/>
                  </a:lnTo>
                  <a:lnTo>
                    <a:pt x="776" y="561"/>
                  </a:lnTo>
                  <a:lnTo>
                    <a:pt x="776" y="556"/>
                  </a:lnTo>
                  <a:lnTo>
                    <a:pt x="778" y="551"/>
                  </a:lnTo>
                  <a:close/>
                  <a:moveTo>
                    <a:pt x="454" y="251"/>
                  </a:moveTo>
                  <a:lnTo>
                    <a:pt x="454" y="251"/>
                  </a:lnTo>
                  <a:lnTo>
                    <a:pt x="454" y="251"/>
                  </a:lnTo>
                  <a:lnTo>
                    <a:pt x="454" y="248"/>
                  </a:lnTo>
                  <a:lnTo>
                    <a:pt x="454" y="248"/>
                  </a:lnTo>
                  <a:lnTo>
                    <a:pt x="452" y="248"/>
                  </a:lnTo>
                  <a:lnTo>
                    <a:pt x="452" y="248"/>
                  </a:lnTo>
                  <a:lnTo>
                    <a:pt x="449" y="248"/>
                  </a:lnTo>
                  <a:lnTo>
                    <a:pt x="449" y="248"/>
                  </a:lnTo>
                  <a:lnTo>
                    <a:pt x="447" y="248"/>
                  </a:lnTo>
                  <a:lnTo>
                    <a:pt x="447" y="248"/>
                  </a:lnTo>
                  <a:lnTo>
                    <a:pt x="447" y="248"/>
                  </a:lnTo>
                  <a:lnTo>
                    <a:pt x="447" y="246"/>
                  </a:lnTo>
                  <a:lnTo>
                    <a:pt x="447" y="248"/>
                  </a:lnTo>
                  <a:lnTo>
                    <a:pt x="449" y="251"/>
                  </a:lnTo>
                  <a:lnTo>
                    <a:pt x="449" y="251"/>
                  </a:lnTo>
                  <a:lnTo>
                    <a:pt x="452" y="253"/>
                  </a:lnTo>
                  <a:lnTo>
                    <a:pt x="452" y="251"/>
                  </a:lnTo>
                  <a:lnTo>
                    <a:pt x="454" y="251"/>
                  </a:lnTo>
                  <a:close/>
                  <a:moveTo>
                    <a:pt x="534" y="237"/>
                  </a:moveTo>
                  <a:lnTo>
                    <a:pt x="532" y="237"/>
                  </a:lnTo>
                  <a:lnTo>
                    <a:pt x="532" y="239"/>
                  </a:lnTo>
                  <a:lnTo>
                    <a:pt x="532" y="239"/>
                  </a:lnTo>
                  <a:lnTo>
                    <a:pt x="537" y="244"/>
                  </a:lnTo>
                  <a:lnTo>
                    <a:pt x="542" y="246"/>
                  </a:lnTo>
                  <a:lnTo>
                    <a:pt x="542" y="246"/>
                  </a:lnTo>
                  <a:lnTo>
                    <a:pt x="544" y="246"/>
                  </a:lnTo>
                  <a:lnTo>
                    <a:pt x="546" y="246"/>
                  </a:lnTo>
                  <a:lnTo>
                    <a:pt x="546" y="246"/>
                  </a:lnTo>
                  <a:lnTo>
                    <a:pt x="549" y="246"/>
                  </a:lnTo>
                  <a:lnTo>
                    <a:pt x="549" y="244"/>
                  </a:lnTo>
                  <a:lnTo>
                    <a:pt x="551" y="241"/>
                  </a:lnTo>
                  <a:lnTo>
                    <a:pt x="551" y="239"/>
                  </a:lnTo>
                  <a:lnTo>
                    <a:pt x="549" y="239"/>
                  </a:lnTo>
                  <a:lnTo>
                    <a:pt x="546" y="239"/>
                  </a:lnTo>
                  <a:lnTo>
                    <a:pt x="546" y="237"/>
                  </a:lnTo>
                  <a:lnTo>
                    <a:pt x="546" y="234"/>
                  </a:lnTo>
                  <a:lnTo>
                    <a:pt x="544" y="237"/>
                  </a:lnTo>
                  <a:lnTo>
                    <a:pt x="544" y="237"/>
                  </a:lnTo>
                  <a:lnTo>
                    <a:pt x="544" y="239"/>
                  </a:lnTo>
                  <a:lnTo>
                    <a:pt x="544" y="239"/>
                  </a:lnTo>
                  <a:lnTo>
                    <a:pt x="542" y="237"/>
                  </a:lnTo>
                  <a:lnTo>
                    <a:pt x="534" y="237"/>
                  </a:lnTo>
                  <a:close/>
                  <a:moveTo>
                    <a:pt x="445" y="260"/>
                  </a:moveTo>
                  <a:lnTo>
                    <a:pt x="445" y="260"/>
                  </a:lnTo>
                  <a:lnTo>
                    <a:pt x="442" y="263"/>
                  </a:lnTo>
                  <a:lnTo>
                    <a:pt x="442" y="265"/>
                  </a:lnTo>
                  <a:lnTo>
                    <a:pt x="442" y="265"/>
                  </a:lnTo>
                  <a:lnTo>
                    <a:pt x="442" y="270"/>
                  </a:lnTo>
                  <a:lnTo>
                    <a:pt x="440" y="272"/>
                  </a:lnTo>
                  <a:lnTo>
                    <a:pt x="440" y="274"/>
                  </a:lnTo>
                  <a:lnTo>
                    <a:pt x="442" y="277"/>
                  </a:lnTo>
                  <a:lnTo>
                    <a:pt x="445" y="277"/>
                  </a:lnTo>
                  <a:lnTo>
                    <a:pt x="449" y="277"/>
                  </a:lnTo>
                  <a:lnTo>
                    <a:pt x="452" y="274"/>
                  </a:lnTo>
                  <a:lnTo>
                    <a:pt x="452" y="272"/>
                  </a:lnTo>
                  <a:lnTo>
                    <a:pt x="452" y="270"/>
                  </a:lnTo>
                  <a:lnTo>
                    <a:pt x="452" y="265"/>
                  </a:lnTo>
                  <a:lnTo>
                    <a:pt x="452" y="265"/>
                  </a:lnTo>
                  <a:lnTo>
                    <a:pt x="452" y="263"/>
                  </a:lnTo>
                  <a:lnTo>
                    <a:pt x="452" y="263"/>
                  </a:lnTo>
                  <a:lnTo>
                    <a:pt x="452" y="260"/>
                  </a:lnTo>
                  <a:lnTo>
                    <a:pt x="449" y="258"/>
                  </a:lnTo>
                  <a:lnTo>
                    <a:pt x="449" y="258"/>
                  </a:lnTo>
                  <a:lnTo>
                    <a:pt x="449" y="258"/>
                  </a:lnTo>
                  <a:lnTo>
                    <a:pt x="449" y="256"/>
                  </a:lnTo>
                  <a:lnTo>
                    <a:pt x="452" y="256"/>
                  </a:lnTo>
                  <a:lnTo>
                    <a:pt x="449" y="256"/>
                  </a:lnTo>
                  <a:lnTo>
                    <a:pt x="447" y="256"/>
                  </a:lnTo>
                  <a:lnTo>
                    <a:pt x="445" y="256"/>
                  </a:lnTo>
                  <a:lnTo>
                    <a:pt x="445" y="258"/>
                  </a:lnTo>
                  <a:lnTo>
                    <a:pt x="445" y="258"/>
                  </a:lnTo>
                  <a:lnTo>
                    <a:pt x="445" y="260"/>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08" name="Google Shape;1108;p57"/>
            <p:cNvSpPr/>
            <p:nvPr/>
          </p:nvSpPr>
          <p:spPr>
            <a:xfrm>
              <a:off x="6073330" y="1579732"/>
              <a:ext cx="373809" cy="552803"/>
            </a:xfrm>
            <a:custGeom>
              <a:avLst/>
              <a:gdLst/>
              <a:ahLst/>
              <a:cxnLst/>
              <a:rect l="l" t="t" r="r" b="b"/>
              <a:pathLst>
                <a:path w="378" h="559" extrusionOk="0">
                  <a:moveTo>
                    <a:pt x="243" y="391"/>
                  </a:moveTo>
                  <a:lnTo>
                    <a:pt x="239" y="391"/>
                  </a:lnTo>
                  <a:lnTo>
                    <a:pt x="236" y="391"/>
                  </a:lnTo>
                  <a:lnTo>
                    <a:pt x="234" y="388"/>
                  </a:lnTo>
                  <a:lnTo>
                    <a:pt x="232" y="388"/>
                  </a:lnTo>
                  <a:lnTo>
                    <a:pt x="232" y="391"/>
                  </a:lnTo>
                  <a:lnTo>
                    <a:pt x="234" y="391"/>
                  </a:lnTo>
                  <a:lnTo>
                    <a:pt x="236" y="393"/>
                  </a:lnTo>
                  <a:lnTo>
                    <a:pt x="236" y="393"/>
                  </a:lnTo>
                  <a:lnTo>
                    <a:pt x="236" y="395"/>
                  </a:lnTo>
                  <a:lnTo>
                    <a:pt x="241" y="398"/>
                  </a:lnTo>
                  <a:lnTo>
                    <a:pt x="243" y="398"/>
                  </a:lnTo>
                  <a:lnTo>
                    <a:pt x="243" y="395"/>
                  </a:lnTo>
                  <a:lnTo>
                    <a:pt x="243" y="395"/>
                  </a:lnTo>
                  <a:lnTo>
                    <a:pt x="243" y="393"/>
                  </a:lnTo>
                  <a:lnTo>
                    <a:pt x="246" y="393"/>
                  </a:lnTo>
                  <a:lnTo>
                    <a:pt x="243" y="391"/>
                  </a:lnTo>
                  <a:lnTo>
                    <a:pt x="243" y="391"/>
                  </a:lnTo>
                  <a:close/>
                  <a:moveTo>
                    <a:pt x="253" y="374"/>
                  </a:moveTo>
                  <a:lnTo>
                    <a:pt x="251" y="374"/>
                  </a:lnTo>
                  <a:lnTo>
                    <a:pt x="251" y="374"/>
                  </a:lnTo>
                  <a:lnTo>
                    <a:pt x="251" y="372"/>
                  </a:lnTo>
                  <a:lnTo>
                    <a:pt x="253" y="372"/>
                  </a:lnTo>
                  <a:lnTo>
                    <a:pt x="255" y="369"/>
                  </a:lnTo>
                  <a:lnTo>
                    <a:pt x="253" y="369"/>
                  </a:lnTo>
                  <a:lnTo>
                    <a:pt x="253" y="367"/>
                  </a:lnTo>
                  <a:lnTo>
                    <a:pt x="253" y="367"/>
                  </a:lnTo>
                  <a:lnTo>
                    <a:pt x="251" y="365"/>
                  </a:lnTo>
                  <a:lnTo>
                    <a:pt x="248" y="365"/>
                  </a:lnTo>
                  <a:lnTo>
                    <a:pt x="246" y="365"/>
                  </a:lnTo>
                  <a:lnTo>
                    <a:pt x="246" y="367"/>
                  </a:lnTo>
                  <a:lnTo>
                    <a:pt x="246" y="367"/>
                  </a:lnTo>
                  <a:lnTo>
                    <a:pt x="246" y="369"/>
                  </a:lnTo>
                  <a:lnTo>
                    <a:pt x="246" y="372"/>
                  </a:lnTo>
                  <a:lnTo>
                    <a:pt x="248" y="372"/>
                  </a:lnTo>
                  <a:lnTo>
                    <a:pt x="246" y="372"/>
                  </a:lnTo>
                  <a:lnTo>
                    <a:pt x="246" y="372"/>
                  </a:lnTo>
                  <a:lnTo>
                    <a:pt x="243" y="372"/>
                  </a:lnTo>
                  <a:lnTo>
                    <a:pt x="246" y="374"/>
                  </a:lnTo>
                  <a:lnTo>
                    <a:pt x="246" y="376"/>
                  </a:lnTo>
                  <a:lnTo>
                    <a:pt x="246" y="376"/>
                  </a:lnTo>
                  <a:lnTo>
                    <a:pt x="246" y="379"/>
                  </a:lnTo>
                  <a:lnTo>
                    <a:pt x="246" y="379"/>
                  </a:lnTo>
                  <a:lnTo>
                    <a:pt x="251" y="379"/>
                  </a:lnTo>
                  <a:lnTo>
                    <a:pt x="253" y="379"/>
                  </a:lnTo>
                  <a:lnTo>
                    <a:pt x="255" y="376"/>
                  </a:lnTo>
                  <a:lnTo>
                    <a:pt x="255" y="374"/>
                  </a:lnTo>
                  <a:lnTo>
                    <a:pt x="253" y="374"/>
                  </a:lnTo>
                  <a:close/>
                  <a:moveTo>
                    <a:pt x="281" y="338"/>
                  </a:moveTo>
                  <a:lnTo>
                    <a:pt x="279" y="336"/>
                  </a:lnTo>
                  <a:lnTo>
                    <a:pt x="277" y="336"/>
                  </a:lnTo>
                  <a:lnTo>
                    <a:pt x="272" y="336"/>
                  </a:lnTo>
                  <a:lnTo>
                    <a:pt x="269" y="338"/>
                  </a:lnTo>
                  <a:lnTo>
                    <a:pt x="269" y="341"/>
                  </a:lnTo>
                  <a:lnTo>
                    <a:pt x="269" y="343"/>
                  </a:lnTo>
                  <a:lnTo>
                    <a:pt x="269" y="343"/>
                  </a:lnTo>
                  <a:lnTo>
                    <a:pt x="269" y="346"/>
                  </a:lnTo>
                  <a:lnTo>
                    <a:pt x="267" y="346"/>
                  </a:lnTo>
                  <a:lnTo>
                    <a:pt x="267" y="346"/>
                  </a:lnTo>
                  <a:lnTo>
                    <a:pt x="267" y="348"/>
                  </a:lnTo>
                  <a:lnTo>
                    <a:pt x="267" y="353"/>
                  </a:lnTo>
                  <a:lnTo>
                    <a:pt x="267" y="355"/>
                  </a:lnTo>
                  <a:lnTo>
                    <a:pt x="267" y="355"/>
                  </a:lnTo>
                  <a:lnTo>
                    <a:pt x="267" y="355"/>
                  </a:lnTo>
                  <a:lnTo>
                    <a:pt x="269" y="355"/>
                  </a:lnTo>
                  <a:lnTo>
                    <a:pt x="269" y="357"/>
                  </a:lnTo>
                  <a:lnTo>
                    <a:pt x="269" y="357"/>
                  </a:lnTo>
                  <a:lnTo>
                    <a:pt x="269" y="357"/>
                  </a:lnTo>
                  <a:lnTo>
                    <a:pt x="269" y="360"/>
                  </a:lnTo>
                  <a:lnTo>
                    <a:pt x="274" y="360"/>
                  </a:lnTo>
                  <a:lnTo>
                    <a:pt x="274" y="362"/>
                  </a:lnTo>
                  <a:lnTo>
                    <a:pt x="277" y="362"/>
                  </a:lnTo>
                  <a:lnTo>
                    <a:pt x="277" y="360"/>
                  </a:lnTo>
                  <a:lnTo>
                    <a:pt x="277" y="360"/>
                  </a:lnTo>
                  <a:lnTo>
                    <a:pt x="279" y="362"/>
                  </a:lnTo>
                  <a:lnTo>
                    <a:pt x="279" y="362"/>
                  </a:lnTo>
                  <a:lnTo>
                    <a:pt x="281" y="360"/>
                  </a:lnTo>
                  <a:lnTo>
                    <a:pt x="281" y="357"/>
                  </a:lnTo>
                  <a:lnTo>
                    <a:pt x="281" y="357"/>
                  </a:lnTo>
                  <a:lnTo>
                    <a:pt x="279" y="355"/>
                  </a:lnTo>
                  <a:lnTo>
                    <a:pt x="277" y="355"/>
                  </a:lnTo>
                  <a:lnTo>
                    <a:pt x="277" y="350"/>
                  </a:lnTo>
                  <a:lnTo>
                    <a:pt x="279" y="350"/>
                  </a:lnTo>
                  <a:lnTo>
                    <a:pt x="281" y="353"/>
                  </a:lnTo>
                  <a:lnTo>
                    <a:pt x="284" y="350"/>
                  </a:lnTo>
                  <a:lnTo>
                    <a:pt x="288" y="348"/>
                  </a:lnTo>
                  <a:lnTo>
                    <a:pt x="288" y="346"/>
                  </a:lnTo>
                  <a:lnTo>
                    <a:pt x="286" y="343"/>
                  </a:lnTo>
                  <a:lnTo>
                    <a:pt x="281" y="338"/>
                  </a:lnTo>
                  <a:close/>
                  <a:moveTo>
                    <a:pt x="376" y="258"/>
                  </a:moveTo>
                  <a:lnTo>
                    <a:pt x="376" y="253"/>
                  </a:lnTo>
                  <a:lnTo>
                    <a:pt x="374" y="253"/>
                  </a:lnTo>
                  <a:lnTo>
                    <a:pt x="374" y="253"/>
                  </a:lnTo>
                  <a:lnTo>
                    <a:pt x="374" y="253"/>
                  </a:lnTo>
                  <a:lnTo>
                    <a:pt x="374" y="253"/>
                  </a:lnTo>
                  <a:lnTo>
                    <a:pt x="374" y="253"/>
                  </a:lnTo>
                  <a:lnTo>
                    <a:pt x="374" y="253"/>
                  </a:lnTo>
                  <a:lnTo>
                    <a:pt x="369" y="251"/>
                  </a:lnTo>
                  <a:lnTo>
                    <a:pt x="369" y="251"/>
                  </a:lnTo>
                  <a:lnTo>
                    <a:pt x="366" y="251"/>
                  </a:lnTo>
                  <a:lnTo>
                    <a:pt x="371" y="256"/>
                  </a:lnTo>
                  <a:lnTo>
                    <a:pt x="371" y="258"/>
                  </a:lnTo>
                  <a:lnTo>
                    <a:pt x="369" y="258"/>
                  </a:lnTo>
                  <a:lnTo>
                    <a:pt x="369" y="256"/>
                  </a:lnTo>
                  <a:lnTo>
                    <a:pt x="366" y="253"/>
                  </a:lnTo>
                  <a:lnTo>
                    <a:pt x="364" y="251"/>
                  </a:lnTo>
                  <a:lnTo>
                    <a:pt x="364" y="253"/>
                  </a:lnTo>
                  <a:lnTo>
                    <a:pt x="364" y="253"/>
                  </a:lnTo>
                  <a:lnTo>
                    <a:pt x="364" y="253"/>
                  </a:lnTo>
                  <a:lnTo>
                    <a:pt x="364" y="256"/>
                  </a:lnTo>
                  <a:lnTo>
                    <a:pt x="364" y="256"/>
                  </a:lnTo>
                  <a:lnTo>
                    <a:pt x="364" y="256"/>
                  </a:lnTo>
                  <a:lnTo>
                    <a:pt x="364" y="258"/>
                  </a:lnTo>
                  <a:lnTo>
                    <a:pt x="362" y="256"/>
                  </a:lnTo>
                  <a:lnTo>
                    <a:pt x="362" y="256"/>
                  </a:lnTo>
                  <a:lnTo>
                    <a:pt x="362" y="258"/>
                  </a:lnTo>
                  <a:lnTo>
                    <a:pt x="362" y="260"/>
                  </a:lnTo>
                  <a:lnTo>
                    <a:pt x="362" y="263"/>
                  </a:lnTo>
                  <a:lnTo>
                    <a:pt x="359" y="256"/>
                  </a:lnTo>
                  <a:lnTo>
                    <a:pt x="357" y="256"/>
                  </a:lnTo>
                  <a:lnTo>
                    <a:pt x="355" y="253"/>
                  </a:lnTo>
                  <a:lnTo>
                    <a:pt x="355" y="253"/>
                  </a:lnTo>
                  <a:lnTo>
                    <a:pt x="355" y="251"/>
                  </a:lnTo>
                  <a:lnTo>
                    <a:pt x="355" y="251"/>
                  </a:lnTo>
                  <a:lnTo>
                    <a:pt x="359" y="253"/>
                  </a:lnTo>
                  <a:lnTo>
                    <a:pt x="359" y="253"/>
                  </a:lnTo>
                  <a:lnTo>
                    <a:pt x="362" y="251"/>
                  </a:lnTo>
                  <a:lnTo>
                    <a:pt x="362" y="251"/>
                  </a:lnTo>
                  <a:lnTo>
                    <a:pt x="362" y="249"/>
                  </a:lnTo>
                  <a:lnTo>
                    <a:pt x="359" y="249"/>
                  </a:lnTo>
                  <a:lnTo>
                    <a:pt x="359" y="246"/>
                  </a:lnTo>
                  <a:lnTo>
                    <a:pt x="362" y="246"/>
                  </a:lnTo>
                  <a:lnTo>
                    <a:pt x="362" y="246"/>
                  </a:lnTo>
                  <a:lnTo>
                    <a:pt x="364" y="249"/>
                  </a:lnTo>
                  <a:lnTo>
                    <a:pt x="366" y="246"/>
                  </a:lnTo>
                  <a:lnTo>
                    <a:pt x="366" y="244"/>
                  </a:lnTo>
                  <a:lnTo>
                    <a:pt x="366" y="241"/>
                  </a:lnTo>
                  <a:lnTo>
                    <a:pt x="366" y="241"/>
                  </a:lnTo>
                  <a:lnTo>
                    <a:pt x="364" y="239"/>
                  </a:lnTo>
                  <a:lnTo>
                    <a:pt x="362" y="237"/>
                  </a:lnTo>
                  <a:lnTo>
                    <a:pt x="362" y="237"/>
                  </a:lnTo>
                  <a:lnTo>
                    <a:pt x="359" y="237"/>
                  </a:lnTo>
                  <a:lnTo>
                    <a:pt x="357" y="234"/>
                  </a:lnTo>
                  <a:lnTo>
                    <a:pt x="357" y="234"/>
                  </a:lnTo>
                  <a:lnTo>
                    <a:pt x="357" y="232"/>
                  </a:lnTo>
                  <a:lnTo>
                    <a:pt x="355" y="230"/>
                  </a:lnTo>
                  <a:lnTo>
                    <a:pt x="355" y="227"/>
                  </a:lnTo>
                  <a:lnTo>
                    <a:pt x="352" y="227"/>
                  </a:lnTo>
                  <a:lnTo>
                    <a:pt x="352" y="227"/>
                  </a:lnTo>
                  <a:lnTo>
                    <a:pt x="352" y="227"/>
                  </a:lnTo>
                  <a:lnTo>
                    <a:pt x="350" y="227"/>
                  </a:lnTo>
                  <a:lnTo>
                    <a:pt x="350" y="225"/>
                  </a:lnTo>
                  <a:lnTo>
                    <a:pt x="350" y="225"/>
                  </a:lnTo>
                  <a:lnTo>
                    <a:pt x="348" y="225"/>
                  </a:lnTo>
                  <a:lnTo>
                    <a:pt x="348" y="223"/>
                  </a:lnTo>
                  <a:lnTo>
                    <a:pt x="348" y="223"/>
                  </a:lnTo>
                  <a:lnTo>
                    <a:pt x="345" y="225"/>
                  </a:lnTo>
                  <a:lnTo>
                    <a:pt x="345" y="225"/>
                  </a:lnTo>
                  <a:lnTo>
                    <a:pt x="345" y="223"/>
                  </a:lnTo>
                  <a:lnTo>
                    <a:pt x="343" y="223"/>
                  </a:lnTo>
                  <a:lnTo>
                    <a:pt x="340" y="223"/>
                  </a:lnTo>
                  <a:lnTo>
                    <a:pt x="338" y="223"/>
                  </a:lnTo>
                  <a:lnTo>
                    <a:pt x="338" y="223"/>
                  </a:lnTo>
                  <a:lnTo>
                    <a:pt x="338" y="223"/>
                  </a:lnTo>
                  <a:lnTo>
                    <a:pt x="338" y="225"/>
                  </a:lnTo>
                  <a:lnTo>
                    <a:pt x="338" y="225"/>
                  </a:lnTo>
                  <a:lnTo>
                    <a:pt x="338" y="227"/>
                  </a:lnTo>
                  <a:lnTo>
                    <a:pt x="336" y="230"/>
                  </a:lnTo>
                  <a:lnTo>
                    <a:pt x="331" y="230"/>
                  </a:lnTo>
                  <a:lnTo>
                    <a:pt x="329" y="227"/>
                  </a:lnTo>
                  <a:lnTo>
                    <a:pt x="324" y="223"/>
                  </a:lnTo>
                  <a:lnTo>
                    <a:pt x="319" y="220"/>
                  </a:lnTo>
                  <a:lnTo>
                    <a:pt x="317" y="218"/>
                  </a:lnTo>
                  <a:lnTo>
                    <a:pt x="317" y="215"/>
                  </a:lnTo>
                  <a:lnTo>
                    <a:pt x="317" y="213"/>
                  </a:lnTo>
                  <a:lnTo>
                    <a:pt x="319" y="211"/>
                  </a:lnTo>
                  <a:lnTo>
                    <a:pt x="317" y="206"/>
                  </a:lnTo>
                  <a:lnTo>
                    <a:pt x="310" y="199"/>
                  </a:lnTo>
                  <a:lnTo>
                    <a:pt x="307" y="194"/>
                  </a:lnTo>
                  <a:lnTo>
                    <a:pt x="310" y="192"/>
                  </a:lnTo>
                  <a:lnTo>
                    <a:pt x="312" y="189"/>
                  </a:lnTo>
                  <a:lnTo>
                    <a:pt x="312" y="189"/>
                  </a:lnTo>
                  <a:lnTo>
                    <a:pt x="312" y="185"/>
                  </a:lnTo>
                  <a:lnTo>
                    <a:pt x="310" y="182"/>
                  </a:lnTo>
                  <a:lnTo>
                    <a:pt x="307" y="180"/>
                  </a:lnTo>
                  <a:lnTo>
                    <a:pt x="305" y="180"/>
                  </a:lnTo>
                  <a:lnTo>
                    <a:pt x="303" y="182"/>
                  </a:lnTo>
                  <a:lnTo>
                    <a:pt x="300" y="182"/>
                  </a:lnTo>
                  <a:lnTo>
                    <a:pt x="293" y="182"/>
                  </a:lnTo>
                  <a:lnTo>
                    <a:pt x="288" y="182"/>
                  </a:lnTo>
                  <a:lnTo>
                    <a:pt x="286" y="182"/>
                  </a:lnTo>
                  <a:lnTo>
                    <a:pt x="284" y="180"/>
                  </a:lnTo>
                  <a:lnTo>
                    <a:pt x="284" y="180"/>
                  </a:lnTo>
                  <a:lnTo>
                    <a:pt x="281" y="178"/>
                  </a:lnTo>
                  <a:lnTo>
                    <a:pt x="281" y="178"/>
                  </a:lnTo>
                  <a:lnTo>
                    <a:pt x="281" y="178"/>
                  </a:lnTo>
                  <a:lnTo>
                    <a:pt x="281" y="180"/>
                  </a:lnTo>
                  <a:lnTo>
                    <a:pt x="279" y="180"/>
                  </a:lnTo>
                  <a:lnTo>
                    <a:pt x="279" y="180"/>
                  </a:lnTo>
                  <a:lnTo>
                    <a:pt x="277" y="180"/>
                  </a:lnTo>
                  <a:lnTo>
                    <a:pt x="274" y="180"/>
                  </a:lnTo>
                  <a:lnTo>
                    <a:pt x="274" y="178"/>
                  </a:lnTo>
                  <a:lnTo>
                    <a:pt x="272" y="173"/>
                  </a:lnTo>
                  <a:lnTo>
                    <a:pt x="272" y="170"/>
                  </a:lnTo>
                  <a:lnTo>
                    <a:pt x="272" y="168"/>
                  </a:lnTo>
                  <a:lnTo>
                    <a:pt x="272" y="166"/>
                  </a:lnTo>
                  <a:lnTo>
                    <a:pt x="272" y="163"/>
                  </a:lnTo>
                  <a:lnTo>
                    <a:pt x="272" y="163"/>
                  </a:lnTo>
                  <a:lnTo>
                    <a:pt x="269" y="161"/>
                  </a:lnTo>
                  <a:lnTo>
                    <a:pt x="269" y="159"/>
                  </a:lnTo>
                  <a:lnTo>
                    <a:pt x="269" y="156"/>
                  </a:lnTo>
                  <a:lnTo>
                    <a:pt x="269" y="154"/>
                  </a:lnTo>
                  <a:lnTo>
                    <a:pt x="269" y="154"/>
                  </a:lnTo>
                  <a:lnTo>
                    <a:pt x="269" y="152"/>
                  </a:lnTo>
                  <a:lnTo>
                    <a:pt x="269" y="152"/>
                  </a:lnTo>
                  <a:lnTo>
                    <a:pt x="267" y="152"/>
                  </a:lnTo>
                  <a:lnTo>
                    <a:pt x="267" y="149"/>
                  </a:lnTo>
                  <a:lnTo>
                    <a:pt x="267" y="149"/>
                  </a:lnTo>
                  <a:lnTo>
                    <a:pt x="262" y="133"/>
                  </a:lnTo>
                  <a:lnTo>
                    <a:pt x="258" y="118"/>
                  </a:lnTo>
                  <a:lnTo>
                    <a:pt x="253" y="102"/>
                  </a:lnTo>
                  <a:lnTo>
                    <a:pt x="248" y="88"/>
                  </a:lnTo>
                  <a:lnTo>
                    <a:pt x="243" y="71"/>
                  </a:lnTo>
                  <a:lnTo>
                    <a:pt x="239" y="57"/>
                  </a:lnTo>
                  <a:lnTo>
                    <a:pt x="234" y="40"/>
                  </a:lnTo>
                  <a:lnTo>
                    <a:pt x="229" y="26"/>
                  </a:lnTo>
                  <a:lnTo>
                    <a:pt x="227" y="21"/>
                  </a:lnTo>
                  <a:lnTo>
                    <a:pt x="227" y="21"/>
                  </a:lnTo>
                  <a:lnTo>
                    <a:pt x="222" y="19"/>
                  </a:lnTo>
                  <a:lnTo>
                    <a:pt x="220" y="19"/>
                  </a:lnTo>
                  <a:lnTo>
                    <a:pt x="217" y="17"/>
                  </a:lnTo>
                  <a:lnTo>
                    <a:pt x="213" y="14"/>
                  </a:lnTo>
                  <a:lnTo>
                    <a:pt x="210" y="14"/>
                  </a:lnTo>
                  <a:lnTo>
                    <a:pt x="210" y="12"/>
                  </a:lnTo>
                  <a:lnTo>
                    <a:pt x="210" y="12"/>
                  </a:lnTo>
                  <a:lnTo>
                    <a:pt x="206" y="9"/>
                  </a:lnTo>
                  <a:lnTo>
                    <a:pt x="201" y="7"/>
                  </a:lnTo>
                  <a:lnTo>
                    <a:pt x="194" y="5"/>
                  </a:lnTo>
                  <a:lnTo>
                    <a:pt x="194" y="5"/>
                  </a:lnTo>
                  <a:lnTo>
                    <a:pt x="189" y="5"/>
                  </a:lnTo>
                  <a:lnTo>
                    <a:pt x="189" y="5"/>
                  </a:lnTo>
                  <a:lnTo>
                    <a:pt x="187" y="2"/>
                  </a:lnTo>
                  <a:lnTo>
                    <a:pt x="184" y="0"/>
                  </a:lnTo>
                  <a:lnTo>
                    <a:pt x="180" y="0"/>
                  </a:lnTo>
                  <a:lnTo>
                    <a:pt x="175" y="0"/>
                  </a:lnTo>
                  <a:lnTo>
                    <a:pt x="170" y="2"/>
                  </a:lnTo>
                  <a:lnTo>
                    <a:pt x="170" y="7"/>
                  </a:lnTo>
                  <a:lnTo>
                    <a:pt x="170" y="9"/>
                  </a:lnTo>
                  <a:lnTo>
                    <a:pt x="170" y="9"/>
                  </a:lnTo>
                  <a:lnTo>
                    <a:pt x="170" y="9"/>
                  </a:lnTo>
                  <a:lnTo>
                    <a:pt x="168" y="12"/>
                  </a:lnTo>
                  <a:lnTo>
                    <a:pt x="168" y="12"/>
                  </a:lnTo>
                  <a:lnTo>
                    <a:pt x="165" y="12"/>
                  </a:lnTo>
                  <a:lnTo>
                    <a:pt x="163" y="12"/>
                  </a:lnTo>
                  <a:lnTo>
                    <a:pt x="161" y="12"/>
                  </a:lnTo>
                  <a:lnTo>
                    <a:pt x="158" y="12"/>
                  </a:lnTo>
                  <a:lnTo>
                    <a:pt x="156" y="14"/>
                  </a:lnTo>
                  <a:lnTo>
                    <a:pt x="154" y="17"/>
                  </a:lnTo>
                  <a:lnTo>
                    <a:pt x="151" y="19"/>
                  </a:lnTo>
                  <a:lnTo>
                    <a:pt x="151" y="21"/>
                  </a:lnTo>
                  <a:lnTo>
                    <a:pt x="149" y="24"/>
                  </a:lnTo>
                  <a:lnTo>
                    <a:pt x="146" y="24"/>
                  </a:lnTo>
                  <a:lnTo>
                    <a:pt x="144" y="24"/>
                  </a:lnTo>
                  <a:lnTo>
                    <a:pt x="139" y="26"/>
                  </a:lnTo>
                  <a:lnTo>
                    <a:pt x="130" y="36"/>
                  </a:lnTo>
                  <a:lnTo>
                    <a:pt x="130" y="36"/>
                  </a:lnTo>
                  <a:lnTo>
                    <a:pt x="116" y="33"/>
                  </a:lnTo>
                  <a:lnTo>
                    <a:pt x="113" y="31"/>
                  </a:lnTo>
                  <a:lnTo>
                    <a:pt x="113" y="28"/>
                  </a:lnTo>
                  <a:lnTo>
                    <a:pt x="111" y="28"/>
                  </a:lnTo>
                  <a:lnTo>
                    <a:pt x="111" y="24"/>
                  </a:lnTo>
                  <a:lnTo>
                    <a:pt x="109" y="17"/>
                  </a:lnTo>
                  <a:lnTo>
                    <a:pt x="109" y="14"/>
                  </a:lnTo>
                  <a:lnTo>
                    <a:pt x="106" y="12"/>
                  </a:lnTo>
                  <a:lnTo>
                    <a:pt x="92" y="12"/>
                  </a:lnTo>
                  <a:lnTo>
                    <a:pt x="92" y="14"/>
                  </a:lnTo>
                  <a:lnTo>
                    <a:pt x="92" y="14"/>
                  </a:lnTo>
                  <a:lnTo>
                    <a:pt x="90" y="17"/>
                  </a:lnTo>
                  <a:lnTo>
                    <a:pt x="85" y="28"/>
                  </a:lnTo>
                  <a:lnTo>
                    <a:pt x="80" y="40"/>
                  </a:lnTo>
                  <a:lnTo>
                    <a:pt x="76" y="54"/>
                  </a:lnTo>
                  <a:lnTo>
                    <a:pt x="71" y="66"/>
                  </a:lnTo>
                  <a:lnTo>
                    <a:pt x="66" y="78"/>
                  </a:lnTo>
                  <a:lnTo>
                    <a:pt x="61" y="90"/>
                  </a:lnTo>
                  <a:lnTo>
                    <a:pt x="57" y="104"/>
                  </a:lnTo>
                  <a:lnTo>
                    <a:pt x="52" y="116"/>
                  </a:lnTo>
                  <a:lnTo>
                    <a:pt x="50" y="118"/>
                  </a:lnTo>
                  <a:lnTo>
                    <a:pt x="50" y="123"/>
                  </a:lnTo>
                  <a:lnTo>
                    <a:pt x="52" y="130"/>
                  </a:lnTo>
                  <a:lnTo>
                    <a:pt x="52" y="142"/>
                  </a:lnTo>
                  <a:lnTo>
                    <a:pt x="54" y="149"/>
                  </a:lnTo>
                  <a:lnTo>
                    <a:pt x="54" y="154"/>
                  </a:lnTo>
                  <a:lnTo>
                    <a:pt x="50" y="161"/>
                  </a:lnTo>
                  <a:lnTo>
                    <a:pt x="47" y="161"/>
                  </a:lnTo>
                  <a:lnTo>
                    <a:pt x="45" y="163"/>
                  </a:lnTo>
                  <a:lnTo>
                    <a:pt x="45" y="166"/>
                  </a:lnTo>
                  <a:lnTo>
                    <a:pt x="47" y="168"/>
                  </a:lnTo>
                  <a:lnTo>
                    <a:pt x="47" y="168"/>
                  </a:lnTo>
                  <a:lnTo>
                    <a:pt x="45" y="170"/>
                  </a:lnTo>
                  <a:lnTo>
                    <a:pt x="45" y="173"/>
                  </a:lnTo>
                  <a:lnTo>
                    <a:pt x="42" y="178"/>
                  </a:lnTo>
                  <a:lnTo>
                    <a:pt x="42" y="182"/>
                  </a:lnTo>
                  <a:lnTo>
                    <a:pt x="42" y="185"/>
                  </a:lnTo>
                  <a:lnTo>
                    <a:pt x="45" y="185"/>
                  </a:lnTo>
                  <a:lnTo>
                    <a:pt x="47" y="187"/>
                  </a:lnTo>
                  <a:lnTo>
                    <a:pt x="47" y="189"/>
                  </a:lnTo>
                  <a:lnTo>
                    <a:pt x="47" y="192"/>
                  </a:lnTo>
                  <a:lnTo>
                    <a:pt x="47" y="194"/>
                  </a:lnTo>
                  <a:lnTo>
                    <a:pt x="45" y="196"/>
                  </a:lnTo>
                  <a:lnTo>
                    <a:pt x="45" y="199"/>
                  </a:lnTo>
                  <a:lnTo>
                    <a:pt x="45" y="199"/>
                  </a:lnTo>
                  <a:lnTo>
                    <a:pt x="45" y="199"/>
                  </a:lnTo>
                  <a:lnTo>
                    <a:pt x="45" y="199"/>
                  </a:lnTo>
                  <a:lnTo>
                    <a:pt x="45" y="199"/>
                  </a:lnTo>
                  <a:lnTo>
                    <a:pt x="47" y="201"/>
                  </a:lnTo>
                  <a:lnTo>
                    <a:pt x="47" y="201"/>
                  </a:lnTo>
                  <a:lnTo>
                    <a:pt x="47" y="201"/>
                  </a:lnTo>
                  <a:lnTo>
                    <a:pt x="45" y="201"/>
                  </a:lnTo>
                  <a:lnTo>
                    <a:pt x="45" y="204"/>
                  </a:lnTo>
                  <a:lnTo>
                    <a:pt x="47" y="208"/>
                  </a:lnTo>
                  <a:lnTo>
                    <a:pt x="47" y="208"/>
                  </a:lnTo>
                  <a:lnTo>
                    <a:pt x="47" y="211"/>
                  </a:lnTo>
                  <a:lnTo>
                    <a:pt x="50" y="211"/>
                  </a:lnTo>
                  <a:lnTo>
                    <a:pt x="52" y="211"/>
                  </a:lnTo>
                  <a:lnTo>
                    <a:pt x="52" y="211"/>
                  </a:lnTo>
                  <a:lnTo>
                    <a:pt x="54" y="215"/>
                  </a:lnTo>
                  <a:lnTo>
                    <a:pt x="52" y="220"/>
                  </a:lnTo>
                  <a:lnTo>
                    <a:pt x="50" y="223"/>
                  </a:lnTo>
                  <a:lnTo>
                    <a:pt x="45" y="230"/>
                  </a:lnTo>
                  <a:lnTo>
                    <a:pt x="45" y="232"/>
                  </a:lnTo>
                  <a:lnTo>
                    <a:pt x="45" y="232"/>
                  </a:lnTo>
                  <a:lnTo>
                    <a:pt x="45" y="234"/>
                  </a:lnTo>
                  <a:lnTo>
                    <a:pt x="45" y="234"/>
                  </a:lnTo>
                  <a:lnTo>
                    <a:pt x="45" y="234"/>
                  </a:lnTo>
                  <a:lnTo>
                    <a:pt x="45" y="237"/>
                  </a:lnTo>
                  <a:lnTo>
                    <a:pt x="47" y="239"/>
                  </a:lnTo>
                  <a:lnTo>
                    <a:pt x="47" y="241"/>
                  </a:lnTo>
                  <a:lnTo>
                    <a:pt x="47" y="241"/>
                  </a:lnTo>
                  <a:lnTo>
                    <a:pt x="45" y="244"/>
                  </a:lnTo>
                  <a:lnTo>
                    <a:pt x="45" y="244"/>
                  </a:lnTo>
                  <a:lnTo>
                    <a:pt x="42" y="246"/>
                  </a:lnTo>
                  <a:lnTo>
                    <a:pt x="40" y="246"/>
                  </a:lnTo>
                  <a:lnTo>
                    <a:pt x="38" y="249"/>
                  </a:lnTo>
                  <a:lnTo>
                    <a:pt x="35" y="253"/>
                  </a:lnTo>
                  <a:lnTo>
                    <a:pt x="33" y="253"/>
                  </a:lnTo>
                  <a:lnTo>
                    <a:pt x="28" y="265"/>
                  </a:lnTo>
                  <a:lnTo>
                    <a:pt x="26" y="275"/>
                  </a:lnTo>
                  <a:lnTo>
                    <a:pt x="26" y="277"/>
                  </a:lnTo>
                  <a:lnTo>
                    <a:pt x="28" y="279"/>
                  </a:lnTo>
                  <a:lnTo>
                    <a:pt x="28" y="279"/>
                  </a:lnTo>
                  <a:lnTo>
                    <a:pt x="33" y="282"/>
                  </a:lnTo>
                  <a:lnTo>
                    <a:pt x="35" y="282"/>
                  </a:lnTo>
                  <a:lnTo>
                    <a:pt x="35" y="284"/>
                  </a:lnTo>
                  <a:lnTo>
                    <a:pt x="35" y="286"/>
                  </a:lnTo>
                  <a:lnTo>
                    <a:pt x="33" y="286"/>
                  </a:lnTo>
                  <a:lnTo>
                    <a:pt x="33" y="286"/>
                  </a:lnTo>
                  <a:lnTo>
                    <a:pt x="31" y="286"/>
                  </a:lnTo>
                  <a:lnTo>
                    <a:pt x="26" y="284"/>
                  </a:lnTo>
                  <a:lnTo>
                    <a:pt x="23" y="284"/>
                  </a:lnTo>
                  <a:lnTo>
                    <a:pt x="21" y="284"/>
                  </a:lnTo>
                  <a:lnTo>
                    <a:pt x="21" y="286"/>
                  </a:lnTo>
                  <a:lnTo>
                    <a:pt x="21" y="289"/>
                  </a:lnTo>
                  <a:lnTo>
                    <a:pt x="21" y="291"/>
                  </a:lnTo>
                  <a:lnTo>
                    <a:pt x="21" y="294"/>
                  </a:lnTo>
                  <a:lnTo>
                    <a:pt x="21" y="298"/>
                  </a:lnTo>
                  <a:lnTo>
                    <a:pt x="23" y="301"/>
                  </a:lnTo>
                  <a:lnTo>
                    <a:pt x="21" y="301"/>
                  </a:lnTo>
                  <a:lnTo>
                    <a:pt x="21" y="303"/>
                  </a:lnTo>
                  <a:lnTo>
                    <a:pt x="21" y="303"/>
                  </a:lnTo>
                  <a:lnTo>
                    <a:pt x="21" y="305"/>
                  </a:lnTo>
                  <a:lnTo>
                    <a:pt x="21" y="308"/>
                  </a:lnTo>
                  <a:lnTo>
                    <a:pt x="21" y="308"/>
                  </a:lnTo>
                  <a:lnTo>
                    <a:pt x="19" y="310"/>
                  </a:lnTo>
                  <a:lnTo>
                    <a:pt x="19" y="308"/>
                  </a:lnTo>
                  <a:lnTo>
                    <a:pt x="12" y="301"/>
                  </a:lnTo>
                  <a:lnTo>
                    <a:pt x="9" y="298"/>
                  </a:lnTo>
                  <a:lnTo>
                    <a:pt x="7" y="298"/>
                  </a:lnTo>
                  <a:lnTo>
                    <a:pt x="5" y="301"/>
                  </a:lnTo>
                  <a:lnTo>
                    <a:pt x="5" y="301"/>
                  </a:lnTo>
                  <a:lnTo>
                    <a:pt x="5" y="303"/>
                  </a:lnTo>
                  <a:lnTo>
                    <a:pt x="2" y="305"/>
                  </a:lnTo>
                  <a:lnTo>
                    <a:pt x="2" y="305"/>
                  </a:lnTo>
                  <a:lnTo>
                    <a:pt x="0" y="305"/>
                  </a:lnTo>
                  <a:lnTo>
                    <a:pt x="2" y="312"/>
                  </a:lnTo>
                  <a:lnTo>
                    <a:pt x="5" y="320"/>
                  </a:lnTo>
                  <a:lnTo>
                    <a:pt x="7" y="324"/>
                  </a:lnTo>
                  <a:lnTo>
                    <a:pt x="9" y="331"/>
                  </a:lnTo>
                  <a:lnTo>
                    <a:pt x="12" y="336"/>
                  </a:lnTo>
                  <a:lnTo>
                    <a:pt x="14" y="350"/>
                  </a:lnTo>
                  <a:lnTo>
                    <a:pt x="16" y="355"/>
                  </a:lnTo>
                  <a:lnTo>
                    <a:pt x="19" y="362"/>
                  </a:lnTo>
                  <a:lnTo>
                    <a:pt x="21" y="367"/>
                  </a:lnTo>
                  <a:lnTo>
                    <a:pt x="23" y="374"/>
                  </a:lnTo>
                  <a:lnTo>
                    <a:pt x="26" y="381"/>
                  </a:lnTo>
                  <a:lnTo>
                    <a:pt x="26" y="386"/>
                  </a:lnTo>
                  <a:lnTo>
                    <a:pt x="28" y="393"/>
                  </a:lnTo>
                  <a:lnTo>
                    <a:pt x="31" y="398"/>
                  </a:lnTo>
                  <a:lnTo>
                    <a:pt x="33" y="405"/>
                  </a:lnTo>
                  <a:lnTo>
                    <a:pt x="35" y="412"/>
                  </a:lnTo>
                  <a:lnTo>
                    <a:pt x="38" y="417"/>
                  </a:lnTo>
                  <a:lnTo>
                    <a:pt x="40" y="424"/>
                  </a:lnTo>
                  <a:lnTo>
                    <a:pt x="40" y="428"/>
                  </a:lnTo>
                  <a:lnTo>
                    <a:pt x="42" y="436"/>
                  </a:lnTo>
                  <a:lnTo>
                    <a:pt x="45" y="443"/>
                  </a:lnTo>
                  <a:lnTo>
                    <a:pt x="47" y="447"/>
                  </a:lnTo>
                  <a:lnTo>
                    <a:pt x="50" y="454"/>
                  </a:lnTo>
                  <a:lnTo>
                    <a:pt x="52" y="462"/>
                  </a:lnTo>
                  <a:lnTo>
                    <a:pt x="54" y="466"/>
                  </a:lnTo>
                  <a:lnTo>
                    <a:pt x="54" y="473"/>
                  </a:lnTo>
                  <a:lnTo>
                    <a:pt x="57" y="478"/>
                  </a:lnTo>
                  <a:lnTo>
                    <a:pt x="59" y="485"/>
                  </a:lnTo>
                  <a:lnTo>
                    <a:pt x="61" y="492"/>
                  </a:lnTo>
                  <a:lnTo>
                    <a:pt x="64" y="497"/>
                  </a:lnTo>
                  <a:lnTo>
                    <a:pt x="66" y="504"/>
                  </a:lnTo>
                  <a:lnTo>
                    <a:pt x="66" y="507"/>
                  </a:lnTo>
                  <a:lnTo>
                    <a:pt x="68" y="511"/>
                  </a:lnTo>
                  <a:lnTo>
                    <a:pt x="68" y="514"/>
                  </a:lnTo>
                  <a:lnTo>
                    <a:pt x="68" y="514"/>
                  </a:lnTo>
                  <a:lnTo>
                    <a:pt x="68" y="516"/>
                  </a:lnTo>
                  <a:lnTo>
                    <a:pt x="68" y="516"/>
                  </a:lnTo>
                  <a:lnTo>
                    <a:pt x="68" y="516"/>
                  </a:lnTo>
                  <a:lnTo>
                    <a:pt x="68" y="518"/>
                  </a:lnTo>
                  <a:lnTo>
                    <a:pt x="71" y="521"/>
                  </a:lnTo>
                  <a:lnTo>
                    <a:pt x="71" y="521"/>
                  </a:lnTo>
                  <a:lnTo>
                    <a:pt x="71" y="525"/>
                  </a:lnTo>
                  <a:lnTo>
                    <a:pt x="71" y="525"/>
                  </a:lnTo>
                  <a:lnTo>
                    <a:pt x="71" y="525"/>
                  </a:lnTo>
                  <a:lnTo>
                    <a:pt x="71" y="528"/>
                  </a:lnTo>
                  <a:lnTo>
                    <a:pt x="71" y="528"/>
                  </a:lnTo>
                  <a:lnTo>
                    <a:pt x="71" y="530"/>
                  </a:lnTo>
                  <a:lnTo>
                    <a:pt x="73" y="530"/>
                  </a:lnTo>
                  <a:lnTo>
                    <a:pt x="76" y="533"/>
                  </a:lnTo>
                  <a:lnTo>
                    <a:pt x="80" y="535"/>
                  </a:lnTo>
                  <a:lnTo>
                    <a:pt x="85" y="540"/>
                  </a:lnTo>
                  <a:lnTo>
                    <a:pt x="87" y="540"/>
                  </a:lnTo>
                  <a:lnTo>
                    <a:pt x="90" y="542"/>
                  </a:lnTo>
                  <a:lnTo>
                    <a:pt x="90" y="542"/>
                  </a:lnTo>
                  <a:lnTo>
                    <a:pt x="90" y="544"/>
                  </a:lnTo>
                  <a:lnTo>
                    <a:pt x="90" y="544"/>
                  </a:lnTo>
                  <a:lnTo>
                    <a:pt x="90" y="544"/>
                  </a:lnTo>
                  <a:lnTo>
                    <a:pt x="90" y="549"/>
                  </a:lnTo>
                  <a:lnTo>
                    <a:pt x="92" y="551"/>
                  </a:lnTo>
                  <a:lnTo>
                    <a:pt x="92" y="551"/>
                  </a:lnTo>
                  <a:lnTo>
                    <a:pt x="94" y="554"/>
                  </a:lnTo>
                  <a:lnTo>
                    <a:pt x="97" y="556"/>
                  </a:lnTo>
                  <a:lnTo>
                    <a:pt x="102" y="559"/>
                  </a:lnTo>
                  <a:lnTo>
                    <a:pt x="102" y="559"/>
                  </a:lnTo>
                  <a:lnTo>
                    <a:pt x="102" y="554"/>
                  </a:lnTo>
                  <a:lnTo>
                    <a:pt x="102" y="554"/>
                  </a:lnTo>
                  <a:lnTo>
                    <a:pt x="102" y="554"/>
                  </a:lnTo>
                  <a:lnTo>
                    <a:pt x="104" y="554"/>
                  </a:lnTo>
                  <a:lnTo>
                    <a:pt x="106" y="556"/>
                  </a:lnTo>
                  <a:lnTo>
                    <a:pt x="109" y="556"/>
                  </a:lnTo>
                  <a:lnTo>
                    <a:pt x="109" y="554"/>
                  </a:lnTo>
                  <a:lnTo>
                    <a:pt x="109" y="549"/>
                  </a:lnTo>
                  <a:lnTo>
                    <a:pt x="111" y="544"/>
                  </a:lnTo>
                  <a:lnTo>
                    <a:pt x="111" y="542"/>
                  </a:lnTo>
                  <a:lnTo>
                    <a:pt x="113" y="542"/>
                  </a:lnTo>
                  <a:lnTo>
                    <a:pt x="111" y="542"/>
                  </a:lnTo>
                  <a:lnTo>
                    <a:pt x="111" y="540"/>
                  </a:lnTo>
                  <a:lnTo>
                    <a:pt x="113" y="537"/>
                  </a:lnTo>
                  <a:lnTo>
                    <a:pt x="111" y="535"/>
                  </a:lnTo>
                  <a:lnTo>
                    <a:pt x="109" y="533"/>
                  </a:lnTo>
                  <a:lnTo>
                    <a:pt x="111" y="528"/>
                  </a:lnTo>
                  <a:lnTo>
                    <a:pt x="111" y="525"/>
                  </a:lnTo>
                  <a:lnTo>
                    <a:pt x="113" y="521"/>
                  </a:lnTo>
                  <a:lnTo>
                    <a:pt x="113" y="521"/>
                  </a:lnTo>
                  <a:lnTo>
                    <a:pt x="113" y="521"/>
                  </a:lnTo>
                  <a:lnTo>
                    <a:pt x="116" y="518"/>
                  </a:lnTo>
                  <a:lnTo>
                    <a:pt x="118" y="518"/>
                  </a:lnTo>
                  <a:lnTo>
                    <a:pt x="120" y="516"/>
                  </a:lnTo>
                  <a:lnTo>
                    <a:pt x="120" y="514"/>
                  </a:lnTo>
                  <a:lnTo>
                    <a:pt x="123" y="511"/>
                  </a:lnTo>
                  <a:lnTo>
                    <a:pt x="123" y="511"/>
                  </a:lnTo>
                  <a:lnTo>
                    <a:pt x="123" y="511"/>
                  </a:lnTo>
                  <a:lnTo>
                    <a:pt x="125" y="511"/>
                  </a:lnTo>
                  <a:lnTo>
                    <a:pt x="125" y="509"/>
                  </a:lnTo>
                  <a:lnTo>
                    <a:pt x="125" y="509"/>
                  </a:lnTo>
                  <a:lnTo>
                    <a:pt x="125" y="507"/>
                  </a:lnTo>
                  <a:lnTo>
                    <a:pt x="125" y="504"/>
                  </a:lnTo>
                  <a:lnTo>
                    <a:pt x="125" y="504"/>
                  </a:lnTo>
                  <a:lnTo>
                    <a:pt x="128" y="502"/>
                  </a:lnTo>
                  <a:lnTo>
                    <a:pt x="128" y="502"/>
                  </a:lnTo>
                  <a:lnTo>
                    <a:pt x="125" y="502"/>
                  </a:lnTo>
                  <a:lnTo>
                    <a:pt x="125" y="502"/>
                  </a:lnTo>
                  <a:lnTo>
                    <a:pt x="123" y="504"/>
                  </a:lnTo>
                  <a:lnTo>
                    <a:pt x="123" y="502"/>
                  </a:lnTo>
                  <a:lnTo>
                    <a:pt x="123" y="499"/>
                  </a:lnTo>
                  <a:lnTo>
                    <a:pt x="120" y="497"/>
                  </a:lnTo>
                  <a:lnTo>
                    <a:pt x="123" y="495"/>
                  </a:lnTo>
                  <a:lnTo>
                    <a:pt x="123" y="492"/>
                  </a:lnTo>
                  <a:lnTo>
                    <a:pt x="123" y="490"/>
                  </a:lnTo>
                  <a:lnTo>
                    <a:pt x="125" y="490"/>
                  </a:lnTo>
                  <a:lnTo>
                    <a:pt x="125" y="492"/>
                  </a:lnTo>
                  <a:lnTo>
                    <a:pt x="128" y="492"/>
                  </a:lnTo>
                  <a:lnTo>
                    <a:pt x="128" y="490"/>
                  </a:lnTo>
                  <a:lnTo>
                    <a:pt x="130" y="488"/>
                  </a:lnTo>
                  <a:lnTo>
                    <a:pt x="130" y="488"/>
                  </a:lnTo>
                  <a:lnTo>
                    <a:pt x="130" y="490"/>
                  </a:lnTo>
                  <a:lnTo>
                    <a:pt x="130" y="490"/>
                  </a:lnTo>
                  <a:lnTo>
                    <a:pt x="132" y="488"/>
                  </a:lnTo>
                  <a:lnTo>
                    <a:pt x="135" y="488"/>
                  </a:lnTo>
                  <a:lnTo>
                    <a:pt x="135" y="485"/>
                  </a:lnTo>
                  <a:lnTo>
                    <a:pt x="135" y="483"/>
                  </a:lnTo>
                  <a:lnTo>
                    <a:pt x="132" y="480"/>
                  </a:lnTo>
                  <a:lnTo>
                    <a:pt x="132" y="478"/>
                  </a:lnTo>
                  <a:lnTo>
                    <a:pt x="130" y="478"/>
                  </a:lnTo>
                  <a:lnTo>
                    <a:pt x="128" y="478"/>
                  </a:lnTo>
                  <a:lnTo>
                    <a:pt x="125" y="478"/>
                  </a:lnTo>
                  <a:lnTo>
                    <a:pt x="123" y="478"/>
                  </a:lnTo>
                  <a:lnTo>
                    <a:pt x="128" y="478"/>
                  </a:lnTo>
                  <a:lnTo>
                    <a:pt x="128" y="476"/>
                  </a:lnTo>
                  <a:lnTo>
                    <a:pt x="128" y="476"/>
                  </a:lnTo>
                  <a:lnTo>
                    <a:pt x="128" y="473"/>
                  </a:lnTo>
                  <a:lnTo>
                    <a:pt x="128" y="473"/>
                  </a:lnTo>
                  <a:lnTo>
                    <a:pt x="128" y="471"/>
                  </a:lnTo>
                  <a:lnTo>
                    <a:pt x="130" y="469"/>
                  </a:lnTo>
                  <a:lnTo>
                    <a:pt x="130" y="464"/>
                  </a:lnTo>
                  <a:lnTo>
                    <a:pt x="132" y="462"/>
                  </a:lnTo>
                  <a:lnTo>
                    <a:pt x="135" y="454"/>
                  </a:lnTo>
                  <a:lnTo>
                    <a:pt x="135" y="454"/>
                  </a:lnTo>
                  <a:lnTo>
                    <a:pt x="137" y="454"/>
                  </a:lnTo>
                  <a:lnTo>
                    <a:pt x="137" y="454"/>
                  </a:lnTo>
                  <a:lnTo>
                    <a:pt x="139" y="452"/>
                  </a:lnTo>
                  <a:lnTo>
                    <a:pt x="139" y="452"/>
                  </a:lnTo>
                  <a:lnTo>
                    <a:pt x="142" y="450"/>
                  </a:lnTo>
                  <a:lnTo>
                    <a:pt x="142" y="447"/>
                  </a:lnTo>
                  <a:lnTo>
                    <a:pt x="142" y="447"/>
                  </a:lnTo>
                  <a:lnTo>
                    <a:pt x="144" y="445"/>
                  </a:lnTo>
                  <a:lnTo>
                    <a:pt x="144" y="447"/>
                  </a:lnTo>
                  <a:lnTo>
                    <a:pt x="144" y="450"/>
                  </a:lnTo>
                  <a:lnTo>
                    <a:pt x="142" y="450"/>
                  </a:lnTo>
                  <a:lnTo>
                    <a:pt x="142" y="450"/>
                  </a:lnTo>
                  <a:lnTo>
                    <a:pt x="144" y="450"/>
                  </a:lnTo>
                  <a:lnTo>
                    <a:pt x="146" y="447"/>
                  </a:lnTo>
                  <a:lnTo>
                    <a:pt x="146" y="447"/>
                  </a:lnTo>
                  <a:lnTo>
                    <a:pt x="146" y="450"/>
                  </a:lnTo>
                  <a:lnTo>
                    <a:pt x="144" y="457"/>
                  </a:lnTo>
                  <a:lnTo>
                    <a:pt x="144" y="462"/>
                  </a:lnTo>
                  <a:lnTo>
                    <a:pt x="146" y="462"/>
                  </a:lnTo>
                  <a:lnTo>
                    <a:pt x="146" y="459"/>
                  </a:lnTo>
                  <a:lnTo>
                    <a:pt x="146" y="457"/>
                  </a:lnTo>
                  <a:lnTo>
                    <a:pt x="146" y="454"/>
                  </a:lnTo>
                  <a:lnTo>
                    <a:pt x="146" y="452"/>
                  </a:lnTo>
                  <a:lnTo>
                    <a:pt x="149" y="450"/>
                  </a:lnTo>
                  <a:lnTo>
                    <a:pt x="149" y="447"/>
                  </a:lnTo>
                  <a:lnTo>
                    <a:pt x="149" y="445"/>
                  </a:lnTo>
                  <a:lnTo>
                    <a:pt x="151" y="447"/>
                  </a:lnTo>
                  <a:lnTo>
                    <a:pt x="149" y="462"/>
                  </a:lnTo>
                  <a:lnTo>
                    <a:pt x="149" y="462"/>
                  </a:lnTo>
                  <a:lnTo>
                    <a:pt x="149" y="462"/>
                  </a:lnTo>
                  <a:lnTo>
                    <a:pt x="149" y="462"/>
                  </a:lnTo>
                  <a:lnTo>
                    <a:pt x="149" y="459"/>
                  </a:lnTo>
                  <a:lnTo>
                    <a:pt x="149" y="459"/>
                  </a:lnTo>
                  <a:lnTo>
                    <a:pt x="149" y="457"/>
                  </a:lnTo>
                  <a:lnTo>
                    <a:pt x="151" y="457"/>
                  </a:lnTo>
                  <a:lnTo>
                    <a:pt x="154" y="452"/>
                  </a:lnTo>
                  <a:lnTo>
                    <a:pt x="154" y="452"/>
                  </a:lnTo>
                  <a:lnTo>
                    <a:pt x="154" y="452"/>
                  </a:lnTo>
                  <a:lnTo>
                    <a:pt x="156" y="450"/>
                  </a:lnTo>
                  <a:lnTo>
                    <a:pt x="156" y="450"/>
                  </a:lnTo>
                  <a:lnTo>
                    <a:pt x="156" y="447"/>
                  </a:lnTo>
                  <a:lnTo>
                    <a:pt x="154" y="445"/>
                  </a:lnTo>
                  <a:lnTo>
                    <a:pt x="154" y="445"/>
                  </a:lnTo>
                  <a:lnTo>
                    <a:pt x="151" y="445"/>
                  </a:lnTo>
                  <a:lnTo>
                    <a:pt x="151" y="443"/>
                  </a:lnTo>
                  <a:lnTo>
                    <a:pt x="154" y="443"/>
                  </a:lnTo>
                  <a:lnTo>
                    <a:pt x="154" y="443"/>
                  </a:lnTo>
                  <a:lnTo>
                    <a:pt x="154" y="443"/>
                  </a:lnTo>
                  <a:lnTo>
                    <a:pt x="156" y="443"/>
                  </a:lnTo>
                  <a:lnTo>
                    <a:pt x="156" y="443"/>
                  </a:lnTo>
                  <a:lnTo>
                    <a:pt x="156" y="443"/>
                  </a:lnTo>
                  <a:lnTo>
                    <a:pt x="156" y="445"/>
                  </a:lnTo>
                  <a:lnTo>
                    <a:pt x="156" y="445"/>
                  </a:lnTo>
                  <a:lnTo>
                    <a:pt x="158" y="447"/>
                  </a:lnTo>
                  <a:lnTo>
                    <a:pt x="158" y="447"/>
                  </a:lnTo>
                  <a:lnTo>
                    <a:pt x="158" y="450"/>
                  </a:lnTo>
                  <a:lnTo>
                    <a:pt x="158" y="450"/>
                  </a:lnTo>
                  <a:lnTo>
                    <a:pt x="158" y="450"/>
                  </a:lnTo>
                  <a:lnTo>
                    <a:pt x="158" y="450"/>
                  </a:lnTo>
                  <a:lnTo>
                    <a:pt x="158" y="454"/>
                  </a:lnTo>
                  <a:lnTo>
                    <a:pt x="158" y="454"/>
                  </a:lnTo>
                  <a:lnTo>
                    <a:pt x="161" y="457"/>
                  </a:lnTo>
                  <a:lnTo>
                    <a:pt x="161" y="457"/>
                  </a:lnTo>
                  <a:lnTo>
                    <a:pt x="163" y="459"/>
                  </a:lnTo>
                  <a:lnTo>
                    <a:pt x="163" y="462"/>
                  </a:lnTo>
                  <a:lnTo>
                    <a:pt x="163" y="459"/>
                  </a:lnTo>
                  <a:lnTo>
                    <a:pt x="163" y="459"/>
                  </a:lnTo>
                  <a:lnTo>
                    <a:pt x="165" y="457"/>
                  </a:lnTo>
                  <a:lnTo>
                    <a:pt x="165" y="457"/>
                  </a:lnTo>
                  <a:lnTo>
                    <a:pt x="165" y="454"/>
                  </a:lnTo>
                  <a:lnTo>
                    <a:pt x="165" y="452"/>
                  </a:lnTo>
                  <a:lnTo>
                    <a:pt x="165" y="452"/>
                  </a:lnTo>
                  <a:lnTo>
                    <a:pt x="163" y="450"/>
                  </a:lnTo>
                  <a:lnTo>
                    <a:pt x="161" y="445"/>
                  </a:lnTo>
                  <a:lnTo>
                    <a:pt x="161" y="443"/>
                  </a:lnTo>
                  <a:lnTo>
                    <a:pt x="156" y="433"/>
                  </a:lnTo>
                  <a:lnTo>
                    <a:pt x="154" y="428"/>
                  </a:lnTo>
                  <a:lnTo>
                    <a:pt x="154" y="431"/>
                  </a:lnTo>
                  <a:lnTo>
                    <a:pt x="154" y="431"/>
                  </a:lnTo>
                  <a:lnTo>
                    <a:pt x="151" y="433"/>
                  </a:lnTo>
                  <a:lnTo>
                    <a:pt x="151" y="433"/>
                  </a:lnTo>
                  <a:lnTo>
                    <a:pt x="149" y="431"/>
                  </a:lnTo>
                  <a:lnTo>
                    <a:pt x="149" y="431"/>
                  </a:lnTo>
                  <a:lnTo>
                    <a:pt x="149" y="428"/>
                  </a:lnTo>
                  <a:lnTo>
                    <a:pt x="154" y="421"/>
                  </a:lnTo>
                  <a:lnTo>
                    <a:pt x="154" y="421"/>
                  </a:lnTo>
                  <a:lnTo>
                    <a:pt x="156" y="419"/>
                  </a:lnTo>
                  <a:lnTo>
                    <a:pt x="156" y="419"/>
                  </a:lnTo>
                  <a:lnTo>
                    <a:pt x="156" y="417"/>
                  </a:lnTo>
                  <a:lnTo>
                    <a:pt x="158" y="419"/>
                  </a:lnTo>
                  <a:lnTo>
                    <a:pt x="156" y="419"/>
                  </a:lnTo>
                  <a:lnTo>
                    <a:pt x="156" y="421"/>
                  </a:lnTo>
                  <a:lnTo>
                    <a:pt x="156" y="424"/>
                  </a:lnTo>
                  <a:lnTo>
                    <a:pt x="156" y="428"/>
                  </a:lnTo>
                  <a:lnTo>
                    <a:pt x="156" y="428"/>
                  </a:lnTo>
                  <a:lnTo>
                    <a:pt x="158" y="431"/>
                  </a:lnTo>
                  <a:lnTo>
                    <a:pt x="158" y="433"/>
                  </a:lnTo>
                  <a:lnTo>
                    <a:pt x="158" y="433"/>
                  </a:lnTo>
                  <a:lnTo>
                    <a:pt x="158" y="436"/>
                  </a:lnTo>
                  <a:lnTo>
                    <a:pt x="161" y="438"/>
                  </a:lnTo>
                  <a:lnTo>
                    <a:pt x="161" y="438"/>
                  </a:lnTo>
                  <a:lnTo>
                    <a:pt x="161" y="440"/>
                  </a:lnTo>
                  <a:lnTo>
                    <a:pt x="163" y="440"/>
                  </a:lnTo>
                  <a:lnTo>
                    <a:pt x="165" y="447"/>
                  </a:lnTo>
                  <a:lnTo>
                    <a:pt x="165" y="447"/>
                  </a:lnTo>
                  <a:lnTo>
                    <a:pt x="165" y="447"/>
                  </a:lnTo>
                  <a:lnTo>
                    <a:pt x="165" y="447"/>
                  </a:lnTo>
                  <a:lnTo>
                    <a:pt x="165" y="447"/>
                  </a:lnTo>
                  <a:lnTo>
                    <a:pt x="165" y="447"/>
                  </a:lnTo>
                  <a:lnTo>
                    <a:pt x="165" y="447"/>
                  </a:lnTo>
                  <a:lnTo>
                    <a:pt x="165" y="447"/>
                  </a:lnTo>
                  <a:lnTo>
                    <a:pt x="165" y="450"/>
                  </a:lnTo>
                  <a:lnTo>
                    <a:pt x="168" y="452"/>
                  </a:lnTo>
                  <a:lnTo>
                    <a:pt x="168" y="452"/>
                  </a:lnTo>
                  <a:lnTo>
                    <a:pt x="170" y="450"/>
                  </a:lnTo>
                  <a:lnTo>
                    <a:pt x="170" y="443"/>
                  </a:lnTo>
                  <a:lnTo>
                    <a:pt x="170" y="440"/>
                  </a:lnTo>
                  <a:lnTo>
                    <a:pt x="168" y="440"/>
                  </a:lnTo>
                  <a:lnTo>
                    <a:pt x="168" y="443"/>
                  </a:lnTo>
                  <a:lnTo>
                    <a:pt x="168" y="445"/>
                  </a:lnTo>
                  <a:lnTo>
                    <a:pt x="168" y="445"/>
                  </a:lnTo>
                  <a:lnTo>
                    <a:pt x="168" y="443"/>
                  </a:lnTo>
                  <a:lnTo>
                    <a:pt x="168" y="440"/>
                  </a:lnTo>
                  <a:lnTo>
                    <a:pt x="165" y="438"/>
                  </a:lnTo>
                  <a:lnTo>
                    <a:pt x="165" y="438"/>
                  </a:lnTo>
                  <a:lnTo>
                    <a:pt x="163" y="438"/>
                  </a:lnTo>
                  <a:lnTo>
                    <a:pt x="163" y="438"/>
                  </a:lnTo>
                  <a:lnTo>
                    <a:pt x="163" y="436"/>
                  </a:lnTo>
                  <a:lnTo>
                    <a:pt x="168" y="421"/>
                  </a:lnTo>
                  <a:lnTo>
                    <a:pt x="170" y="419"/>
                  </a:lnTo>
                  <a:lnTo>
                    <a:pt x="170" y="419"/>
                  </a:lnTo>
                  <a:lnTo>
                    <a:pt x="172" y="417"/>
                  </a:lnTo>
                  <a:lnTo>
                    <a:pt x="172" y="419"/>
                  </a:lnTo>
                  <a:lnTo>
                    <a:pt x="170" y="419"/>
                  </a:lnTo>
                  <a:lnTo>
                    <a:pt x="170" y="421"/>
                  </a:lnTo>
                  <a:lnTo>
                    <a:pt x="170" y="426"/>
                  </a:lnTo>
                  <a:lnTo>
                    <a:pt x="170" y="426"/>
                  </a:lnTo>
                  <a:lnTo>
                    <a:pt x="170" y="428"/>
                  </a:lnTo>
                  <a:lnTo>
                    <a:pt x="172" y="428"/>
                  </a:lnTo>
                  <a:lnTo>
                    <a:pt x="172" y="428"/>
                  </a:lnTo>
                  <a:lnTo>
                    <a:pt x="175" y="431"/>
                  </a:lnTo>
                  <a:lnTo>
                    <a:pt x="175" y="431"/>
                  </a:lnTo>
                  <a:lnTo>
                    <a:pt x="172" y="431"/>
                  </a:lnTo>
                  <a:lnTo>
                    <a:pt x="172" y="431"/>
                  </a:lnTo>
                  <a:lnTo>
                    <a:pt x="172" y="431"/>
                  </a:lnTo>
                  <a:lnTo>
                    <a:pt x="172" y="433"/>
                  </a:lnTo>
                  <a:lnTo>
                    <a:pt x="172" y="433"/>
                  </a:lnTo>
                  <a:lnTo>
                    <a:pt x="172" y="433"/>
                  </a:lnTo>
                  <a:lnTo>
                    <a:pt x="172" y="438"/>
                  </a:lnTo>
                  <a:lnTo>
                    <a:pt x="172" y="438"/>
                  </a:lnTo>
                  <a:lnTo>
                    <a:pt x="172" y="438"/>
                  </a:lnTo>
                  <a:lnTo>
                    <a:pt x="175" y="440"/>
                  </a:lnTo>
                  <a:lnTo>
                    <a:pt x="177" y="440"/>
                  </a:lnTo>
                  <a:lnTo>
                    <a:pt x="177" y="440"/>
                  </a:lnTo>
                  <a:lnTo>
                    <a:pt x="180" y="438"/>
                  </a:lnTo>
                  <a:lnTo>
                    <a:pt x="180" y="443"/>
                  </a:lnTo>
                  <a:lnTo>
                    <a:pt x="182" y="443"/>
                  </a:lnTo>
                  <a:lnTo>
                    <a:pt x="182" y="440"/>
                  </a:lnTo>
                  <a:lnTo>
                    <a:pt x="182" y="438"/>
                  </a:lnTo>
                  <a:lnTo>
                    <a:pt x="180" y="436"/>
                  </a:lnTo>
                  <a:lnTo>
                    <a:pt x="180" y="436"/>
                  </a:lnTo>
                  <a:lnTo>
                    <a:pt x="177" y="433"/>
                  </a:lnTo>
                  <a:lnTo>
                    <a:pt x="177" y="433"/>
                  </a:lnTo>
                  <a:lnTo>
                    <a:pt x="177" y="431"/>
                  </a:lnTo>
                  <a:lnTo>
                    <a:pt x="177" y="431"/>
                  </a:lnTo>
                  <a:lnTo>
                    <a:pt x="177" y="431"/>
                  </a:lnTo>
                  <a:lnTo>
                    <a:pt x="177" y="431"/>
                  </a:lnTo>
                  <a:lnTo>
                    <a:pt x="177" y="428"/>
                  </a:lnTo>
                  <a:lnTo>
                    <a:pt x="177" y="428"/>
                  </a:lnTo>
                  <a:lnTo>
                    <a:pt x="177" y="426"/>
                  </a:lnTo>
                  <a:lnTo>
                    <a:pt x="177" y="426"/>
                  </a:lnTo>
                  <a:lnTo>
                    <a:pt x="177" y="424"/>
                  </a:lnTo>
                  <a:lnTo>
                    <a:pt x="177" y="424"/>
                  </a:lnTo>
                  <a:lnTo>
                    <a:pt x="177" y="419"/>
                  </a:lnTo>
                  <a:lnTo>
                    <a:pt x="177" y="417"/>
                  </a:lnTo>
                  <a:lnTo>
                    <a:pt x="180" y="417"/>
                  </a:lnTo>
                  <a:lnTo>
                    <a:pt x="180" y="419"/>
                  </a:lnTo>
                  <a:lnTo>
                    <a:pt x="180" y="424"/>
                  </a:lnTo>
                  <a:lnTo>
                    <a:pt x="180" y="426"/>
                  </a:lnTo>
                  <a:lnTo>
                    <a:pt x="180" y="426"/>
                  </a:lnTo>
                  <a:lnTo>
                    <a:pt x="180" y="428"/>
                  </a:lnTo>
                  <a:lnTo>
                    <a:pt x="180" y="428"/>
                  </a:lnTo>
                  <a:lnTo>
                    <a:pt x="180" y="428"/>
                  </a:lnTo>
                  <a:lnTo>
                    <a:pt x="180" y="431"/>
                  </a:lnTo>
                  <a:lnTo>
                    <a:pt x="180" y="431"/>
                  </a:lnTo>
                  <a:lnTo>
                    <a:pt x="180" y="433"/>
                  </a:lnTo>
                  <a:lnTo>
                    <a:pt x="180" y="433"/>
                  </a:lnTo>
                  <a:lnTo>
                    <a:pt x="182" y="436"/>
                  </a:lnTo>
                  <a:lnTo>
                    <a:pt x="182" y="436"/>
                  </a:lnTo>
                  <a:lnTo>
                    <a:pt x="182" y="438"/>
                  </a:lnTo>
                  <a:lnTo>
                    <a:pt x="184" y="438"/>
                  </a:lnTo>
                  <a:lnTo>
                    <a:pt x="182" y="436"/>
                  </a:lnTo>
                  <a:lnTo>
                    <a:pt x="182" y="433"/>
                  </a:lnTo>
                  <a:lnTo>
                    <a:pt x="182" y="431"/>
                  </a:lnTo>
                  <a:lnTo>
                    <a:pt x="182" y="431"/>
                  </a:lnTo>
                  <a:lnTo>
                    <a:pt x="184" y="433"/>
                  </a:lnTo>
                  <a:lnTo>
                    <a:pt x="184" y="433"/>
                  </a:lnTo>
                  <a:lnTo>
                    <a:pt x="187" y="436"/>
                  </a:lnTo>
                  <a:lnTo>
                    <a:pt x="187" y="438"/>
                  </a:lnTo>
                  <a:lnTo>
                    <a:pt x="189" y="436"/>
                  </a:lnTo>
                  <a:lnTo>
                    <a:pt x="189" y="431"/>
                  </a:lnTo>
                  <a:lnTo>
                    <a:pt x="189" y="421"/>
                  </a:lnTo>
                  <a:lnTo>
                    <a:pt x="189" y="419"/>
                  </a:lnTo>
                  <a:lnTo>
                    <a:pt x="189" y="417"/>
                  </a:lnTo>
                  <a:lnTo>
                    <a:pt x="189" y="417"/>
                  </a:lnTo>
                  <a:lnTo>
                    <a:pt x="191" y="417"/>
                  </a:lnTo>
                  <a:lnTo>
                    <a:pt x="191" y="414"/>
                  </a:lnTo>
                  <a:lnTo>
                    <a:pt x="191" y="412"/>
                  </a:lnTo>
                  <a:lnTo>
                    <a:pt x="191" y="412"/>
                  </a:lnTo>
                  <a:lnTo>
                    <a:pt x="191" y="409"/>
                  </a:lnTo>
                  <a:lnTo>
                    <a:pt x="194" y="409"/>
                  </a:lnTo>
                  <a:lnTo>
                    <a:pt x="194" y="407"/>
                  </a:lnTo>
                  <a:lnTo>
                    <a:pt x="194" y="407"/>
                  </a:lnTo>
                  <a:lnTo>
                    <a:pt x="194" y="407"/>
                  </a:lnTo>
                  <a:lnTo>
                    <a:pt x="194" y="409"/>
                  </a:lnTo>
                  <a:lnTo>
                    <a:pt x="194" y="412"/>
                  </a:lnTo>
                  <a:lnTo>
                    <a:pt x="194" y="412"/>
                  </a:lnTo>
                  <a:lnTo>
                    <a:pt x="196" y="412"/>
                  </a:lnTo>
                  <a:lnTo>
                    <a:pt x="196" y="412"/>
                  </a:lnTo>
                  <a:lnTo>
                    <a:pt x="196" y="414"/>
                  </a:lnTo>
                  <a:lnTo>
                    <a:pt x="196" y="417"/>
                  </a:lnTo>
                  <a:lnTo>
                    <a:pt x="196" y="417"/>
                  </a:lnTo>
                  <a:lnTo>
                    <a:pt x="199" y="414"/>
                  </a:lnTo>
                  <a:lnTo>
                    <a:pt x="199" y="414"/>
                  </a:lnTo>
                  <a:lnTo>
                    <a:pt x="201" y="414"/>
                  </a:lnTo>
                  <a:lnTo>
                    <a:pt x="201" y="419"/>
                  </a:lnTo>
                  <a:lnTo>
                    <a:pt x="201" y="419"/>
                  </a:lnTo>
                  <a:lnTo>
                    <a:pt x="203" y="419"/>
                  </a:lnTo>
                  <a:lnTo>
                    <a:pt x="206" y="409"/>
                  </a:lnTo>
                  <a:lnTo>
                    <a:pt x="208" y="409"/>
                  </a:lnTo>
                  <a:lnTo>
                    <a:pt x="208" y="412"/>
                  </a:lnTo>
                  <a:lnTo>
                    <a:pt x="206" y="417"/>
                  </a:lnTo>
                  <a:lnTo>
                    <a:pt x="206" y="419"/>
                  </a:lnTo>
                  <a:lnTo>
                    <a:pt x="206" y="419"/>
                  </a:lnTo>
                  <a:lnTo>
                    <a:pt x="208" y="419"/>
                  </a:lnTo>
                  <a:lnTo>
                    <a:pt x="208" y="419"/>
                  </a:lnTo>
                  <a:lnTo>
                    <a:pt x="213" y="417"/>
                  </a:lnTo>
                  <a:lnTo>
                    <a:pt x="210" y="414"/>
                  </a:lnTo>
                  <a:lnTo>
                    <a:pt x="210" y="414"/>
                  </a:lnTo>
                  <a:lnTo>
                    <a:pt x="210" y="412"/>
                  </a:lnTo>
                  <a:lnTo>
                    <a:pt x="210" y="412"/>
                  </a:lnTo>
                  <a:lnTo>
                    <a:pt x="210" y="412"/>
                  </a:lnTo>
                  <a:lnTo>
                    <a:pt x="213" y="409"/>
                  </a:lnTo>
                  <a:lnTo>
                    <a:pt x="213" y="409"/>
                  </a:lnTo>
                  <a:lnTo>
                    <a:pt x="213" y="409"/>
                  </a:lnTo>
                  <a:lnTo>
                    <a:pt x="215" y="409"/>
                  </a:lnTo>
                  <a:lnTo>
                    <a:pt x="215" y="407"/>
                  </a:lnTo>
                  <a:lnTo>
                    <a:pt x="215" y="405"/>
                  </a:lnTo>
                  <a:lnTo>
                    <a:pt x="215" y="402"/>
                  </a:lnTo>
                  <a:lnTo>
                    <a:pt x="217" y="402"/>
                  </a:lnTo>
                  <a:lnTo>
                    <a:pt x="220" y="400"/>
                  </a:lnTo>
                  <a:lnTo>
                    <a:pt x="220" y="398"/>
                  </a:lnTo>
                  <a:lnTo>
                    <a:pt x="220" y="395"/>
                  </a:lnTo>
                  <a:lnTo>
                    <a:pt x="217" y="398"/>
                  </a:lnTo>
                  <a:lnTo>
                    <a:pt x="215" y="395"/>
                  </a:lnTo>
                  <a:lnTo>
                    <a:pt x="215" y="393"/>
                  </a:lnTo>
                  <a:lnTo>
                    <a:pt x="215" y="393"/>
                  </a:lnTo>
                  <a:lnTo>
                    <a:pt x="215" y="391"/>
                  </a:lnTo>
                  <a:lnTo>
                    <a:pt x="215" y="391"/>
                  </a:lnTo>
                  <a:lnTo>
                    <a:pt x="215" y="388"/>
                  </a:lnTo>
                  <a:lnTo>
                    <a:pt x="215" y="386"/>
                  </a:lnTo>
                  <a:lnTo>
                    <a:pt x="215" y="379"/>
                  </a:lnTo>
                  <a:lnTo>
                    <a:pt x="217" y="376"/>
                  </a:lnTo>
                  <a:lnTo>
                    <a:pt x="217" y="372"/>
                  </a:lnTo>
                  <a:lnTo>
                    <a:pt x="217" y="369"/>
                  </a:lnTo>
                  <a:lnTo>
                    <a:pt x="220" y="369"/>
                  </a:lnTo>
                  <a:lnTo>
                    <a:pt x="222" y="367"/>
                  </a:lnTo>
                  <a:lnTo>
                    <a:pt x="222" y="365"/>
                  </a:lnTo>
                  <a:lnTo>
                    <a:pt x="220" y="362"/>
                  </a:lnTo>
                  <a:lnTo>
                    <a:pt x="217" y="360"/>
                  </a:lnTo>
                  <a:lnTo>
                    <a:pt x="215" y="357"/>
                  </a:lnTo>
                  <a:lnTo>
                    <a:pt x="215" y="357"/>
                  </a:lnTo>
                  <a:lnTo>
                    <a:pt x="215" y="357"/>
                  </a:lnTo>
                  <a:lnTo>
                    <a:pt x="215" y="355"/>
                  </a:lnTo>
                  <a:lnTo>
                    <a:pt x="215" y="353"/>
                  </a:lnTo>
                  <a:lnTo>
                    <a:pt x="220" y="350"/>
                  </a:lnTo>
                  <a:lnTo>
                    <a:pt x="220" y="350"/>
                  </a:lnTo>
                  <a:lnTo>
                    <a:pt x="222" y="348"/>
                  </a:lnTo>
                  <a:lnTo>
                    <a:pt x="222" y="346"/>
                  </a:lnTo>
                  <a:lnTo>
                    <a:pt x="225" y="346"/>
                  </a:lnTo>
                  <a:lnTo>
                    <a:pt x="225" y="348"/>
                  </a:lnTo>
                  <a:lnTo>
                    <a:pt x="225" y="348"/>
                  </a:lnTo>
                  <a:lnTo>
                    <a:pt x="227" y="348"/>
                  </a:lnTo>
                  <a:lnTo>
                    <a:pt x="229" y="346"/>
                  </a:lnTo>
                  <a:lnTo>
                    <a:pt x="227" y="346"/>
                  </a:lnTo>
                  <a:lnTo>
                    <a:pt x="227" y="346"/>
                  </a:lnTo>
                  <a:lnTo>
                    <a:pt x="227" y="338"/>
                  </a:lnTo>
                  <a:lnTo>
                    <a:pt x="227" y="334"/>
                  </a:lnTo>
                  <a:lnTo>
                    <a:pt x="227" y="334"/>
                  </a:lnTo>
                  <a:lnTo>
                    <a:pt x="227" y="334"/>
                  </a:lnTo>
                  <a:lnTo>
                    <a:pt x="232" y="334"/>
                  </a:lnTo>
                  <a:lnTo>
                    <a:pt x="232" y="336"/>
                  </a:lnTo>
                  <a:lnTo>
                    <a:pt x="232" y="343"/>
                  </a:lnTo>
                  <a:lnTo>
                    <a:pt x="232" y="343"/>
                  </a:lnTo>
                  <a:lnTo>
                    <a:pt x="232" y="346"/>
                  </a:lnTo>
                  <a:lnTo>
                    <a:pt x="232" y="346"/>
                  </a:lnTo>
                  <a:lnTo>
                    <a:pt x="232" y="346"/>
                  </a:lnTo>
                  <a:lnTo>
                    <a:pt x="229" y="348"/>
                  </a:lnTo>
                  <a:lnTo>
                    <a:pt x="229" y="348"/>
                  </a:lnTo>
                  <a:lnTo>
                    <a:pt x="229" y="350"/>
                  </a:lnTo>
                  <a:lnTo>
                    <a:pt x="229" y="353"/>
                  </a:lnTo>
                  <a:lnTo>
                    <a:pt x="229" y="353"/>
                  </a:lnTo>
                  <a:lnTo>
                    <a:pt x="232" y="355"/>
                  </a:lnTo>
                  <a:lnTo>
                    <a:pt x="232" y="355"/>
                  </a:lnTo>
                  <a:lnTo>
                    <a:pt x="232" y="353"/>
                  </a:lnTo>
                  <a:lnTo>
                    <a:pt x="234" y="350"/>
                  </a:lnTo>
                  <a:lnTo>
                    <a:pt x="234" y="348"/>
                  </a:lnTo>
                  <a:lnTo>
                    <a:pt x="236" y="346"/>
                  </a:lnTo>
                  <a:lnTo>
                    <a:pt x="239" y="348"/>
                  </a:lnTo>
                  <a:lnTo>
                    <a:pt x="241" y="350"/>
                  </a:lnTo>
                  <a:lnTo>
                    <a:pt x="239" y="350"/>
                  </a:lnTo>
                  <a:lnTo>
                    <a:pt x="239" y="350"/>
                  </a:lnTo>
                  <a:lnTo>
                    <a:pt x="236" y="350"/>
                  </a:lnTo>
                  <a:lnTo>
                    <a:pt x="236" y="350"/>
                  </a:lnTo>
                  <a:lnTo>
                    <a:pt x="236" y="350"/>
                  </a:lnTo>
                  <a:lnTo>
                    <a:pt x="234" y="353"/>
                  </a:lnTo>
                  <a:lnTo>
                    <a:pt x="236" y="353"/>
                  </a:lnTo>
                  <a:lnTo>
                    <a:pt x="236" y="355"/>
                  </a:lnTo>
                  <a:lnTo>
                    <a:pt x="236" y="355"/>
                  </a:lnTo>
                  <a:lnTo>
                    <a:pt x="236" y="357"/>
                  </a:lnTo>
                  <a:lnTo>
                    <a:pt x="234" y="357"/>
                  </a:lnTo>
                  <a:lnTo>
                    <a:pt x="234" y="355"/>
                  </a:lnTo>
                  <a:lnTo>
                    <a:pt x="234" y="355"/>
                  </a:lnTo>
                  <a:lnTo>
                    <a:pt x="232" y="357"/>
                  </a:lnTo>
                  <a:lnTo>
                    <a:pt x="232" y="360"/>
                  </a:lnTo>
                  <a:lnTo>
                    <a:pt x="232" y="365"/>
                  </a:lnTo>
                  <a:lnTo>
                    <a:pt x="234" y="362"/>
                  </a:lnTo>
                  <a:lnTo>
                    <a:pt x="236" y="360"/>
                  </a:lnTo>
                  <a:lnTo>
                    <a:pt x="239" y="360"/>
                  </a:lnTo>
                  <a:lnTo>
                    <a:pt x="243" y="362"/>
                  </a:lnTo>
                  <a:lnTo>
                    <a:pt x="246" y="362"/>
                  </a:lnTo>
                  <a:lnTo>
                    <a:pt x="246" y="362"/>
                  </a:lnTo>
                  <a:lnTo>
                    <a:pt x="251" y="362"/>
                  </a:lnTo>
                  <a:lnTo>
                    <a:pt x="260" y="365"/>
                  </a:lnTo>
                  <a:lnTo>
                    <a:pt x="262" y="365"/>
                  </a:lnTo>
                  <a:lnTo>
                    <a:pt x="260" y="365"/>
                  </a:lnTo>
                  <a:lnTo>
                    <a:pt x="260" y="362"/>
                  </a:lnTo>
                  <a:lnTo>
                    <a:pt x="260" y="362"/>
                  </a:lnTo>
                  <a:lnTo>
                    <a:pt x="258" y="362"/>
                  </a:lnTo>
                  <a:lnTo>
                    <a:pt x="260" y="362"/>
                  </a:lnTo>
                  <a:lnTo>
                    <a:pt x="260" y="362"/>
                  </a:lnTo>
                  <a:lnTo>
                    <a:pt x="260" y="360"/>
                  </a:lnTo>
                  <a:lnTo>
                    <a:pt x="260" y="357"/>
                  </a:lnTo>
                  <a:lnTo>
                    <a:pt x="258" y="357"/>
                  </a:lnTo>
                  <a:lnTo>
                    <a:pt x="258" y="357"/>
                  </a:lnTo>
                  <a:lnTo>
                    <a:pt x="255" y="357"/>
                  </a:lnTo>
                  <a:lnTo>
                    <a:pt x="255" y="357"/>
                  </a:lnTo>
                  <a:lnTo>
                    <a:pt x="255" y="355"/>
                  </a:lnTo>
                  <a:lnTo>
                    <a:pt x="255" y="353"/>
                  </a:lnTo>
                  <a:lnTo>
                    <a:pt x="255" y="350"/>
                  </a:lnTo>
                  <a:lnTo>
                    <a:pt x="253" y="350"/>
                  </a:lnTo>
                  <a:lnTo>
                    <a:pt x="253" y="348"/>
                  </a:lnTo>
                  <a:lnTo>
                    <a:pt x="251" y="346"/>
                  </a:lnTo>
                  <a:lnTo>
                    <a:pt x="253" y="346"/>
                  </a:lnTo>
                  <a:lnTo>
                    <a:pt x="255" y="346"/>
                  </a:lnTo>
                  <a:lnTo>
                    <a:pt x="258" y="343"/>
                  </a:lnTo>
                  <a:lnTo>
                    <a:pt x="258" y="341"/>
                  </a:lnTo>
                  <a:lnTo>
                    <a:pt x="260" y="343"/>
                  </a:lnTo>
                  <a:lnTo>
                    <a:pt x="260" y="343"/>
                  </a:lnTo>
                  <a:lnTo>
                    <a:pt x="260" y="346"/>
                  </a:lnTo>
                  <a:lnTo>
                    <a:pt x="260" y="348"/>
                  </a:lnTo>
                  <a:lnTo>
                    <a:pt x="262" y="346"/>
                  </a:lnTo>
                  <a:lnTo>
                    <a:pt x="262" y="343"/>
                  </a:lnTo>
                  <a:lnTo>
                    <a:pt x="262" y="343"/>
                  </a:lnTo>
                  <a:lnTo>
                    <a:pt x="262" y="343"/>
                  </a:lnTo>
                  <a:lnTo>
                    <a:pt x="262" y="341"/>
                  </a:lnTo>
                  <a:lnTo>
                    <a:pt x="260" y="341"/>
                  </a:lnTo>
                  <a:lnTo>
                    <a:pt x="260" y="341"/>
                  </a:lnTo>
                  <a:lnTo>
                    <a:pt x="260" y="341"/>
                  </a:lnTo>
                  <a:lnTo>
                    <a:pt x="260" y="341"/>
                  </a:lnTo>
                  <a:lnTo>
                    <a:pt x="260" y="338"/>
                  </a:lnTo>
                  <a:lnTo>
                    <a:pt x="260" y="338"/>
                  </a:lnTo>
                  <a:lnTo>
                    <a:pt x="260" y="338"/>
                  </a:lnTo>
                  <a:lnTo>
                    <a:pt x="258" y="334"/>
                  </a:lnTo>
                  <a:lnTo>
                    <a:pt x="260" y="334"/>
                  </a:lnTo>
                  <a:lnTo>
                    <a:pt x="260" y="334"/>
                  </a:lnTo>
                  <a:lnTo>
                    <a:pt x="262" y="336"/>
                  </a:lnTo>
                  <a:lnTo>
                    <a:pt x="265" y="341"/>
                  </a:lnTo>
                  <a:lnTo>
                    <a:pt x="265" y="343"/>
                  </a:lnTo>
                  <a:lnTo>
                    <a:pt x="265" y="343"/>
                  </a:lnTo>
                  <a:lnTo>
                    <a:pt x="267" y="341"/>
                  </a:lnTo>
                  <a:lnTo>
                    <a:pt x="267" y="341"/>
                  </a:lnTo>
                  <a:lnTo>
                    <a:pt x="269" y="336"/>
                  </a:lnTo>
                  <a:lnTo>
                    <a:pt x="269" y="334"/>
                  </a:lnTo>
                  <a:lnTo>
                    <a:pt x="269" y="336"/>
                  </a:lnTo>
                  <a:lnTo>
                    <a:pt x="272" y="334"/>
                  </a:lnTo>
                  <a:lnTo>
                    <a:pt x="277" y="334"/>
                  </a:lnTo>
                  <a:lnTo>
                    <a:pt x="277" y="334"/>
                  </a:lnTo>
                  <a:lnTo>
                    <a:pt x="277" y="334"/>
                  </a:lnTo>
                  <a:lnTo>
                    <a:pt x="274" y="334"/>
                  </a:lnTo>
                  <a:lnTo>
                    <a:pt x="274" y="331"/>
                  </a:lnTo>
                  <a:lnTo>
                    <a:pt x="274" y="329"/>
                  </a:lnTo>
                  <a:lnTo>
                    <a:pt x="274" y="329"/>
                  </a:lnTo>
                  <a:lnTo>
                    <a:pt x="269" y="329"/>
                  </a:lnTo>
                  <a:lnTo>
                    <a:pt x="269" y="327"/>
                  </a:lnTo>
                  <a:lnTo>
                    <a:pt x="272" y="324"/>
                  </a:lnTo>
                  <a:lnTo>
                    <a:pt x="274" y="327"/>
                  </a:lnTo>
                  <a:lnTo>
                    <a:pt x="274" y="324"/>
                  </a:lnTo>
                  <a:lnTo>
                    <a:pt x="277" y="327"/>
                  </a:lnTo>
                  <a:lnTo>
                    <a:pt x="277" y="329"/>
                  </a:lnTo>
                  <a:lnTo>
                    <a:pt x="279" y="331"/>
                  </a:lnTo>
                  <a:lnTo>
                    <a:pt x="281" y="329"/>
                  </a:lnTo>
                  <a:lnTo>
                    <a:pt x="279" y="329"/>
                  </a:lnTo>
                  <a:lnTo>
                    <a:pt x="279" y="327"/>
                  </a:lnTo>
                  <a:lnTo>
                    <a:pt x="279" y="324"/>
                  </a:lnTo>
                  <a:lnTo>
                    <a:pt x="281" y="324"/>
                  </a:lnTo>
                  <a:lnTo>
                    <a:pt x="281" y="327"/>
                  </a:lnTo>
                  <a:lnTo>
                    <a:pt x="284" y="329"/>
                  </a:lnTo>
                  <a:lnTo>
                    <a:pt x="284" y="329"/>
                  </a:lnTo>
                  <a:lnTo>
                    <a:pt x="284" y="331"/>
                  </a:lnTo>
                  <a:lnTo>
                    <a:pt x="286" y="329"/>
                  </a:lnTo>
                  <a:lnTo>
                    <a:pt x="286" y="329"/>
                  </a:lnTo>
                  <a:lnTo>
                    <a:pt x="286" y="329"/>
                  </a:lnTo>
                  <a:lnTo>
                    <a:pt x="286" y="329"/>
                  </a:lnTo>
                  <a:lnTo>
                    <a:pt x="284" y="327"/>
                  </a:lnTo>
                  <a:lnTo>
                    <a:pt x="284" y="327"/>
                  </a:lnTo>
                  <a:lnTo>
                    <a:pt x="284" y="327"/>
                  </a:lnTo>
                  <a:lnTo>
                    <a:pt x="284" y="324"/>
                  </a:lnTo>
                  <a:lnTo>
                    <a:pt x="286" y="324"/>
                  </a:lnTo>
                  <a:lnTo>
                    <a:pt x="286" y="324"/>
                  </a:lnTo>
                  <a:lnTo>
                    <a:pt x="286" y="324"/>
                  </a:lnTo>
                  <a:lnTo>
                    <a:pt x="286" y="327"/>
                  </a:lnTo>
                  <a:lnTo>
                    <a:pt x="286" y="327"/>
                  </a:lnTo>
                  <a:lnTo>
                    <a:pt x="288" y="327"/>
                  </a:lnTo>
                  <a:lnTo>
                    <a:pt x="291" y="329"/>
                  </a:lnTo>
                  <a:lnTo>
                    <a:pt x="291" y="331"/>
                  </a:lnTo>
                  <a:lnTo>
                    <a:pt x="291" y="334"/>
                  </a:lnTo>
                  <a:lnTo>
                    <a:pt x="293" y="336"/>
                  </a:lnTo>
                  <a:lnTo>
                    <a:pt x="295" y="338"/>
                  </a:lnTo>
                  <a:lnTo>
                    <a:pt x="295" y="338"/>
                  </a:lnTo>
                  <a:lnTo>
                    <a:pt x="298" y="336"/>
                  </a:lnTo>
                  <a:lnTo>
                    <a:pt x="298" y="338"/>
                  </a:lnTo>
                  <a:lnTo>
                    <a:pt x="298" y="341"/>
                  </a:lnTo>
                  <a:lnTo>
                    <a:pt x="298" y="341"/>
                  </a:lnTo>
                  <a:lnTo>
                    <a:pt x="300" y="343"/>
                  </a:lnTo>
                  <a:lnTo>
                    <a:pt x="300" y="341"/>
                  </a:lnTo>
                  <a:lnTo>
                    <a:pt x="300" y="336"/>
                  </a:lnTo>
                  <a:lnTo>
                    <a:pt x="300" y="334"/>
                  </a:lnTo>
                  <a:lnTo>
                    <a:pt x="300" y="334"/>
                  </a:lnTo>
                  <a:lnTo>
                    <a:pt x="300" y="334"/>
                  </a:lnTo>
                  <a:lnTo>
                    <a:pt x="303" y="334"/>
                  </a:lnTo>
                  <a:lnTo>
                    <a:pt x="303" y="334"/>
                  </a:lnTo>
                  <a:lnTo>
                    <a:pt x="303" y="334"/>
                  </a:lnTo>
                  <a:lnTo>
                    <a:pt x="303" y="334"/>
                  </a:lnTo>
                  <a:lnTo>
                    <a:pt x="305" y="334"/>
                  </a:lnTo>
                  <a:lnTo>
                    <a:pt x="305" y="334"/>
                  </a:lnTo>
                  <a:lnTo>
                    <a:pt x="305" y="331"/>
                  </a:lnTo>
                  <a:lnTo>
                    <a:pt x="305" y="331"/>
                  </a:lnTo>
                  <a:lnTo>
                    <a:pt x="305" y="331"/>
                  </a:lnTo>
                  <a:lnTo>
                    <a:pt x="303" y="331"/>
                  </a:lnTo>
                  <a:lnTo>
                    <a:pt x="303" y="327"/>
                  </a:lnTo>
                  <a:lnTo>
                    <a:pt x="303" y="327"/>
                  </a:lnTo>
                  <a:lnTo>
                    <a:pt x="298" y="327"/>
                  </a:lnTo>
                  <a:lnTo>
                    <a:pt x="298" y="324"/>
                  </a:lnTo>
                  <a:lnTo>
                    <a:pt x="298" y="324"/>
                  </a:lnTo>
                  <a:lnTo>
                    <a:pt x="300" y="324"/>
                  </a:lnTo>
                  <a:lnTo>
                    <a:pt x="300" y="324"/>
                  </a:lnTo>
                  <a:lnTo>
                    <a:pt x="300" y="324"/>
                  </a:lnTo>
                  <a:lnTo>
                    <a:pt x="300" y="322"/>
                  </a:lnTo>
                  <a:lnTo>
                    <a:pt x="300" y="322"/>
                  </a:lnTo>
                  <a:lnTo>
                    <a:pt x="300" y="320"/>
                  </a:lnTo>
                  <a:lnTo>
                    <a:pt x="300" y="320"/>
                  </a:lnTo>
                  <a:lnTo>
                    <a:pt x="305" y="327"/>
                  </a:lnTo>
                  <a:lnTo>
                    <a:pt x="305" y="329"/>
                  </a:lnTo>
                  <a:lnTo>
                    <a:pt x="305" y="329"/>
                  </a:lnTo>
                  <a:lnTo>
                    <a:pt x="305" y="329"/>
                  </a:lnTo>
                  <a:lnTo>
                    <a:pt x="305" y="329"/>
                  </a:lnTo>
                  <a:lnTo>
                    <a:pt x="307" y="329"/>
                  </a:lnTo>
                  <a:lnTo>
                    <a:pt x="307" y="329"/>
                  </a:lnTo>
                  <a:lnTo>
                    <a:pt x="307" y="327"/>
                  </a:lnTo>
                  <a:lnTo>
                    <a:pt x="305" y="324"/>
                  </a:lnTo>
                  <a:lnTo>
                    <a:pt x="305" y="322"/>
                  </a:lnTo>
                  <a:lnTo>
                    <a:pt x="307" y="322"/>
                  </a:lnTo>
                  <a:lnTo>
                    <a:pt x="307" y="320"/>
                  </a:lnTo>
                  <a:lnTo>
                    <a:pt x="307" y="322"/>
                  </a:lnTo>
                  <a:lnTo>
                    <a:pt x="307" y="327"/>
                  </a:lnTo>
                  <a:lnTo>
                    <a:pt x="307" y="329"/>
                  </a:lnTo>
                  <a:lnTo>
                    <a:pt x="310" y="331"/>
                  </a:lnTo>
                  <a:lnTo>
                    <a:pt x="310" y="327"/>
                  </a:lnTo>
                  <a:lnTo>
                    <a:pt x="310" y="322"/>
                  </a:lnTo>
                  <a:lnTo>
                    <a:pt x="310" y="320"/>
                  </a:lnTo>
                  <a:lnTo>
                    <a:pt x="310" y="320"/>
                  </a:lnTo>
                  <a:lnTo>
                    <a:pt x="312" y="320"/>
                  </a:lnTo>
                  <a:lnTo>
                    <a:pt x="312" y="320"/>
                  </a:lnTo>
                  <a:lnTo>
                    <a:pt x="312" y="317"/>
                  </a:lnTo>
                  <a:lnTo>
                    <a:pt x="312" y="317"/>
                  </a:lnTo>
                  <a:lnTo>
                    <a:pt x="310" y="315"/>
                  </a:lnTo>
                  <a:lnTo>
                    <a:pt x="307" y="312"/>
                  </a:lnTo>
                  <a:lnTo>
                    <a:pt x="307" y="312"/>
                  </a:lnTo>
                  <a:lnTo>
                    <a:pt x="310" y="312"/>
                  </a:lnTo>
                  <a:lnTo>
                    <a:pt x="310" y="310"/>
                  </a:lnTo>
                  <a:lnTo>
                    <a:pt x="310" y="308"/>
                  </a:lnTo>
                  <a:lnTo>
                    <a:pt x="310" y="308"/>
                  </a:lnTo>
                  <a:lnTo>
                    <a:pt x="312" y="305"/>
                  </a:lnTo>
                  <a:lnTo>
                    <a:pt x="312" y="308"/>
                  </a:lnTo>
                  <a:lnTo>
                    <a:pt x="312" y="305"/>
                  </a:lnTo>
                  <a:lnTo>
                    <a:pt x="314" y="303"/>
                  </a:lnTo>
                  <a:lnTo>
                    <a:pt x="314" y="303"/>
                  </a:lnTo>
                  <a:lnTo>
                    <a:pt x="314" y="305"/>
                  </a:lnTo>
                  <a:lnTo>
                    <a:pt x="314" y="308"/>
                  </a:lnTo>
                  <a:lnTo>
                    <a:pt x="314" y="310"/>
                  </a:lnTo>
                  <a:lnTo>
                    <a:pt x="314" y="310"/>
                  </a:lnTo>
                  <a:lnTo>
                    <a:pt x="317" y="312"/>
                  </a:lnTo>
                  <a:lnTo>
                    <a:pt x="317" y="312"/>
                  </a:lnTo>
                  <a:lnTo>
                    <a:pt x="317" y="310"/>
                  </a:lnTo>
                  <a:lnTo>
                    <a:pt x="317" y="310"/>
                  </a:lnTo>
                  <a:lnTo>
                    <a:pt x="317" y="303"/>
                  </a:lnTo>
                  <a:lnTo>
                    <a:pt x="317" y="303"/>
                  </a:lnTo>
                  <a:lnTo>
                    <a:pt x="319" y="303"/>
                  </a:lnTo>
                  <a:lnTo>
                    <a:pt x="319" y="310"/>
                  </a:lnTo>
                  <a:lnTo>
                    <a:pt x="319" y="312"/>
                  </a:lnTo>
                  <a:lnTo>
                    <a:pt x="322" y="312"/>
                  </a:lnTo>
                  <a:lnTo>
                    <a:pt x="322" y="312"/>
                  </a:lnTo>
                  <a:lnTo>
                    <a:pt x="324" y="312"/>
                  </a:lnTo>
                  <a:lnTo>
                    <a:pt x="324" y="308"/>
                  </a:lnTo>
                  <a:lnTo>
                    <a:pt x="326" y="305"/>
                  </a:lnTo>
                  <a:lnTo>
                    <a:pt x="326" y="305"/>
                  </a:lnTo>
                  <a:lnTo>
                    <a:pt x="326" y="303"/>
                  </a:lnTo>
                  <a:lnTo>
                    <a:pt x="329" y="303"/>
                  </a:lnTo>
                  <a:lnTo>
                    <a:pt x="329" y="305"/>
                  </a:lnTo>
                  <a:lnTo>
                    <a:pt x="329" y="305"/>
                  </a:lnTo>
                  <a:lnTo>
                    <a:pt x="329" y="308"/>
                  </a:lnTo>
                  <a:lnTo>
                    <a:pt x="329" y="308"/>
                  </a:lnTo>
                  <a:lnTo>
                    <a:pt x="329" y="308"/>
                  </a:lnTo>
                  <a:lnTo>
                    <a:pt x="331" y="308"/>
                  </a:lnTo>
                  <a:lnTo>
                    <a:pt x="331" y="308"/>
                  </a:lnTo>
                  <a:lnTo>
                    <a:pt x="331" y="308"/>
                  </a:lnTo>
                  <a:lnTo>
                    <a:pt x="333" y="308"/>
                  </a:lnTo>
                  <a:lnTo>
                    <a:pt x="333" y="308"/>
                  </a:lnTo>
                  <a:lnTo>
                    <a:pt x="333" y="305"/>
                  </a:lnTo>
                  <a:lnTo>
                    <a:pt x="333" y="305"/>
                  </a:lnTo>
                  <a:lnTo>
                    <a:pt x="336" y="305"/>
                  </a:lnTo>
                  <a:lnTo>
                    <a:pt x="336" y="305"/>
                  </a:lnTo>
                  <a:lnTo>
                    <a:pt x="333" y="303"/>
                  </a:lnTo>
                  <a:lnTo>
                    <a:pt x="333" y="303"/>
                  </a:lnTo>
                  <a:lnTo>
                    <a:pt x="333" y="301"/>
                  </a:lnTo>
                  <a:lnTo>
                    <a:pt x="333" y="301"/>
                  </a:lnTo>
                  <a:lnTo>
                    <a:pt x="333" y="296"/>
                  </a:lnTo>
                  <a:lnTo>
                    <a:pt x="331" y="296"/>
                  </a:lnTo>
                  <a:lnTo>
                    <a:pt x="331" y="296"/>
                  </a:lnTo>
                  <a:lnTo>
                    <a:pt x="333" y="294"/>
                  </a:lnTo>
                  <a:lnTo>
                    <a:pt x="333" y="291"/>
                  </a:lnTo>
                  <a:lnTo>
                    <a:pt x="336" y="294"/>
                  </a:lnTo>
                  <a:lnTo>
                    <a:pt x="336" y="294"/>
                  </a:lnTo>
                  <a:lnTo>
                    <a:pt x="336" y="294"/>
                  </a:lnTo>
                  <a:lnTo>
                    <a:pt x="338" y="294"/>
                  </a:lnTo>
                  <a:lnTo>
                    <a:pt x="338" y="294"/>
                  </a:lnTo>
                  <a:lnTo>
                    <a:pt x="338" y="296"/>
                  </a:lnTo>
                  <a:lnTo>
                    <a:pt x="340" y="296"/>
                  </a:lnTo>
                  <a:lnTo>
                    <a:pt x="340" y="296"/>
                  </a:lnTo>
                  <a:lnTo>
                    <a:pt x="343" y="294"/>
                  </a:lnTo>
                  <a:lnTo>
                    <a:pt x="345" y="294"/>
                  </a:lnTo>
                  <a:lnTo>
                    <a:pt x="343" y="294"/>
                  </a:lnTo>
                  <a:lnTo>
                    <a:pt x="343" y="291"/>
                  </a:lnTo>
                  <a:lnTo>
                    <a:pt x="340" y="289"/>
                  </a:lnTo>
                  <a:lnTo>
                    <a:pt x="340" y="286"/>
                  </a:lnTo>
                  <a:lnTo>
                    <a:pt x="343" y="286"/>
                  </a:lnTo>
                  <a:lnTo>
                    <a:pt x="345" y="289"/>
                  </a:lnTo>
                  <a:lnTo>
                    <a:pt x="345" y="294"/>
                  </a:lnTo>
                  <a:lnTo>
                    <a:pt x="348" y="294"/>
                  </a:lnTo>
                  <a:lnTo>
                    <a:pt x="348" y="294"/>
                  </a:lnTo>
                  <a:lnTo>
                    <a:pt x="348" y="291"/>
                  </a:lnTo>
                  <a:lnTo>
                    <a:pt x="348" y="291"/>
                  </a:lnTo>
                  <a:lnTo>
                    <a:pt x="350" y="291"/>
                  </a:lnTo>
                  <a:lnTo>
                    <a:pt x="350" y="291"/>
                  </a:lnTo>
                  <a:lnTo>
                    <a:pt x="350" y="289"/>
                  </a:lnTo>
                  <a:lnTo>
                    <a:pt x="348" y="289"/>
                  </a:lnTo>
                  <a:lnTo>
                    <a:pt x="348" y="286"/>
                  </a:lnTo>
                  <a:lnTo>
                    <a:pt x="348" y="284"/>
                  </a:lnTo>
                  <a:lnTo>
                    <a:pt x="345" y="284"/>
                  </a:lnTo>
                  <a:lnTo>
                    <a:pt x="345" y="282"/>
                  </a:lnTo>
                  <a:lnTo>
                    <a:pt x="345" y="282"/>
                  </a:lnTo>
                  <a:lnTo>
                    <a:pt x="348" y="282"/>
                  </a:lnTo>
                  <a:lnTo>
                    <a:pt x="348" y="282"/>
                  </a:lnTo>
                  <a:lnTo>
                    <a:pt x="350" y="282"/>
                  </a:lnTo>
                  <a:lnTo>
                    <a:pt x="348" y="282"/>
                  </a:lnTo>
                  <a:lnTo>
                    <a:pt x="350" y="279"/>
                  </a:lnTo>
                  <a:lnTo>
                    <a:pt x="352" y="279"/>
                  </a:lnTo>
                  <a:lnTo>
                    <a:pt x="352" y="282"/>
                  </a:lnTo>
                  <a:lnTo>
                    <a:pt x="352" y="284"/>
                  </a:lnTo>
                  <a:lnTo>
                    <a:pt x="352" y="284"/>
                  </a:lnTo>
                  <a:lnTo>
                    <a:pt x="355" y="286"/>
                  </a:lnTo>
                  <a:lnTo>
                    <a:pt x="355" y="286"/>
                  </a:lnTo>
                  <a:lnTo>
                    <a:pt x="357" y="286"/>
                  </a:lnTo>
                  <a:lnTo>
                    <a:pt x="359" y="286"/>
                  </a:lnTo>
                  <a:lnTo>
                    <a:pt x="357" y="284"/>
                  </a:lnTo>
                  <a:lnTo>
                    <a:pt x="357" y="284"/>
                  </a:lnTo>
                  <a:lnTo>
                    <a:pt x="357" y="284"/>
                  </a:lnTo>
                  <a:lnTo>
                    <a:pt x="359" y="282"/>
                  </a:lnTo>
                  <a:lnTo>
                    <a:pt x="359" y="284"/>
                  </a:lnTo>
                  <a:lnTo>
                    <a:pt x="362" y="284"/>
                  </a:lnTo>
                  <a:lnTo>
                    <a:pt x="362" y="284"/>
                  </a:lnTo>
                  <a:lnTo>
                    <a:pt x="364" y="284"/>
                  </a:lnTo>
                  <a:lnTo>
                    <a:pt x="364" y="282"/>
                  </a:lnTo>
                  <a:lnTo>
                    <a:pt x="362" y="282"/>
                  </a:lnTo>
                  <a:lnTo>
                    <a:pt x="364" y="282"/>
                  </a:lnTo>
                  <a:lnTo>
                    <a:pt x="364" y="279"/>
                  </a:lnTo>
                  <a:lnTo>
                    <a:pt x="366" y="279"/>
                  </a:lnTo>
                  <a:lnTo>
                    <a:pt x="369" y="272"/>
                  </a:lnTo>
                  <a:lnTo>
                    <a:pt x="369" y="270"/>
                  </a:lnTo>
                  <a:lnTo>
                    <a:pt x="369" y="267"/>
                  </a:lnTo>
                  <a:lnTo>
                    <a:pt x="371" y="270"/>
                  </a:lnTo>
                  <a:lnTo>
                    <a:pt x="371" y="267"/>
                  </a:lnTo>
                  <a:lnTo>
                    <a:pt x="371" y="265"/>
                  </a:lnTo>
                  <a:lnTo>
                    <a:pt x="371" y="265"/>
                  </a:lnTo>
                  <a:lnTo>
                    <a:pt x="371" y="265"/>
                  </a:lnTo>
                  <a:lnTo>
                    <a:pt x="374" y="265"/>
                  </a:lnTo>
                  <a:lnTo>
                    <a:pt x="374" y="265"/>
                  </a:lnTo>
                  <a:lnTo>
                    <a:pt x="376" y="263"/>
                  </a:lnTo>
                  <a:lnTo>
                    <a:pt x="376" y="258"/>
                  </a:lnTo>
                  <a:lnTo>
                    <a:pt x="378" y="258"/>
                  </a:lnTo>
                  <a:lnTo>
                    <a:pt x="376" y="258"/>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09" name="Google Shape;1109;p57"/>
            <p:cNvSpPr/>
            <p:nvPr/>
          </p:nvSpPr>
          <p:spPr>
            <a:xfrm>
              <a:off x="5462181" y="2642814"/>
              <a:ext cx="451934" cy="214595"/>
            </a:xfrm>
            <a:custGeom>
              <a:avLst/>
              <a:gdLst/>
              <a:ahLst/>
              <a:cxnLst/>
              <a:rect l="l" t="t" r="r" b="b"/>
              <a:pathLst>
                <a:path w="457" h="217" extrusionOk="0">
                  <a:moveTo>
                    <a:pt x="374" y="208"/>
                  </a:moveTo>
                  <a:lnTo>
                    <a:pt x="374" y="205"/>
                  </a:lnTo>
                  <a:lnTo>
                    <a:pt x="372" y="205"/>
                  </a:lnTo>
                  <a:lnTo>
                    <a:pt x="372" y="205"/>
                  </a:lnTo>
                  <a:lnTo>
                    <a:pt x="372" y="208"/>
                  </a:lnTo>
                  <a:lnTo>
                    <a:pt x="372" y="210"/>
                  </a:lnTo>
                  <a:lnTo>
                    <a:pt x="377" y="210"/>
                  </a:lnTo>
                  <a:lnTo>
                    <a:pt x="377" y="210"/>
                  </a:lnTo>
                  <a:lnTo>
                    <a:pt x="377" y="213"/>
                  </a:lnTo>
                  <a:lnTo>
                    <a:pt x="372" y="213"/>
                  </a:lnTo>
                  <a:lnTo>
                    <a:pt x="372" y="213"/>
                  </a:lnTo>
                  <a:lnTo>
                    <a:pt x="374" y="215"/>
                  </a:lnTo>
                  <a:lnTo>
                    <a:pt x="377" y="215"/>
                  </a:lnTo>
                  <a:lnTo>
                    <a:pt x="377" y="215"/>
                  </a:lnTo>
                  <a:lnTo>
                    <a:pt x="377" y="213"/>
                  </a:lnTo>
                  <a:lnTo>
                    <a:pt x="379" y="210"/>
                  </a:lnTo>
                  <a:lnTo>
                    <a:pt x="377" y="208"/>
                  </a:lnTo>
                  <a:lnTo>
                    <a:pt x="374" y="208"/>
                  </a:lnTo>
                  <a:close/>
                  <a:moveTo>
                    <a:pt x="369" y="189"/>
                  </a:moveTo>
                  <a:lnTo>
                    <a:pt x="369" y="187"/>
                  </a:lnTo>
                  <a:lnTo>
                    <a:pt x="367" y="187"/>
                  </a:lnTo>
                  <a:lnTo>
                    <a:pt x="365" y="187"/>
                  </a:lnTo>
                  <a:lnTo>
                    <a:pt x="365" y="189"/>
                  </a:lnTo>
                  <a:lnTo>
                    <a:pt x="365" y="191"/>
                  </a:lnTo>
                  <a:lnTo>
                    <a:pt x="367" y="191"/>
                  </a:lnTo>
                  <a:lnTo>
                    <a:pt x="369" y="191"/>
                  </a:lnTo>
                  <a:lnTo>
                    <a:pt x="372" y="191"/>
                  </a:lnTo>
                  <a:lnTo>
                    <a:pt x="372" y="189"/>
                  </a:lnTo>
                  <a:lnTo>
                    <a:pt x="369" y="189"/>
                  </a:lnTo>
                  <a:close/>
                  <a:moveTo>
                    <a:pt x="455" y="158"/>
                  </a:moveTo>
                  <a:lnTo>
                    <a:pt x="452" y="168"/>
                  </a:lnTo>
                  <a:lnTo>
                    <a:pt x="452" y="172"/>
                  </a:lnTo>
                  <a:lnTo>
                    <a:pt x="452" y="177"/>
                  </a:lnTo>
                  <a:lnTo>
                    <a:pt x="452" y="179"/>
                  </a:lnTo>
                  <a:lnTo>
                    <a:pt x="452" y="182"/>
                  </a:lnTo>
                  <a:lnTo>
                    <a:pt x="450" y="187"/>
                  </a:lnTo>
                  <a:lnTo>
                    <a:pt x="448" y="191"/>
                  </a:lnTo>
                  <a:lnTo>
                    <a:pt x="450" y="191"/>
                  </a:lnTo>
                  <a:lnTo>
                    <a:pt x="450" y="189"/>
                  </a:lnTo>
                  <a:lnTo>
                    <a:pt x="450" y="189"/>
                  </a:lnTo>
                  <a:lnTo>
                    <a:pt x="452" y="184"/>
                  </a:lnTo>
                  <a:lnTo>
                    <a:pt x="455" y="172"/>
                  </a:lnTo>
                  <a:lnTo>
                    <a:pt x="455" y="165"/>
                  </a:lnTo>
                  <a:lnTo>
                    <a:pt x="457" y="158"/>
                  </a:lnTo>
                  <a:lnTo>
                    <a:pt x="457" y="156"/>
                  </a:lnTo>
                  <a:lnTo>
                    <a:pt x="455" y="156"/>
                  </a:lnTo>
                  <a:lnTo>
                    <a:pt x="455" y="158"/>
                  </a:lnTo>
                  <a:close/>
                  <a:moveTo>
                    <a:pt x="457" y="139"/>
                  </a:moveTo>
                  <a:lnTo>
                    <a:pt x="457" y="137"/>
                  </a:lnTo>
                  <a:lnTo>
                    <a:pt x="457" y="137"/>
                  </a:lnTo>
                  <a:lnTo>
                    <a:pt x="455" y="137"/>
                  </a:lnTo>
                  <a:lnTo>
                    <a:pt x="455" y="137"/>
                  </a:lnTo>
                  <a:lnTo>
                    <a:pt x="457" y="139"/>
                  </a:lnTo>
                  <a:lnTo>
                    <a:pt x="457" y="146"/>
                  </a:lnTo>
                  <a:lnTo>
                    <a:pt x="457" y="151"/>
                  </a:lnTo>
                  <a:lnTo>
                    <a:pt x="457" y="149"/>
                  </a:lnTo>
                  <a:lnTo>
                    <a:pt x="457" y="144"/>
                  </a:lnTo>
                  <a:lnTo>
                    <a:pt x="457" y="139"/>
                  </a:lnTo>
                  <a:close/>
                  <a:moveTo>
                    <a:pt x="452" y="163"/>
                  </a:moveTo>
                  <a:lnTo>
                    <a:pt x="452" y="158"/>
                  </a:lnTo>
                  <a:lnTo>
                    <a:pt x="455" y="156"/>
                  </a:lnTo>
                  <a:lnTo>
                    <a:pt x="455" y="153"/>
                  </a:lnTo>
                  <a:lnTo>
                    <a:pt x="455" y="151"/>
                  </a:lnTo>
                  <a:lnTo>
                    <a:pt x="455" y="149"/>
                  </a:lnTo>
                  <a:lnTo>
                    <a:pt x="455" y="149"/>
                  </a:lnTo>
                  <a:lnTo>
                    <a:pt x="452" y="149"/>
                  </a:lnTo>
                  <a:lnTo>
                    <a:pt x="452" y="149"/>
                  </a:lnTo>
                  <a:lnTo>
                    <a:pt x="450" y="149"/>
                  </a:lnTo>
                  <a:lnTo>
                    <a:pt x="450" y="149"/>
                  </a:lnTo>
                  <a:lnTo>
                    <a:pt x="450" y="149"/>
                  </a:lnTo>
                  <a:lnTo>
                    <a:pt x="452" y="146"/>
                  </a:lnTo>
                  <a:lnTo>
                    <a:pt x="450" y="146"/>
                  </a:lnTo>
                  <a:lnTo>
                    <a:pt x="450" y="146"/>
                  </a:lnTo>
                  <a:lnTo>
                    <a:pt x="450" y="146"/>
                  </a:lnTo>
                  <a:lnTo>
                    <a:pt x="450" y="144"/>
                  </a:lnTo>
                  <a:lnTo>
                    <a:pt x="450" y="144"/>
                  </a:lnTo>
                  <a:lnTo>
                    <a:pt x="445" y="144"/>
                  </a:lnTo>
                  <a:lnTo>
                    <a:pt x="445" y="142"/>
                  </a:lnTo>
                  <a:lnTo>
                    <a:pt x="448" y="142"/>
                  </a:lnTo>
                  <a:lnTo>
                    <a:pt x="450" y="142"/>
                  </a:lnTo>
                  <a:lnTo>
                    <a:pt x="452" y="142"/>
                  </a:lnTo>
                  <a:lnTo>
                    <a:pt x="452" y="142"/>
                  </a:lnTo>
                  <a:lnTo>
                    <a:pt x="452" y="142"/>
                  </a:lnTo>
                  <a:lnTo>
                    <a:pt x="450" y="139"/>
                  </a:lnTo>
                  <a:lnTo>
                    <a:pt x="452" y="139"/>
                  </a:lnTo>
                  <a:lnTo>
                    <a:pt x="452" y="139"/>
                  </a:lnTo>
                  <a:lnTo>
                    <a:pt x="452" y="137"/>
                  </a:lnTo>
                  <a:lnTo>
                    <a:pt x="452" y="137"/>
                  </a:lnTo>
                  <a:lnTo>
                    <a:pt x="450" y="137"/>
                  </a:lnTo>
                  <a:lnTo>
                    <a:pt x="445" y="139"/>
                  </a:lnTo>
                  <a:lnTo>
                    <a:pt x="438" y="139"/>
                  </a:lnTo>
                  <a:lnTo>
                    <a:pt x="431" y="142"/>
                  </a:lnTo>
                  <a:lnTo>
                    <a:pt x="424" y="144"/>
                  </a:lnTo>
                  <a:lnTo>
                    <a:pt x="417" y="144"/>
                  </a:lnTo>
                  <a:lnTo>
                    <a:pt x="407" y="146"/>
                  </a:lnTo>
                  <a:lnTo>
                    <a:pt x="400" y="149"/>
                  </a:lnTo>
                  <a:lnTo>
                    <a:pt x="393" y="151"/>
                  </a:lnTo>
                  <a:lnTo>
                    <a:pt x="391" y="144"/>
                  </a:lnTo>
                  <a:lnTo>
                    <a:pt x="391" y="139"/>
                  </a:lnTo>
                  <a:lnTo>
                    <a:pt x="388" y="130"/>
                  </a:lnTo>
                  <a:lnTo>
                    <a:pt x="386" y="120"/>
                  </a:lnTo>
                  <a:lnTo>
                    <a:pt x="384" y="113"/>
                  </a:lnTo>
                  <a:lnTo>
                    <a:pt x="381" y="104"/>
                  </a:lnTo>
                  <a:lnTo>
                    <a:pt x="379" y="94"/>
                  </a:lnTo>
                  <a:lnTo>
                    <a:pt x="377" y="87"/>
                  </a:lnTo>
                  <a:lnTo>
                    <a:pt x="372" y="68"/>
                  </a:lnTo>
                  <a:lnTo>
                    <a:pt x="369" y="61"/>
                  </a:lnTo>
                  <a:lnTo>
                    <a:pt x="367" y="52"/>
                  </a:lnTo>
                  <a:lnTo>
                    <a:pt x="365" y="42"/>
                  </a:lnTo>
                  <a:lnTo>
                    <a:pt x="360" y="33"/>
                  </a:lnTo>
                  <a:lnTo>
                    <a:pt x="358" y="26"/>
                  </a:lnTo>
                  <a:lnTo>
                    <a:pt x="355" y="16"/>
                  </a:lnTo>
                  <a:lnTo>
                    <a:pt x="353" y="7"/>
                  </a:lnTo>
                  <a:lnTo>
                    <a:pt x="351" y="0"/>
                  </a:lnTo>
                  <a:lnTo>
                    <a:pt x="341" y="2"/>
                  </a:lnTo>
                  <a:lnTo>
                    <a:pt x="329" y="4"/>
                  </a:lnTo>
                  <a:lnTo>
                    <a:pt x="320" y="7"/>
                  </a:lnTo>
                  <a:lnTo>
                    <a:pt x="308" y="9"/>
                  </a:lnTo>
                  <a:lnTo>
                    <a:pt x="296" y="11"/>
                  </a:lnTo>
                  <a:lnTo>
                    <a:pt x="287" y="14"/>
                  </a:lnTo>
                  <a:lnTo>
                    <a:pt x="275" y="16"/>
                  </a:lnTo>
                  <a:lnTo>
                    <a:pt x="263" y="19"/>
                  </a:lnTo>
                  <a:lnTo>
                    <a:pt x="254" y="21"/>
                  </a:lnTo>
                  <a:lnTo>
                    <a:pt x="242" y="23"/>
                  </a:lnTo>
                  <a:lnTo>
                    <a:pt x="232" y="26"/>
                  </a:lnTo>
                  <a:lnTo>
                    <a:pt x="220" y="28"/>
                  </a:lnTo>
                  <a:lnTo>
                    <a:pt x="209" y="30"/>
                  </a:lnTo>
                  <a:lnTo>
                    <a:pt x="199" y="33"/>
                  </a:lnTo>
                  <a:lnTo>
                    <a:pt x="187" y="35"/>
                  </a:lnTo>
                  <a:lnTo>
                    <a:pt x="176" y="37"/>
                  </a:lnTo>
                  <a:lnTo>
                    <a:pt x="166" y="37"/>
                  </a:lnTo>
                  <a:lnTo>
                    <a:pt x="154" y="40"/>
                  </a:lnTo>
                  <a:lnTo>
                    <a:pt x="142" y="42"/>
                  </a:lnTo>
                  <a:lnTo>
                    <a:pt x="133" y="45"/>
                  </a:lnTo>
                  <a:lnTo>
                    <a:pt x="121" y="47"/>
                  </a:lnTo>
                  <a:lnTo>
                    <a:pt x="109" y="49"/>
                  </a:lnTo>
                  <a:lnTo>
                    <a:pt x="100" y="52"/>
                  </a:lnTo>
                  <a:lnTo>
                    <a:pt x="88" y="54"/>
                  </a:lnTo>
                  <a:lnTo>
                    <a:pt x="79" y="56"/>
                  </a:lnTo>
                  <a:lnTo>
                    <a:pt x="67" y="59"/>
                  </a:lnTo>
                  <a:lnTo>
                    <a:pt x="55" y="61"/>
                  </a:lnTo>
                  <a:lnTo>
                    <a:pt x="45" y="63"/>
                  </a:lnTo>
                  <a:lnTo>
                    <a:pt x="34" y="63"/>
                  </a:lnTo>
                  <a:lnTo>
                    <a:pt x="22" y="66"/>
                  </a:lnTo>
                  <a:lnTo>
                    <a:pt x="12" y="68"/>
                  </a:lnTo>
                  <a:lnTo>
                    <a:pt x="0" y="71"/>
                  </a:lnTo>
                  <a:lnTo>
                    <a:pt x="10" y="132"/>
                  </a:lnTo>
                  <a:lnTo>
                    <a:pt x="12" y="134"/>
                  </a:lnTo>
                  <a:lnTo>
                    <a:pt x="12" y="134"/>
                  </a:lnTo>
                  <a:lnTo>
                    <a:pt x="12" y="132"/>
                  </a:lnTo>
                  <a:lnTo>
                    <a:pt x="15" y="132"/>
                  </a:lnTo>
                  <a:lnTo>
                    <a:pt x="22" y="120"/>
                  </a:lnTo>
                  <a:lnTo>
                    <a:pt x="24" y="120"/>
                  </a:lnTo>
                  <a:lnTo>
                    <a:pt x="26" y="118"/>
                  </a:lnTo>
                  <a:lnTo>
                    <a:pt x="29" y="118"/>
                  </a:lnTo>
                  <a:lnTo>
                    <a:pt x="29" y="118"/>
                  </a:lnTo>
                  <a:lnTo>
                    <a:pt x="29" y="116"/>
                  </a:lnTo>
                  <a:lnTo>
                    <a:pt x="29" y="113"/>
                  </a:lnTo>
                  <a:lnTo>
                    <a:pt x="31" y="111"/>
                  </a:lnTo>
                  <a:lnTo>
                    <a:pt x="34" y="108"/>
                  </a:lnTo>
                  <a:lnTo>
                    <a:pt x="36" y="106"/>
                  </a:lnTo>
                  <a:lnTo>
                    <a:pt x="36" y="106"/>
                  </a:lnTo>
                  <a:lnTo>
                    <a:pt x="38" y="106"/>
                  </a:lnTo>
                  <a:lnTo>
                    <a:pt x="38" y="104"/>
                  </a:lnTo>
                  <a:lnTo>
                    <a:pt x="41" y="101"/>
                  </a:lnTo>
                  <a:lnTo>
                    <a:pt x="41" y="101"/>
                  </a:lnTo>
                  <a:lnTo>
                    <a:pt x="41" y="101"/>
                  </a:lnTo>
                  <a:lnTo>
                    <a:pt x="41" y="101"/>
                  </a:lnTo>
                  <a:lnTo>
                    <a:pt x="41" y="99"/>
                  </a:lnTo>
                  <a:lnTo>
                    <a:pt x="41" y="97"/>
                  </a:lnTo>
                  <a:lnTo>
                    <a:pt x="41" y="97"/>
                  </a:lnTo>
                  <a:lnTo>
                    <a:pt x="41" y="94"/>
                  </a:lnTo>
                  <a:lnTo>
                    <a:pt x="43" y="94"/>
                  </a:lnTo>
                  <a:lnTo>
                    <a:pt x="45" y="92"/>
                  </a:lnTo>
                  <a:lnTo>
                    <a:pt x="45" y="92"/>
                  </a:lnTo>
                  <a:lnTo>
                    <a:pt x="48" y="92"/>
                  </a:lnTo>
                  <a:lnTo>
                    <a:pt x="48" y="92"/>
                  </a:lnTo>
                  <a:lnTo>
                    <a:pt x="50" y="92"/>
                  </a:lnTo>
                  <a:lnTo>
                    <a:pt x="53" y="94"/>
                  </a:lnTo>
                  <a:lnTo>
                    <a:pt x="53" y="94"/>
                  </a:lnTo>
                  <a:lnTo>
                    <a:pt x="55" y="94"/>
                  </a:lnTo>
                  <a:lnTo>
                    <a:pt x="55" y="94"/>
                  </a:lnTo>
                  <a:lnTo>
                    <a:pt x="57" y="94"/>
                  </a:lnTo>
                  <a:lnTo>
                    <a:pt x="57" y="94"/>
                  </a:lnTo>
                  <a:lnTo>
                    <a:pt x="57" y="92"/>
                  </a:lnTo>
                  <a:lnTo>
                    <a:pt x="57" y="92"/>
                  </a:lnTo>
                  <a:lnTo>
                    <a:pt x="62" y="85"/>
                  </a:lnTo>
                  <a:lnTo>
                    <a:pt x="62" y="82"/>
                  </a:lnTo>
                  <a:lnTo>
                    <a:pt x="64" y="80"/>
                  </a:lnTo>
                  <a:lnTo>
                    <a:pt x="64" y="80"/>
                  </a:lnTo>
                  <a:lnTo>
                    <a:pt x="64" y="80"/>
                  </a:lnTo>
                  <a:lnTo>
                    <a:pt x="64" y="80"/>
                  </a:lnTo>
                  <a:lnTo>
                    <a:pt x="64" y="78"/>
                  </a:lnTo>
                  <a:lnTo>
                    <a:pt x="64" y="78"/>
                  </a:lnTo>
                  <a:lnTo>
                    <a:pt x="67" y="78"/>
                  </a:lnTo>
                  <a:lnTo>
                    <a:pt x="67" y="78"/>
                  </a:lnTo>
                  <a:lnTo>
                    <a:pt x="67" y="78"/>
                  </a:lnTo>
                  <a:lnTo>
                    <a:pt x="67" y="78"/>
                  </a:lnTo>
                  <a:lnTo>
                    <a:pt x="67" y="75"/>
                  </a:lnTo>
                  <a:lnTo>
                    <a:pt x="67" y="75"/>
                  </a:lnTo>
                  <a:lnTo>
                    <a:pt x="67" y="75"/>
                  </a:lnTo>
                  <a:lnTo>
                    <a:pt x="67" y="75"/>
                  </a:lnTo>
                  <a:lnTo>
                    <a:pt x="67" y="73"/>
                  </a:lnTo>
                  <a:lnTo>
                    <a:pt x="69" y="71"/>
                  </a:lnTo>
                  <a:lnTo>
                    <a:pt x="69" y="71"/>
                  </a:lnTo>
                  <a:lnTo>
                    <a:pt x="69" y="68"/>
                  </a:lnTo>
                  <a:lnTo>
                    <a:pt x="69" y="68"/>
                  </a:lnTo>
                  <a:lnTo>
                    <a:pt x="69" y="68"/>
                  </a:lnTo>
                  <a:lnTo>
                    <a:pt x="69" y="68"/>
                  </a:lnTo>
                  <a:lnTo>
                    <a:pt x="69" y="68"/>
                  </a:lnTo>
                  <a:lnTo>
                    <a:pt x="71" y="68"/>
                  </a:lnTo>
                  <a:lnTo>
                    <a:pt x="71" y="68"/>
                  </a:lnTo>
                  <a:lnTo>
                    <a:pt x="71" y="71"/>
                  </a:lnTo>
                  <a:lnTo>
                    <a:pt x="74" y="71"/>
                  </a:lnTo>
                  <a:lnTo>
                    <a:pt x="74" y="71"/>
                  </a:lnTo>
                  <a:lnTo>
                    <a:pt x="74" y="71"/>
                  </a:lnTo>
                  <a:lnTo>
                    <a:pt x="74" y="71"/>
                  </a:lnTo>
                  <a:lnTo>
                    <a:pt x="71" y="73"/>
                  </a:lnTo>
                  <a:lnTo>
                    <a:pt x="71" y="73"/>
                  </a:lnTo>
                  <a:lnTo>
                    <a:pt x="71" y="73"/>
                  </a:lnTo>
                  <a:lnTo>
                    <a:pt x="71" y="73"/>
                  </a:lnTo>
                  <a:lnTo>
                    <a:pt x="71" y="73"/>
                  </a:lnTo>
                  <a:lnTo>
                    <a:pt x="71" y="73"/>
                  </a:lnTo>
                  <a:lnTo>
                    <a:pt x="71" y="75"/>
                  </a:lnTo>
                  <a:lnTo>
                    <a:pt x="71" y="75"/>
                  </a:lnTo>
                  <a:lnTo>
                    <a:pt x="74" y="75"/>
                  </a:lnTo>
                  <a:lnTo>
                    <a:pt x="74" y="75"/>
                  </a:lnTo>
                  <a:lnTo>
                    <a:pt x="74" y="75"/>
                  </a:lnTo>
                  <a:lnTo>
                    <a:pt x="79" y="75"/>
                  </a:lnTo>
                  <a:lnTo>
                    <a:pt x="79" y="78"/>
                  </a:lnTo>
                  <a:lnTo>
                    <a:pt x="79" y="78"/>
                  </a:lnTo>
                  <a:lnTo>
                    <a:pt x="81" y="78"/>
                  </a:lnTo>
                  <a:lnTo>
                    <a:pt x="83" y="78"/>
                  </a:lnTo>
                  <a:lnTo>
                    <a:pt x="90" y="78"/>
                  </a:lnTo>
                  <a:lnTo>
                    <a:pt x="90" y="78"/>
                  </a:lnTo>
                  <a:lnTo>
                    <a:pt x="95" y="75"/>
                  </a:lnTo>
                  <a:lnTo>
                    <a:pt x="100" y="75"/>
                  </a:lnTo>
                  <a:lnTo>
                    <a:pt x="105" y="73"/>
                  </a:lnTo>
                  <a:lnTo>
                    <a:pt x="105" y="71"/>
                  </a:lnTo>
                  <a:lnTo>
                    <a:pt x="102" y="71"/>
                  </a:lnTo>
                  <a:lnTo>
                    <a:pt x="102" y="71"/>
                  </a:lnTo>
                  <a:lnTo>
                    <a:pt x="102" y="68"/>
                  </a:lnTo>
                  <a:lnTo>
                    <a:pt x="102" y="68"/>
                  </a:lnTo>
                  <a:lnTo>
                    <a:pt x="105" y="68"/>
                  </a:lnTo>
                  <a:lnTo>
                    <a:pt x="105" y="66"/>
                  </a:lnTo>
                  <a:lnTo>
                    <a:pt x="102" y="63"/>
                  </a:lnTo>
                  <a:lnTo>
                    <a:pt x="102" y="63"/>
                  </a:lnTo>
                  <a:lnTo>
                    <a:pt x="105" y="63"/>
                  </a:lnTo>
                  <a:lnTo>
                    <a:pt x="107" y="63"/>
                  </a:lnTo>
                  <a:lnTo>
                    <a:pt x="107" y="61"/>
                  </a:lnTo>
                  <a:lnTo>
                    <a:pt x="109" y="61"/>
                  </a:lnTo>
                  <a:lnTo>
                    <a:pt x="112" y="59"/>
                  </a:lnTo>
                  <a:lnTo>
                    <a:pt x="114" y="59"/>
                  </a:lnTo>
                  <a:lnTo>
                    <a:pt x="116" y="59"/>
                  </a:lnTo>
                  <a:lnTo>
                    <a:pt x="116" y="59"/>
                  </a:lnTo>
                  <a:lnTo>
                    <a:pt x="119" y="56"/>
                  </a:lnTo>
                  <a:lnTo>
                    <a:pt x="119" y="54"/>
                  </a:lnTo>
                  <a:lnTo>
                    <a:pt x="121" y="52"/>
                  </a:lnTo>
                  <a:lnTo>
                    <a:pt x="121" y="49"/>
                  </a:lnTo>
                  <a:lnTo>
                    <a:pt x="123" y="49"/>
                  </a:lnTo>
                  <a:lnTo>
                    <a:pt x="123" y="49"/>
                  </a:lnTo>
                  <a:lnTo>
                    <a:pt x="128" y="49"/>
                  </a:lnTo>
                  <a:lnTo>
                    <a:pt x="133" y="49"/>
                  </a:lnTo>
                  <a:lnTo>
                    <a:pt x="142" y="56"/>
                  </a:lnTo>
                  <a:lnTo>
                    <a:pt x="145" y="56"/>
                  </a:lnTo>
                  <a:lnTo>
                    <a:pt x="147" y="56"/>
                  </a:lnTo>
                  <a:lnTo>
                    <a:pt x="149" y="56"/>
                  </a:lnTo>
                  <a:lnTo>
                    <a:pt x="149" y="56"/>
                  </a:lnTo>
                  <a:lnTo>
                    <a:pt x="152" y="56"/>
                  </a:lnTo>
                  <a:lnTo>
                    <a:pt x="154" y="56"/>
                  </a:lnTo>
                  <a:lnTo>
                    <a:pt x="154" y="54"/>
                  </a:lnTo>
                  <a:lnTo>
                    <a:pt x="154" y="54"/>
                  </a:lnTo>
                  <a:lnTo>
                    <a:pt x="157" y="54"/>
                  </a:lnTo>
                  <a:lnTo>
                    <a:pt x="157" y="54"/>
                  </a:lnTo>
                  <a:lnTo>
                    <a:pt x="159" y="54"/>
                  </a:lnTo>
                  <a:lnTo>
                    <a:pt x="161" y="56"/>
                  </a:lnTo>
                  <a:lnTo>
                    <a:pt x="161" y="56"/>
                  </a:lnTo>
                  <a:lnTo>
                    <a:pt x="159" y="59"/>
                  </a:lnTo>
                  <a:lnTo>
                    <a:pt x="157" y="61"/>
                  </a:lnTo>
                  <a:lnTo>
                    <a:pt x="157" y="61"/>
                  </a:lnTo>
                  <a:lnTo>
                    <a:pt x="159" y="66"/>
                  </a:lnTo>
                  <a:lnTo>
                    <a:pt x="161" y="66"/>
                  </a:lnTo>
                  <a:lnTo>
                    <a:pt x="161" y="63"/>
                  </a:lnTo>
                  <a:lnTo>
                    <a:pt x="161" y="63"/>
                  </a:lnTo>
                  <a:lnTo>
                    <a:pt x="161" y="61"/>
                  </a:lnTo>
                  <a:lnTo>
                    <a:pt x="161" y="61"/>
                  </a:lnTo>
                  <a:lnTo>
                    <a:pt x="164" y="63"/>
                  </a:lnTo>
                  <a:lnTo>
                    <a:pt x="164" y="63"/>
                  </a:lnTo>
                  <a:lnTo>
                    <a:pt x="161" y="66"/>
                  </a:lnTo>
                  <a:lnTo>
                    <a:pt x="161" y="66"/>
                  </a:lnTo>
                  <a:lnTo>
                    <a:pt x="164" y="68"/>
                  </a:lnTo>
                  <a:lnTo>
                    <a:pt x="166" y="66"/>
                  </a:lnTo>
                  <a:lnTo>
                    <a:pt x="166" y="66"/>
                  </a:lnTo>
                  <a:lnTo>
                    <a:pt x="168" y="66"/>
                  </a:lnTo>
                  <a:lnTo>
                    <a:pt x="168" y="66"/>
                  </a:lnTo>
                  <a:lnTo>
                    <a:pt x="168" y="66"/>
                  </a:lnTo>
                  <a:lnTo>
                    <a:pt x="166" y="68"/>
                  </a:lnTo>
                  <a:lnTo>
                    <a:pt x="166" y="71"/>
                  </a:lnTo>
                  <a:lnTo>
                    <a:pt x="168" y="71"/>
                  </a:lnTo>
                  <a:lnTo>
                    <a:pt x="166" y="73"/>
                  </a:lnTo>
                  <a:lnTo>
                    <a:pt x="168" y="73"/>
                  </a:lnTo>
                  <a:lnTo>
                    <a:pt x="173" y="75"/>
                  </a:lnTo>
                  <a:lnTo>
                    <a:pt x="173" y="78"/>
                  </a:lnTo>
                  <a:lnTo>
                    <a:pt x="173" y="78"/>
                  </a:lnTo>
                  <a:lnTo>
                    <a:pt x="173" y="82"/>
                  </a:lnTo>
                  <a:lnTo>
                    <a:pt x="173" y="82"/>
                  </a:lnTo>
                  <a:lnTo>
                    <a:pt x="176" y="85"/>
                  </a:lnTo>
                  <a:lnTo>
                    <a:pt x="176" y="85"/>
                  </a:lnTo>
                  <a:lnTo>
                    <a:pt x="178" y="87"/>
                  </a:lnTo>
                  <a:lnTo>
                    <a:pt x="183" y="85"/>
                  </a:lnTo>
                  <a:lnTo>
                    <a:pt x="185" y="85"/>
                  </a:lnTo>
                  <a:lnTo>
                    <a:pt x="190" y="85"/>
                  </a:lnTo>
                  <a:lnTo>
                    <a:pt x="194" y="87"/>
                  </a:lnTo>
                  <a:lnTo>
                    <a:pt x="194" y="87"/>
                  </a:lnTo>
                  <a:lnTo>
                    <a:pt x="197" y="90"/>
                  </a:lnTo>
                  <a:lnTo>
                    <a:pt x="199" y="90"/>
                  </a:lnTo>
                  <a:lnTo>
                    <a:pt x="202" y="90"/>
                  </a:lnTo>
                  <a:lnTo>
                    <a:pt x="204" y="92"/>
                  </a:lnTo>
                  <a:lnTo>
                    <a:pt x="206" y="92"/>
                  </a:lnTo>
                  <a:lnTo>
                    <a:pt x="206" y="94"/>
                  </a:lnTo>
                  <a:lnTo>
                    <a:pt x="204" y="97"/>
                  </a:lnTo>
                  <a:lnTo>
                    <a:pt x="202" y="101"/>
                  </a:lnTo>
                  <a:lnTo>
                    <a:pt x="202" y="104"/>
                  </a:lnTo>
                  <a:lnTo>
                    <a:pt x="202" y="104"/>
                  </a:lnTo>
                  <a:lnTo>
                    <a:pt x="204" y="106"/>
                  </a:lnTo>
                  <a:lnTo>
                    <a:pt x="206" y="106"/>
                  </a:lnTo>
                  <a:lnTo>
                    <a:pt x="211" y="111"/>
                  </a:lnTo>
                  <a:lnTo>
                    <a:pt x="213" y="111"/>
                  </a:lnTo>
                  <a:lnTo>
                    <a:pt x="220" y="108"/>
                  </a:lnTo>
                  <a:lnTo>
                    <a:pt x="225" y="111"/>
                  </a:lnTo>
                  <a:lnTo>
                    <a:pt x="228" y="111"/>
                  </a:lnTo>
                  <a:lnTo>
                    <a:pt x="230" y="113"/>
                  </a:lnTo>
                  <a:lnTo>
                    <a:pt x="230" y="113"/>
                  </a:lnTo>
                  <a:lnTo>
                    <a:pt x="232" y="116"/>
                  </a:lnTo>
                  <a:lnTo>
                    <a:pt x="232" y="118"/>
                  </a:lnTo>
                  <a:lnTo>
                    <a:pt x="235" y="118"/>
                  </a:lnTo>
                  <a:lnTo>
                    <a:pt x="235" y="118"/>
                  </a:lnTo>
                  <a:lnTo>
                    <a:pt x="239" y="118"/>
                  </a:lnTo>
                  <a:lnTo>
                    <a:pt x="242" y="118"/>
                  </a:lnTo>
                  <a:lnTo>
                    <a:pt x="244" y="118"/>
                  </a:lnTo>
                  <a:lnTo>
                    <a:pt x="244" y="120"/>
                  </a:lnTo>
                  <a:lnTo>
                    <a:pt x="251" y="111"/>
                  </a:lnTo>
                  <a:lnTo>
                    <a:pt x="263" y="123"/>
                  </a:lnTo>
                  <a:lnTo>
                    <a:pt x="258" y="134"/>
                  </a:lnTo>
                  <a:lnTo>
                    <a:pt x="258" y="137"/>
                  </a:lnTo>
                  <a:lnTo>
                    <a:pt x="261" y="139"/>
                  </a:lnTo>
                  <a:lnTo>
                    <a:pt x="261" y="142"/>
                  </a:lnTo>
                  <a:lnTo>
                    <a:pt x="261" y="142"/>
                  </a:lnTo>
                  <a:lnTo>
                    <a:pt x="258" y="142"/>
                  </a:lnTo>
                  <a:lnTo>
                    <a:pt x="258" y="144"/>
                  </a:lnTo>
                  <a:lnTo>
                    <a:pt x="261" y="144"/>
                  </a:lnTo>
                  <a:lnTo>
                    <a:pt x="261" y="146"/>
                  </a:lnTo>
                  <a:lnTo>
                    <a:pt x="256" y="149"/>
                  </a:lnTo>
                  <a:lnTo>
                    <a:pt x="254" y="149"/>
                  </a:lnTo>
                  <a:lnTo>
                    <a:pt x="254" y="151"/>
                  </a:lnTo>
                  <a:lnTo>
                    <a:pt x="254" y="151"/>
                  </a:lnTo>
                  <a:lnTo>
                    <a:pt x="254" y="153"/>
                  </a:lnTo>
                  <a:lnTo>
                    <a:pt x="254" y="156"/>
                  </a:lnTo>
                  <a:lnTo>
                    <a:pt x="254" y="156"/>
                  </a:lnTo>
                  <a:lnTo>
                    <a:pt x="254" y="158"/>
                  </a:lnTo>
                  <a:lnTo>
                    <a:pt x="251" y="161"/>
                  </a:lnTo>
                  <a:lnTo>
                    <a:pt x="251" y="161"/>
                  </a:lnTo>
                  <a:lnTo>
                    <a:pt x="249" y="161"/>
                  </a:lnTo>
                  <a:lnTo>
                    <a:pt x="249" y="161"/>
                  </a:lnTo>
                  <a:lnTo>
                    <a:pt x="249" y="163"/>
                  </a:lnTo>
                  <a:lnTo>
                    <a:pt x="246" y="163"/>
                  </a:lnTo>
                  <a:lnTo>
                    <a:pt x="246" y="163"/>
                  </a:lnTo>
                  <a:lnTo>
                    <a:pt x="246" y="163"/>
                  </a:lnTo>
                  <a:lnTo>
                    <a:pt x="246" y="165"/>
                  </a:lnTo>
                  <a:lnTo>
                    <a:pt x="246" y="165"/>
                  </a:lnTo>
                  <a:lnTo>
                    <a:pt x="246" y="165"/>
                  </a:lnTo>
                  <a:lnTo>
                    <a:pt x="249" y="165"/>
                  </a:lnTo>
                  <a:lnTo>
                    <a:pt x="249" y="165"/>
                  </a:lnTo>
                  <a:lnTo>
                    <a:pt x="246" y="168"/>
                  </a:lnTo>
                  <a:lnTo>
                    <a:pt x="246" y="168"/>
                  </a:lnTo>
                  <a:lnTo>
                    <a:pt x="244" y="170"/>
                  </a:lnTo>
                  <a:lnTo>
                    <a:pt x="244" y="172"/>
                  </a:lnTo>
                  <a:lnTo>
                    <a:pt x="244" y="175"/>
                  </a:lnTo>
                  <a:lnTo>
                    <a:pt x="242" y="175"/>
                  </a:lnTo>
                  <a:lnTo>
                    <a:pt x="242" y="177"/>
                  </a:lnTo>
                  <a:lnTo>
                    <a:pt x="244" y="182"/>
                  </a:lnTo>
                  <a:lnTo>
                    <a:pt x="244" y="184"/>
                  </a:lnTo>
                  <a:lnTo>
                    <a:pt x="246" y="187"/>
                  </a:lnTo>
                  <a:lnTo>
                    <a:pt x="246" y="189"/>
                  </a:lnTo>
                  <a:lnTo>
                    <a:pt x="249" y="191"/>
                  </a:lnTo>
                  <a:lnTo>
                    <a:pt x="251" y="191"/>
                  </a:lnTo>
                  <a:lnTo>
                    <a:pt x="254" y="191"/>
                  </a:lnTo>
                  <a:lnTo>
                    <a:pt x="254" y="189"/>
                  </a:lnTo>
                  <a:lnTo>
                    <a:pt x="256" y="189"/>
                  </a:lnTo>
                  <a:lnTo>
                    <a:pt x="258" y="187"/>
                  </a:lnTo>
                  <a:lnTo>
                    <a:pt x="258" y="182"/>
                  </a:lnTo>
                  <a:lnTo>
                    <a:pt x="256" y="182"/>
                  </a:lnTo>
                  <a:lnTo>
                    <a:pt x="256" y="179"/>
                  </a:lnTo>
                  <a:lnTo>
                    <a:pt x="256" y="179"/>
                  </a:lnTo>
                  <a:lnTo>
                    <a:pt x="256" y="179"/>
                  </a:lnTo>
                  <a:lnTo>
                    <a:pt x="258" y="177"/>
                  </a:lnTo>
                  <a:lnTo>
                    <a:pt x="258" y="177"/>
                  </a:lnTo>
                  <a:lnTo>
                    <a:pt x="258" y="177"/>
                  </a:lnTo>
                  <a:lnTo>
                    <a:pt x="258" y="177"/>
                  </a:lnTo>
                  <a:lnTo>
                    <a:pt x="258" y="179"/>
                  </a:lnTo>
                  <a:lnTo>
                    <a:pt x="258" y="179"/>
                  </a:lnTo>
                  <a:lnTo>
                    <a:pt x="258" y="179"/>
                  </a:lnTo>
                  <a:lnTo>
                    <a:pt x="258" y="182"/>
                  </a:lnTo>
                  <a:lnTo>
                    <a:pt x="261" y="182"/>
                  </a:lnTo>
                  <a:lnTo>
                    <a:pt x="261" y="184"/>
                  </a:lnTo>
                  <a:lnTo>
                    <a:pt x="263" y="182"/>
                  </a:lnTo>
                  <a:lnTo>
                    <a:pt x="263" y="182"/>
                  </a:lnTo>
                  <a:lnTo>
                    <a:pt x="265" y="179"/>
                  </a:lnTo>
                  <a:lnTo>
                    <a:pt x="265" y="177"/>
                  </a:lnTo>
                  <a:lnTo>
                    <a:pt x="265" y="177"/>
                  </a:lnTo>
                  <a:lnTo>
                    <a:pt x="265" y="175"/>
                  </a:lnTo>
                  <a:lnTo>
                    <a:pt x="265" y="175"/>
                  </a:lnTo>
                  <a:lnTo>
                    <a:pt x="268" y="177"/>
                  </a:lnTo>
                  <a:lnTo>
                    <a:pt x="268" y="179"/>
                  </a:lnTo>
                  <a:lnTo>
                    <a:pt x="272" y="187"/>
                  </a:lnTo>
                  <a:lnTo>
                    <a:pt x="275" y="189"/>
                  </a:lnTo>
                  <a:lnTo>
                    <a:pt x="284" y="194"/>
                  </a:lnTo>
                  <a:lnTo>
                    <a:pt x="287" y="196"/>
                  </a:lnTo>
                  <a:lnTo>
                    <a:pt x="289" y="196"/>
                  </a:lnTo>
                  <a:lnTo>
                    <a:pt x="289" y="191"/>
                  </a:lnTo>
                  <a:lnTo>
                    <a:pt x="287" y="189"/>
                  </a:lnTo>
                  <a:lnTo>
                    <a:pt x="284" y="187"/>
                  </a:lnTo>
                  <a:lnTo>
                    <a:pt x="282" y="182"/>
                  </a:lnTo>
                  <a:lnTo>
                    <a:pt x="284" y="182"/>
                  </a:lnTo>
                  <a:lnTo>
                    <a:pt x="287" y="184"/>
                  </a:lnTo>
                  <a:lnTo>
                    <a:pt x="289" y="187"/>
                  </a:lnTo>
                  <a:lnTo>
                    <a:pt x="291" y="191"/>
                  </a:lnTo>
                  <a:lnTo>
                    <a:pt x="291" y="194"/>
                  </a:lnTo>
                  <a:lnTo>
                    <a:pt x="291" y="194"/>
                  </a:lnTo>
                  <a:lnTo>
                    <a:pt x="294" y="196"/>
                  </a:lnTo>
                  <a:lnTo>
                    <a:pt x="296" y="198"/>
                  </a:lnTo>
                  <a:lnTo>
                    <a:pt x="299" y="198"/>
                  </a:lnTo>
                  <a:lnTo>
                    <a:pt x="306" y="196"/>
                  </a:lnTo>
                  <a:lnTo>
                    <a:pt x="310" y="194"/>
                  </a:lnTo>
                  <a:lnTo>
                    <a:pt x="313" y="196"/>
                  </a:lnTo>
                  <a:lnTo>
                    <a:pt x="315" y="196"/>
                  </a:lnTo>
                  <a:lnTo>
                    <a:pt x="317" y="198"/>
                  </a:lnTo>
                  <a:lnTo>
                    <a:pt x="317" y="198"/>
                  </a:lnTo>
                  <a:lnTo>
                    <a:pt x="320" y="201"/>
                  </a:lnTo>
                  <a:lnTo>
                    <a:pt x="320" y="201"/>
                  </a:lnTo>
                  <a:lnTo>
                    <a:pt x="322" y="205"/>
                  </a:lnTo>
                  <a:lnTo>
                    <a:pt x="322" y="205"/>
                  </a:lnTo>
                  <a:lnTo>
                    <a:pt x="325" y="205"/>
                  </a:lnTo>
                  <a:lnTo>
                    <a:pt x="325" y="205"/>
                  </a:lnTo>
                  <a:lnTo>
                    <a:pt x="325" y="201"/>
                  </a:lnTo>
                  <a:lnTo>
                    <a:pt x="327" y="203"/>
                  </a:lnTo>
                  <a:lnTo>
                    <a:pt x="327" y="205"/>
                  </a:lnTo>
                  <a:lnTo>
                    <a:pt x="329" y="203"/>
                  </a:lnTo>
                  <a:lnTo>
                    <a:pt x="329" y="201"/>
                  </a:lnTo>
                  <a:lnTo>
                    <a:pt x="329" y="201"/>
                  </a:lnTo>
                  <a:lnTo>
                    <a:pt x="329" y="198"/>
                  </a:lnTo>
                  <a:lnTo>
                    <a:pt x="329" y="198"/>
                  </a:lnTo>
                  <a:lnTo>
                    <a:pt x="327" y="196"/>
                  </a:lnTo>
                  <a:lnTo>
                    <a:pt x="327" y="196"/>
                  </a:lnTo>
                  <a:lnTo>
                    <a:pt x="329" y="198"/>
                  </a:lnTo>
                  <a:lnTo>
                    <a:pt x="332" y="201"/>
                  </a:lnTo>
                  <a:lnTo>
                    <a:pt x="334" y="205"/>
                  </a:lnTo>
                  <a:lnTo>
                    <a:pt x="334" y="205"/>
                  </a:lnTo>
                  <a:lnTo>
                    <a:pt x="336" y="208"/>
                  </a:lnTo>
                  <a:lnTo>
                    <a:pt x="346" y="213"/>
                  </a:lnTo>
                  <a:lnTo>
                    <a:pt x="346" y="210"/>
                  </a:lnTo>
                  <a:lnTo>
                    <a:pt x="343" y="210"/>
                  </a:lnTo>
                  <a:lnTo>
                    <a:pt x="343" y="208"/>
                  </a:lnTo>
                  <a:lnTo>
                    <a:pt x="343" y="208"/>
                  </a:lnTo>
                  <a:lnTo>
                    <a:pt x="343" y="205"/>
                  </a:lnTo>
                  <a:lnTo>
                    <a:pt x="343" y="203"/>
                  </a:lnTo>
                  <a:lnTo>
                    <a:pt x="343" y="201"/>
                  </a:lnTo>
                  <a:lnTo>
                    <a:pt x="341" y="198"/>
                  </a:lnTo>
                  <a:lnTo>
                    <a:pt x="339" y="194"/>
                  </a:lnTo>
                  <a:lnTo>
                    <a:pt x="334" y="194"/>
                  </a:lnTo>
                  <a:lnTo>
                    <a:pt x="334" y="191"/>
                  </a:lnTo>
                  <a:lnTo>
                    <a:pt x="332" y="189"/>
                  </a:lnTo>
                  <a:lnTo>
                    <a:pt x="332" y="189"/>
                  </a:lnTo>
                  <a:lnTo>
                    <a:pt x="334" y="187"/>
                  </a:lnTo>
                  <a:lnTo>
                    <a:pt x="334" y="184"/>
                  </a:lnTo>
                  <a:lnTo>
                    <a:pt x="332" y="182"/>
                  </a:lnTo>
                  <a:lnTo>
                    <a:pt x="329" y="182"/>
                  </a:lnTo>
                  <a:lnTo>
                    <a:pt x="327" y="184"/>
                  </a:lnTo>
                  <a:lnTo>
                    <a:pt x="325" y="184"/>
                  </a:lnTo>
                  <a:lnTo>
                    <a:pt x="322" y="184"/>
                  </a:lnTo>
                  <a:lnTo>
                    <a:pt x="320" y="182"/>
                  </a:lnTo>
                  <a:lnTo>
                    <a:pt x="320" y="179"/>
                  </a:lnTo>
                  <a:lnTo>
                    <a:pt x="317" y="177"/>
                  </a:lnTo>
                  <a:lnTo>
                    <a:pt x="317" y="177"/>
                  </a:lnTo>
                  <a:lnTo>
                    <a:pt x="310" y="175"/>
                  </a:lnTo>
                  <a:lnTo>
                    <a:pt x="306" y="172"/>
                  </a:lnTo>
                  <a:lnTo>
                    <a:pt x="303" y="170"/>
                  </a:lnTo>
                  <a:lnTo>
                    <a:pt x="301" y="168"/>
                  </a:lnTo>
                  <a:lnTo>
                    <a:pt x="299" y="163"/>
                  </a:lnTo>
                  <a:lnTo>
                    <a:pt x="299" y="161"/>
                  </a:lnTo>
                  <a:lnTo>
                    <a:pt x="299" y="161"/>
                  </a:lnTo>
                  <a:lnTo>
                    <a:pt x="299" y="161"/>
                  </a:lnTo>
                  <a:lnTo>
                    <a:pt x="296" y="158"/>
                  </a:lnTo>
                  <a:lnTo>
                    <a:pt x="296" y="156"/>
                  </a:lnTo>
                  <a:lnTo>
                    <a:pt x="294" y="146"/>
                  </a:lnTo>
                  <a:lnTo>
                    <a:pt x="294" y="146"/>
                  </a:lnTo>
                  <a:lnTo>
                    <a:pt x="294" y="144"/>
                  </a:lnTo>
                  <a:lnTo>
                    <a:pt x="294" y="144"/>
                  </a:lnTo>
                  <a:lnTo>
                    <a:pt x="296" y="146"/>
                  </a:lnTo>
                  <a:lnTo>
                    <a:pt x="301" y="163"/>
                  </a:lnTo>
                  <a:lnTo>
                    <a:pt x="303" y="165"/>
                  </a:lnTo>
                  <a:lnTo>
                    <a:pt x="303" y="165"/>
                  </a:lnTo>
                  <a:lnTo>
                    <a:pt x="313" y="172"/>
                  </a:lnTo>
                  <a:lnTo>
                    <a:pt x="313" y="172"/>
                  </a:lnTo>
                  <a:lnTo>
                    <a:pt x="317" y="172"/>
                  </a:lnTo>
                  <a:lnTo>
                    <a:pt x="317" y="172"/>
                  </a:lnTo>
                  <a:lnTo>
                    <a:pt x="320" y="175"/>
                  </a:lnTo>
                  <a:lnTo>
                    <a:pt x="320" y="175"/>
                  </a:lnTo>
                  <a:lnTo>
                    <a:pt x="322" y="175"/>
                  </a:lnTo>
                  <a:lnTo>
                    <a:pt x="322" y="177"/>
                  </a:lnTo>
                  <a:lnTo>
                    <a:pt x="322" y="177"/>
                  </a:lnTo>
                  <a:lnTo>
                    <a:pt x="325" y="179"/>
                  </a:lnTo>
                  <a:lnTo>
                    <a:pt x="325" y="179"/>
                  </a:lnTo>
                  <a:lnTo>
                    <a:pt x="329" y="177"/>
                  </a:lnTo>
                  <a:lnTo>
                    <a:pt x="332" y="177"/>
                  </a:lnTo>
                  <a:lnTo>
                    <a:pt x="332" y="175"/>
                  </a:lnTo>
                  <a:lnTo>
                    <a:pt x="329" y="172"/>
                  </a:lnTo>
                  <a:lnTo>
                    <a:pt x="327" y="170"/>
                  </a:lnTo>
                  <a:lnTo>
                    <a:pt x="325" y="165"/>
                  </a:lnTo>
                  <a:lnTo>
                    <a:pt x="315" y="161"/>
                  </a:lnTo>
                  <a:lnTo>
                    <a:pt x="313" y="156"/>
                  </a:lnTo>
                  <a:lnTo>
                    <a:pt x="313" y="153"/>
                  </a:lnTo>
                  <a:lnTo>
                    <a:pt x="313" y="144"/>
                  </a:lnTo>
                  <a:lnTo>
                    <a:pt x="310" y="144"/>
                  </a:lnTo>
                  <a:lnTo>
                    <a:pt x="310" y="142"/>
                  </a:lnTo>
                  <a:lnTo>
                    <a:pt x="308" y="139"/>
                  </a:lnTo>
                  <a:lnTo>
                    <a:pt x="308" y="134"/>
                  </a:lnTo>
                  <a:lnTo>
                    <a:pt x="306" y="134"/>
                  </a:lnTo>
                  <a:lnTo>
                    <a:pt x="303" y="132"/>
                  </a:lnTo>
                  <a:lnTo>
                    <a:pt x="303" y="130"/>
                  </a:lnTo>
                  <a:lnTo>
                    <a:pt x="303" y="127"/>
                  </a:lnTo>
                  <a:lnTo>
                    <a:pt x="308" y="125"/>
                  </a:lnTo>
                  <a:lnTo>
                    <a:pt x="308" y="123"/>
                  </a:lnTo>
                  <a:lnTo>
                    <a:pt x="308" y="120"/>
                  </a:lnTo>
                  <a:lnTo>
                    <a:pt x="308" y="120"/>
                  </a:lnTo>
                  <a:lnTo>
                    <a:pt x="306" y="123"/>
                  </a:lnTo>
                  <a:lnTo>
                    <a:pt x="303" y="120"/>
                  </a:lnTo>
                  <a:lnTo>
                    <a:pt x="303" y="118"/>
                  </a:lnTo>
                  <a:lnTo>
                    <a:pt x="303" y="116"/>
                  </a:lnTo>
                  <a:lnTo>
                    <a:pt x="303" y="116"/>
                  </a:lnTo>
                  <a:lnTo>
                    <a:pt x="301" y="116"/>
                  </a:lnTo>
                  <a:lnTo>
                    <a:pt x="301" y="116"/>
                  </a:lnTo>
                  <a:lnTo>
                    <a:pt x="303" y="113"/>
                  </a:lnTo>
                  <a:lnTo>
                    <a:pt x="306" y="113"/>
                  </a:lnTo>
                  <a:lnTo>
                    <a:pt x="306" y="116"/>
                  </a:lnTo>
                  <a:lnTo>
                    <a:pt x="308" y="113"/>
                  </a:lnTo>
                  <a:lnTo>
                    <a:pt x="306" y="111"/>
                  </a:lnTo>
                  <a:lnTo>
                    <a:pt x="303" y="111"/>
                  </a:lnTo>
                  <a:lnTo>
                    <a:pt x="301" y="108"/>
                  </a:lnTo>
                  <a:lnTo>
                    <a:pt x="301" y="108"/>
                  </a:lnTo>
                  <a:lnTo>
                    <a:pt x="299" y="106"/>
                  </a:lnTo>
                  <a:lnTo>
                    <a:pt x="301" y="106"/>
                  </a:lnTo>
                  <a:lnTo>
                    <a:pt x="303" y="106"/>
                  </a:lnTo>
                  <a:lnTo>
                    <a:pt x="308" y="108"/>
                  </a:lnTo>
                  <a:lnTo>
                    <a:pt x="310" y="108"/>
                  </a:lnTo>
                  <a:lnTo>
                    <a:pt x="310" y="108"/>
                  </a:lnTo>
                  <a:lnTo>
                    <a:pt x="308" y="106"/>
                  </a:lnTo>
                  <a:lnTo>
                    <a:pt x="303" y="101"/>
                  </a:lnTo>
                  <a:lnTo>
                    <a:pt x="301" y="99"/>
                  </a:lnTo>
                  <a:lnTo>
                    <a:pt x="299" y="97"/>
                  </a:lnTo>
                  <a:lnTo>
                    <a:pt x="296" y="97"/>
                  </a:lnTo>
                  <a:lnTo>
                    <a:pt x="296" y="97"/>
                  </a:lnTo>
                  <a:lnTo>
                    <a:pt x="294" y="97"/>
                  </a:lnTo>
                  <a:lnTo>
                    <a:pt x="294" y="94"/>
                  </a:lnTo>
                  <a:lnTo>
                    <a:pt x="294" y="94"/>
                  </a:lnTo>
                  <a:lnTo>
                    <a:pt x="296" y="92"/>
                  </a:lnTo>
                  <a:lnTo>
                    <a:pt x="296" y="92"/>
                  </a:lnTo>
                  <a:lnTo>
                    <a:pt x="299" y="94"/>
                  </a:lnTo>
                  <a:lnTo>
                    <a:pt x="301" y="97"/>
                  </a:lnTo>
                  <a:lnTo>
                    <a:pt x="306" y="101"/>
                  </a:lnTo>
                  <a:lnTo>
                    <a:pt x="308" y="99"/>
                  </a:lnTo>
                  <a:lnTo>
                    <a:pt x="308" y="99"/>
                  </a:lnTo>
                  <a:lnTo>
                    <a:pt x="308" y="99"/>
                  </a:lnTo>
                  <a:lnTo>
                    <a:pt x="310" y="99"/>
                  </a:lnTo>
                  <a:lnTo>
                    <a:pt x="313" y="97"/>
                  </a:lnTo>
                  <a:lnTo>
                    <a:pt x="313" y="97"/>
                  </a:lnTo>
                  <a:lnTo>
                    <a:pt x="310" y="94"/>
                  </a:lnTo>
                  <a:lnTo>
                    <a:pt x="308" y="92"/>
                  </a:lnTo>
                  <a:lnTo>
                    <a:pt x="303" y="92"/>
                  </a:lnTo>
                  <a:lnTo>
                    <a:pt x="301" y="92"/>
                  </a:lnTo>
                  <a:lnTo>
                    <a:pt x="301" y="92"/>
                  </a:lnTo>
                  <a:lnTo>
                    <a:pt x="299" y="90"/>
                  </a:lnTo>
                  <a:lnTo>
                    <a:pt x="299" y="90"/>
                  </a:lnTo>
                  <a:lnTo>
                    <a:pt x="299" y="90"/>
                  </a:lnTo>
                  <a:lnTo>
                    <a:pt x="299" y="90"/>
                  </a:lnTo>
                  <a:lnTo>
                    <a:pt x="303" y="90"/>
                  </a:lnTo>
                  <a:lnTo>
                    <a:pt x="303" y="90"/>
                  </a:lnTo>
                  <a:lnTo>
                    <a:pt x="306" y="90"/>
                  </a:lnTo>
                  <a:lnTo>
                    <a:pt x="308" y="90"/>
                  </a:lnTo>
                  <a:lnTo>
                    <a:pt x="308" y="92"/>
                  </a:lnTo>
                  <a:lnTo>
                    <a:pt x="308" y="92"/>
                  </a:lnTo>
                  <a:lnTo>
                    <a:pt x="308" y="87"/>
                  </a:lnTo>
                  <a:lnTo>
                    <a:pt x="306" y="85"/>
                  </a:lnTo>
                  <a:lnTo>
                    <a:pt x="306" y="82"/>
                  </a:lnTo>
                  <a:lnTo>
                    <a:pt x="303" y="80"/>
                  </a:lnTo>
                  <a:lnTo>
                    <a:pt x="301" y="80"/>
                  </a:lnTo>
                  <a:lnTo>
                    <a:pt x="299" y="82"/>
                  </a:lnTo>
                  <a:lnTo>
                    <a:pt x="299" y="80"/>
                  </a:lnTo>
                  <a:lnTo>
                    <a:pt x="296" y="80"/>
                  </a:lnTo>
                  <a:lnTo>
                    <a:pt x="296" y="78"/>
                  </a:lnTo>
                  <a:lnTo>
                    <a:pt x="296" y="78"/>
                  </a:lnTo>
                  <a:lnTo>
                    <a:pt x="294" y="78"/>
                  </a:lnTo>
                  <a:lnTo>
                    <a:pt x="294" y="75"/>
                  </a:lnTo>
                  <a:lnTo>
                    <a:pt x="291" y="75"/>
                  </a:lnTo>
                  <a:lnTo>
                    <a:pt x="289" y="75"/>
                  </a:lnTo>
                  <a:lnTo>
                    <a:pt x="289" y="73"/>
                  </a:lnTo>
                  <a:lnTo>
                    <a:pt x="289" y="73"/>
                  </a:lnTo>
                  <a:lnTo>
                    <a:pt x="287" y="73"/>
                  </a:lnTo>
                  <a:lnTo>
                    <a:pt x="284" y="73"/>
                  </a:lnTo>
                  <a:lnTo>
                    <a:pt x="284" y="73"/>
                  </a:lnTo>
                  <a:lnTo>
                    <a:pt x="284" y="71"/>
                  </a:lnTo>
                  <a:lnTo>
                    <a:pt x="287" y="71"/>
                  </a:lnTo>
                  <a:lnTo>
                    <a:pt x="289" y="71"/>
                  </a:lnTo>
                  <a:lnTo>
                    <a:pt x="289" y="68"/>
                  </a:lnTo>
                  <a:lnTo>
                    <a:pt x="289" y="71"/>
                  </a:lnTo>
                  <a:lnTo>
                    <a:pt x="296" y="71"/>
                  </a:lnTo>
                  <a:lnTo>
                    <a:pt x="296" y="73"/>
                  </a:lnTo>
                  <a:lnTo>
                    <a:pt x="299" y="73"/>
                  </a:lnTo>
                  <a:lnTo>
                    <a:pt x="299" y="73"/>
                  </a:lnTo>
                  <a:lnTo>
                    <a:pt x="301" y="73"/>
                  </a:lnTo>
                  <a:lnTo>
                    <a:pt x="301" y="75"/>
                  </a:lnTo>
                  <a:lnTo>
                    <a:pt x="301" y="73"/>
                  </a:lnTo>
                  <a:lnTo>
                    <a:pt x="301" y="73"/>
                  </a:lnTo>
                  <a:lnTo>
                    <a:pt x="303" y="73"/>
                  </a:lnTo>
                  <a:lnTo>
                    <a:pt x="303" y="75"/>
                  </a:lnTo>
                  <a:lnTo>
                    <a:pt x="308" y="71"/>
                  </a:lnTo>
                  <a:lnTo>
                    <a:pt x="308" y="71"/>
                  </a:lnTo>
                  <a:lnTo>
                    <a:pt x="303" y="71"/>
                  </a:lnTo>
                  <a:lnTo>
                    <a:pt x="301" y="68"/>
                  </a:lnTo>
                  <a:lnTo>
                    <a:pt x="299" y="66"/>
                  </a:lnTo>
                  <a:lnTo>
                    <a:pt x="296" y="63"/>
                  </a:lnTo>
                  <a:lnTo>
                    <a:pt x="299" y="63"/>
                  </a:lnTo>
                  <a:lnTo>
                    <a:pt x="301" y="63"/>
                  </a:lnTo>
                  <a:lnTo>
                    <a:pt x="303" y="66"/>
                  </a:lnTo>
                  <a:lnTo>
                    <a:pt x="303" y="68"/>
                  </a:lnTo>
                  <a:lnTo>
                    <a:pt x="306" y="68"/>
                  </a:lnTo>
                  <a:lnTo>
                    <a:pt x="306" y="66"/>
                  </a:lnTo>
                  <a:lnTo>
                    <a:pt x="306" y="66"/>
                  </a:lnTo>
                  <a:lnTo>
                    <a:pt x="301" y="61"/>
                  </a:lnTo>
                  <a:lnTo>
                    <a:pt x="301" y="61"/>
                  </a:lnTo>
                  <a:lnTo>
                    <a:pt x="301" y="61"/>
                  </a:lnTo>
                  <a:lnTo>
                    <a:pt x="308" y="61"/>
                  </a:lnTo>
                  <a:lnTo>
                    <a:pt x="308" y="59"/>
                  </a:lnTo>
                  <a:lnTo>
                    <a:pt x="306" y="59"/>
                  </a:lnTo>
                  <a:lnTo>
                    <a:pt x="308" y="56"/>
                  </a:lnTo>
                  <a:lnTo>
                    <a:pt x="308" y="56"/>
                  </a:lnTo>
                  <a:lnTo>
                    <a:pt x="308" y="56"/>
                  </a:lnTo>
                  <a:lnTo>
                    <a:pt x="310" y="54"/>
                  </a:lnTo>
                  <a:lnTo>
                    <a:pt x="308" y="54"/>
                  </a:lnTo>
                  <a:lnTo>
                    <a:pt x="308" y="54"/>
                  </a:lnTo>
                  <a:lnTo>
                    <a:pt x="306" y="52"/>
                  </a:lnTo>
                  <a:lnTo>
                    <a:pt x="303" y="52"/>
                  </a:lnTo>
                  <a:lnTo>
                    <a:pt x="301" y="52"/>
                  </a:lnTo>
                  <a:lnTo>
                    <a:pt x="308" y="47"/>
                  </a:lnTo>
                  <a:lnTo>
                    <a:pt x="310" y="49"/>
                  </a:lnTo>
                  <a:lnTo>
                    <a:pt x="313" y="54"/>
                  </a:lnTo>
                  <a:lnTo>
                    <a:pt x="315" y="59"/>
                  </a:lnTo>
                  <a:lnTo>
                    <a:pt x="317" y="54"/>
                  </a:lnTo>
                  <a:lnTo>
                    <a:pt x="317" y="54"/>
                  </a:lnTo>
                  <a:lnTo>
                    <a:pt x="317" y="54"/>
                  </a:lnTo>
                  <a:lnTo>
                    <a:pt x="317" y="52"/>
                  </a:lnTo>
                  <a:lnTo>
                    <a:pt x="315" y="49"/>
                  </a:lnTo>
                  <a:lnTo>
                    <a:pt x="315" y="40"/>
                  </a:lnTo>
                  <a:lnTo>
                    <a:pt x="315" y="40"/>
                  </a:lnTo>
                  <a:lnTo>
                    <a:pt x="315" y="40"/>
                  </a:lnTo>
                  <a:lnTo>
                    <a:pt x="315" y="37"/>
                  </a:lnTo>
                  <a:lnTo>
                    <a:pt x="317" y="37"/>
                  </a:lnTo>
                  <a:lnTo>
                    <a:pt x="317" y="37"/>
                  </a:lnTo>
                  <a:lnTo>
                    <a:pt x="317" y="40"/>
                  </a:lnTo>
                  <a:lnTo>
                    <a:pt x="317" y="42"/>
                  </a:lnTo>
                  <a:lnTo>
                    <a:pt x="317" y="47"/>
                  </a:lnTo>
                  <a:lnTo>
                    <a:pt x="320" y="49"/>
                  </a:lnTo>
                  <a:lnTo>
                    <a:pt x="320" y="52"/>
                  </a:lnTo>
                  <a:lnTo>
                    <a:pt x="322" y="47"/>
                  </a:lnTo>
                  <a:lnTo>
                    <a:pt x="327" y="42"/>
                  </a:lnTo>
                  <a:lnTo>
                    <a:pt x="332" y="37"/>
                  </a:lnTo>
                  <a:lnTo>
                    <a:pt x="332" y="37"/>
                  </a:lnTo>
                  <a:lnTo>
                    <a:pt x="332" y="35"/>
                  </a:lnTo>
                  <a:lnTo>
                    <a:pt x="332" y="35"/>
                  </a:lnTo>
                  <a:lnTo>
                    <a:pt x="327" y="35"/>
                  </a:lnTo>
                  <a:lnTo>
                    <a:pt x="327" y="33"/>
                  </a:lnTo>
                  <a:lnTo>
                    <a:pt x="327" y="26"/>
                  </a:lnTo>
                  <a:lnTo>
                    <a:pt x="327" y="26"/>
                  </a:lnTo>
                  <a:lnTo>
                    <a:pt x="329" y="23"/>
                  </a:lnTo>
                  <a:lnTo>
                    <a:pt x="329" y="23"/>
                  </a:lnTo>
                  <a:lnTo>
                    <a:pt x="336" y="23"/>
                  </a:lnTo>
                  <a:lnTo>
                    <a:pt x="336" y="21"/>
                  </a:lnTo>
                  <a:lnTo>
                    <a:pt x="339" y="19"/>
                  </a:lnTo>
                  <a:lnTo>
                    <a:pt x="339" y="16"/>
                  </a:lnTo>
                  <a:lnTo>
                    <a:pt x="341" y="16"/>
                  </a:lnTo>
                  <a:lnTo>
                    <a:pt x="341" y="21"/>
                  </a:lnTo>
                  <a:lnTo>
                    <a:pt x="341" y="23"/>
                  </a:lnTo>
                  <a:lnTo>
                    <a:pt x="339" y="26"/>
                  </a:lnTo>
                  <a:lnTo>
                    <a:pt x="339" y="30"/>
                  </a:lnTo>
                  <a:lnTo>
                    <a:pt x="336" y="33"/>
                  </a:lnTo>
                  <a:lnTo>
                    <a:pt x="339" y="35"/>
                  </a:lnTo>
                  <a:lnTo>
                    <a:pt x="339" y="33"/>
                  </a:lnTo>
                  <a:lnTo>
                    <a:pt x="346" y="26"/>
                  </a:lnTo>
                  <a:lnTo>
                    <a:pt x="346" y="23"/>
                  </a:lnTo>
                  <a:lnTo>
                    <a:pt x="348" y="21"/>
                  </a:lnTo>
                  <a:lnTo>
                    <a:pt x="348" y="19"/>
                  </a:lnTo>
                  <a:lnTo>
                    <a:pt x="351" y="16"/>
                  </a:lnTo>
                  <a:lnTo>
                    <a:pt x="351" y="19"/>
                  </a:lnTo>
                  <a:lnTo>
                    <a:pt x="351" y="23"/>
                  </a:lnTo>
                  <a:lnTo>
                    <a:pt x="348" y="26"/>
                  </a:lnTo>
                  <a:lnTo>
                    <a:pt x="346" y="28"/>
                  </a:lnTo>
                  <a:lnTo>
                    <a:pt x="348" y="28"/>
                  </a:lnTo>
                  <a:lnTo>
                    <a:pt x="351" y="30"/>
                  </a:lnTo>
                  <a:lnTo>
                    <a:pt x="353" y="30"/>
                  </a:lnTo>
                  <a:lnTo>
                    <a:pt x="353" y="30"/>
                  </a:lnTo>
                  <a:lnTo>
                    <a:pt x="351" y="33"/>
                  </a:lnTo>
                  <a:lnTo>
                    <a:pt x="346" y="30"/>
                  </a:lnTo>
                  <a:lnTo>
                    <a:pt x="343" y="33"/>
                  </a:lnTo>
                  <a:lnTo>
                    <a:pt x="343" y="33"/>
                  </a:lnTo>
                  <a:lnTo>
                    <a:pt x="341" y="35"/>
                  </a:lnTo>
                  <a:lnTo>
                    <a:pt x="339" y="40"/>
                  </a:lnTo>
                  <a:lnTo>
                    <a:pt x="339" y="42"/>
                  </a:lnTo>
                  <a:lnTo>
                    <a:pt x="341" y="42"/>
                  </a:lnTo>
                  <a:lnTo>
                    <a:pt x="351" y="40"/>
                  </a:lnTo>
                  <a:lnTo>
                    <a:pt x="355" y="40"/>
                  </a:lnTo>
                  <a:lnTo>
                    <a:pt x="355" y="42"/>
                  </a:lnTo>
                  <a:lnTo>
                    <a:pt x="353" y="42"/>
                  </a:lnTo>
                  <a:lnTo>
                    <a:pt x="353" y="42"/>
                  </a:lnTo>
                  <a:lnTo>
                    <a:pt x="348" y="45"/>
                  </a:lnTo>
                  <a:lnTo>
                    <a:pt x="339" y="47"/>
                  </a:lnTo>
                  <a:lnTo>
                    <a:pt x="329" y="49"/>
                  </a:lnTo>
                  <a:lnTo>
                    <a:pt x="329" y="49"/>
                  </a:lnTo>
                  <a:lnTo>
                    <a:pt x="329" y="52"/>
                  </a:lnTo>
                  <a:lnTo>
                    <a:pt x="329" y="54"/>
                  </a:lnTo>
                  <a:lnTo>
                    <a:pt x="327" y="54"/>
                  </a:lnTo>
                  <a:lnTo>
                    <a:pt x="327" y="54"/>
                  </a:lnTo>
                  <a:lnTo>
                    <a:pt x="325" y="56"/>
                  </a:lnTo>
                  <a:lnTo>
                    <a:pt x="325" y="56"/>
                  </a:lnTo>
                  <a:lnTo>
                    <a:pt x="325" y="59"/>
                  </a:lnTo>
                  <a:lnTo>
                    <a:pt x="325" y="61"/>
                  </a:lnTo>
                  <a:lnTo>
                    <a:pt x="322" y="71"/>
                  </a:lnTo>
                  <a:lnTo>
                    <a:pt x="322" y="75"/>
                  </a:lnTo>
                  <a:lnTo>
                    <a:pt x="322" y="75"/>
                  </a:lnTo>
                  <a:lnTo>
                    <a:pt x="322" y="78"/>
                  </a:lnTo>
                  <a:lnTo>
                    <a:pt x="322" y="78"/>
                  </a:lnTo>
                  <a:lnTo>
                    <a:pt x="325" y="80"/>
                  </a:lnTo>
                  <a:lnTo>
                    <a:pt x="325" y="80"/>
                  </a:lnTo>
                  <a:lnTo>
                    <a:pt x="327" y="80"/>
                  </a:lnTo>
                  <a:lnTo>
                    <a:pt x="327" y="82"/>
                  </a:lnTo>
                  <a:lnTo>
                    <a:pt x="327" y="87"/>
                  </a:lnTo>
                  <a:lnTo>
                    <a:pt x="327" y="90"/>
                  </a:lnTo>
                  <a:lnTo>
                    <a:pt x="329" y="90"/>
                  </a:lnTo>
                  <a:lnTo>
                    <a:pt x="329" y="90"/>
                  </a:lnTo>
                  <a:lnTo>
                    <a:pt x="329" y="85"/>
                  </a:lnTo>
                  <a:lnTo>
                    <a:pt x="329" y="80"/>
                  </a:lnTo>
                  <a:lnTo>
                    <a:pt x="334" y="78"/>
                  </a:lnTo>
                  <a:lnTo>
                    <a:pt x="334" y="78"/>
                  </a:lnTo>
                  <a:lnTo>
                    <a:pt x="332" y="78"/>
                  </a:lnTo>
                  <a:lnTo>
                    <a:pt x="334" y="78"/>
                  </a:lnTo>
                  <a:lnTo>
                    <a:pt x="336" y="78"/>
                  </a:lnTo>
                  <a:lnTo>
                    <a:pt x="339" y="75"/>
                  </a:lnTo>
                  <a:lnTo>
                    <a:pt x="341" y="75"/>
                  </a:lnTo>
                  <a:lnTo>
                    <a:pt x="339" y="78"/>
                  </a:lnTo>
                  <a:lnTo>
                    <a:pt x="336" y="82"/>
                  </a:lnTo>
                  <a:lnTo>
                    <a:pt x="334" y="85"/>
                  </a:lnTo>
                  <a:lnTo>
                    <a:pt x="336" y="85"/>
                  </a:lnTo>
                  <a:lnTo>
                    <a:pt x="334" y="87"/>
                  </a:lnTo>
                  <a:lnTo>
                    <a:pt x="332" y="87"/>
                  </a:lnTo>
                  <a:lnTo>
                    <a:pt x="334" y="87"/>
                  </a:lnTo>
                  <a:lnTo>
                    <a:pt x="334" y="90"/>
                  </a:lnTo>
                  <a:lnTo>
                    <a:pt x="334" y="90"/>
                  </a:lnTo>
                  <a:lnTo>
                    <a:pt x="336" y="90"/>
                  </a:lnTo>
                  <a:lnTo>
                    <a:pt x="336" y="92"/>
                  </a:lnTo>
                  <a:lnTo>
                    <a:pt x="334" y="94"/>
                  </a:lnTo>
                  <a:lnTo>
                    <a:pt x="332" y="97"/>
                  </a:lnTo>
                  <a:lnTo>
                    <a:pt x="329" y="97"/>
                  </a:lnTo>
                  <a:lnTo>
                    <a:pt x="327" y="97"/>
                  </a:lnTo>
                  <a:lnTo>
                    <a:pt x="327" y="97"/>
                  </a:lnTo>
                  <a:lnTo>
                    <a:pt x="322" y="94"/>
                  </a:lnTo>
                  <a:lnTo>
                    <a:pt x="322" y="94"/>
                  </a:lnTo>
                  <a:lnTo>
                    <a:pt x="320" y="92"/>
                  </a:lnTo>
                  <a:lnTo>
                    <a:pt x="320" y="94"/>
                  </a:lnTo>
                  <a:lnTo>
                    <a:pt x="320" y="97"/>
                  </a:lnTo>
                  <a:lnTo>
                    <a:pt x="320" y="99"/>
                  </a:lnTo>
                  <a:lnTo>
                    <a:pt x="317" y="101"/>
                  </a:lnTo>
                  <a:lnTo>
                    <a:pt x="320" y="104"/>
                  </a:lnTo>
                  <a:lnTo>
                    <a:pt x="320" y="113"/>
                  </a:lnTo>
                  <a:lnTo>
                    <a:pt x="320" y="116"/>
                  </a:lnTo>
                  <a:lnTo>
                    <a:pt x="322" y="113"/>
                  </a:lnTo>
                  <a:lnTo>
                    <a:pt x="322" y="113"/>
                  </a:lnTo>
                  <a:lnTo>
                    <a:pt x="325" y="111"/>
                  </a:lnTo>
                  <a:lnTo>
                    <a:pt x="322" y="111"/>
                  </a:lnTo>
                  <a:lnTo>
                    <a:pt x="322" y="111"/>
                  </a:lnTo>
                  <a:lnTo>
                    <a:pt x="322" y="108"/>
                  </a:lnTo>
                  <a:lnTo>
                    <a:pt x="322" y="108"/>
                  </a:lnTo>
                  <a:lnTo>
                    <a:pt x="322" y="106"/>
                  </a:lnTo>
                  <a:lnTo>
                    <a:pt x="322" y="106"/>
                  </a:lnTo>
                  <a:lnTo>
                    <a:pt x="325" y="106"/>
                  </a:lnTo>
                  <a:lnTo>
                    <a:pt x="327" y="104"/>
                  </a:lnTo>
                  <a:lnTo>
                    <a:pt x="327" y="104"/>
                  </a:lnTo>
                  <a:lnTo>
                    <a:pt x="327" y="104"/>
                  </a:lnTo>
                  <a:lnTo>
                    <a:pt x="327" y="101"/>
                  </a:lnTo>
                  <a:lnTo>
                    <a:pt x="327" y="101"/>
                  </a:lnTo>
                  <a:lnTo>
                    <a:pt x="329" y="101"/>
                  </a:lnTo>
                  <a:lnTo>
                    <a:pt x="329" y="99"/>
                  </a:lnTo>
                  <a:lnTo>
                    <a:pt x="329" y="99"/>
                  </a:lnTo>
                  <a:lnTo>
                    <a:pt x="334" y="101"/>
                  </a:lnTo>
                  <a:lnTo>
                    <a:pt x="334" y="104"/>
                  </a:lnTo>
                  <a:lnTo>
                    <a:pt x="334" y="106"/>
                  </a:lnTo>
                  <a:lnTo>
                    <a:pt x="334" y="106"/>
                  </a:lnTo>
                  <a:lnTo>
                    <a:pt x="336" y="106"/>
                  </a:lnTo>
                  <a:lnTo>
                    <a:pt x="336" y="106"/>
                  </a:lnTo>
                  <a:lnTo>
                    <a:pt x="336" y="104"/>
                  </a:lnTo>
                  <a:lnTo>
                    <a:pt x="336" y="104"/>
                  </a:lnTo>
                  <a:lnTo>
                    <a:pt x="339" y="104"/>
                  </a:lnTo>
                  <a:lnTo>
                    <a:pt x="339" y="104"/>
                  </a:lnTo>
                  <a:lnTo>
                    <a:pt x="339" y="106"/>
                  </a:lnTo>
                  <a:lnTo>
                    <a:pt x="339" y="106"/>
                  </a:lnTo>
                  <a:lnTo>
                    <a:pt x="343" y="108"/>
                  </a:lnTo>
                  <a:lnTo>
                    <a:pt x="341" y="108"/>
                  </a:lnTo>
                  <a:lnTo>
                    <a:pt x="339" y="111"/>
                  </a:lnTo>
                  <a:lnTo>
                    <a:pt x="336" y="113"/>
                  </a:lnTo>
                  <a:lnTo>
                    <a:pt x="339" y="116"/>
                  </a:lnTo>
                  <a:lnTo>
                    <a:pt x="339" y="118"/>
                  </a:lnTo>
                  <a:lnTo>
                    <a:pt x="341" y="118"/>
                  </a:lnTo>
                  <a:lnTo>
                    <a:pt x="343" y="118"/>
                  </a:lnTo>
                  <a:lnTo>
                    <a:pt x="343" y="116"/>
                  </a:lnTo>
                  <a:lnTo>
                    <a:pt x="346" y="118"/>
                  </a:lnTo>
                  <a:lnTo>
                    <a:pt x="346" y="118"/>
                  </a:lnTo>
                  <a:lnTo>
                    <a:pt x="343" y="120"/>
                  </a:lnTo>
                  <a:lnTo>
                    <a:pt x="343" y="120"/>
                  </a:lnTo>
                  <a:lnTo>
                    <a:pt x="341" y="123"/>
                  </a:lnTo>
                  <a:lnTo>
                    <a:pt x="339" y="120"/>
                  </a:lnTo>
                  <a:lnTo>
                    <a:pt x="336" y="120"/>
                  </a:lnTo>
                  <a:lnTo>
                    <a:pt x="336" y="120"/>
                  </a:lnTo>
                  <a:lnTo>
                    <a:pt x="334" y="118"/>
                  </a:lnTo>
                  <a:lnTo>
                    <a:pt x="334" y="116"/>
                  </a:lnTo>
                  <a:lnTo>
                    <a:pt x="334" y="116"/>
                  </a:lnTo>
                  <a:lnTo>
                    <a:pt x="332" y="116"/>
                  </a:lnTo>
                  <a:lnTo>
                    <a:pt x="332" y="116"/>
                  </a:lnTo>
                  <a:lnTo>
                    <a:pt x="329" y="113"/>
                  </a:lnTo>
                  <a:lnTo>
                    <a:pt x="327" y="116"/>
                  </a:lnTo>
                  <a:lnTo>
                    <a:pt x="327" y="118"/>
                  </a:lnTo>
                  <a:lnTo>
                    <a:pt x="327" y="120"/>
                  </a:lnTo>
                  <a:lnTo>
                    <a:pt x="327" y="120"/>
                  </a:lnTo>
                  <a:lnTo>
                    <a:pt x="325" y="127"/>
                  </a:lnTo>
                  <a:lnTo>
                    <a:pt x="325" y="130"/>
                  </a:lnTo>
                  <a:lnTo>
                    <a:pt x="325" y="132"/>
                  </a:lnTo>
                  <a:lnTo>
                    <a:pt x="325" y="134"/>
                  </a:lnTo>
                  <a:lnTo>
                    <a:pt x="327" y="134"/>
                  </a:lnTo>
                  <a:lnTo>
                    <a:pt x="327" y="134"/>
                  </a:lnTo>
                  <a:lnTo>
                    <a:pt x="329" y="134"/>
                  </a:lnTo>
                  <a:lnTo>
                    <a:pt x="329" y="132"/>
                  </a:lnTo>
                  <a:lnTo>
                    <a:pt x="329" y="132"/>
                  </a:lnTo>
                  <a:lnTo>
                    <a:pt x="327" y="130"/>
                  </a:lnTo>
                  <a:lnTo>
                    <a:pt x="327" y="125"/>
                  </a:lnTo>
                  <a:lnTo>
                    <a:pt x="329" y="123"/>
                  </a:lnTo>
                  <a:lnTo>
                    <a:pt x="329" y="123"/>
                  </a:lnTo>
                  <a:lnTo>
                    <a:pt x="329" y="123"/>
                  </a:lnTo>
                  <a:lnTo>
                    <a:pt x="329" y="127"/>
                  </a:lnTo>
                  <a:lnTo>
                    <a:pt x="332" y="130"/>
                  </a:lnTo>
                  <a:lnTo>
                    <a:pt x="332" y="127"/>
                  </a:lnTo>
                  <a:lnTo>
                    <a:pt x="334" y="123"/>
                  </a:lnTo>
                  <a:lnTo>
                    <a:pt x="336" y="123"/>
                  </a:lnTo>
                  <a:lnTo>
                    <a:pt x="336" y="125"/>
                  </a:lnTo>
                  <a:lnTo>
                    <a:pt x="336" y="130"/>
                  </a:lnTo>
                  <a:lnTo>
                    <a:pt x="336" y="130"/>
                  </a:lnTo>
                  <a:lnTo>
                    <a:pt x="339" y="132"/>
                  </a:lnTo>
                  <a:lnTo>
                    <a:pt x="339" y="132"/>
                  </a:lnTo>
                  <a:lnTo>
                    <a:pt x="341" y="132"/>
                  </a:lnTo>
                  <a:lnTo>
                    <a:pt x="341" y="130"/>
                  </a:lnTo>
                  <a:lnTo>
                    <a:pt x="341" y="127"/>
                  </a:lnTo>
                  <a:lnTo>
                    <a:pt x="341" y="127"/>
                  </a:lnTo>
                  <a:lnTo>
                    <a:pt x="341" y="127"/>
                  </a:lnTo>
                  <a:lnTo>
                    <a:pt x="343" y="130"/>
                  </a:lnTo>
                  <a:lnTo>
                    <a:pt x="341" y="130"/>
                  </a:lnTo>
                  <a:lnTo>
                    <a:pt x="341" y="132"/>
                  </a:lnTo>
                  <a:lnTo>
                    <a:pt x="343" y="132"/>
                  </a:lnTo>
                  <a:lnTo>
                    <a:pt x="343" y="132"/>
                  </a:lnTo>
                  <a:lnTo>
                    <a:pt x="346" y="132"/>
                  </a:lnTo>
                  <a:lnTo>
                    <a:pt x="348" y="130"/>
                  </a:lnTo>
                  <a:lnTo>
                    <a:pt x="348" y="132"/>
                  </a:lnTo>
                  <a:lnTo>
                    <a:pt x="348" y="132"/>
                  </a:lnTo>
                  <a:lnTo>
                    <a:pt x="346" y="134"/>
                  </a:lnTo>
                  <a:lnTo>
                    <a:pt x="343" y="134"/>
                  </a:lnTo>
                  <a:lnTo>
                    <a:pt x="346" y="134"/>
                  </a:lnTo>
                  <a:lnTo>
                    <a:pt x="346" y="137"/>
                  </a:lnTo>
                  <a:lnTo>
                    <a:pt x="348" y="134"/>
                  </a:lnTo>
                  <a:lnTo>
                    <a:pt x="348" y="134"/>
                  </a:lnTo>
                  <a:lnTo>
                    <a:pt x="351" y="134"/>
                  </a:lnTo>
                  <a:lnTo>
                    <a:pt x="351" y="137"/>
                  </a:lnTo>
                  <a:lnTo>
                    <a:pt x="353" y="137"/>
                  </a:lnTo>
                  <a:lnTo>
                    <a:pt x="355" y="139"/>
                  </a:lnTo>
                  <a:lnTo>
                    <a:pt x="358" y="139"/>
                  </a:lnTo>
                  <a:lnTo>
                    <a:pt x="360" y="137"/>
                  </a:lnTo>
                  <a:lnTo>
                    <a:pt x="362" y="134"/>
                  </a:lnTo>
                  <a:lnTo>
                    <a:pt x="362" y="130"/>
                  </a:lnTo>
                  <a:lnTo>
                    <a:pt x="362" y="130"/>
                  </a:lnTo>
                  <a:lnTo>
                    <a:pt x="362" y="132"/>
                  </a:lnTo>
                  <a:lnTo>
                    <a:pt x="365" y="132"/>
                  </a:lnTo>
                  <a:lnTo>
                    <a:pt x="362" y="134"/>
                  </a:lnTo>
                  <a:lnTo>
                    <a:pt x="365" y="137"/>
                  </a:lnTo>
                  <a:lnTo>
                    <a:pt x="362" y="139"/>
                  </a:lnTo>
                  <a:lnTo>
                    <a:pt x="362" y="142"/>
                  </a:lnTo>
                  <a:lnTo>
                    <a:pt x="360" y="142"/>
                  </a:lnTo>
                  <a:lnTo>
                    <a:pt x="358" y="142"/>
                  </a:lnTo>
                  <a:lnTo>
                    <a:pt x="348" y="142"/>
                  </a:lnTo>
                  <a:lnTo>
                    <a:pt x="346" y="142"/>
                  </a:lnTo>
                  <a:lnTo>
                    <a:pt x="343" y="142"/>
                  </a:lnTo>
                  <a:lnTo>
                    <a:pt x="343" y="139"/>
                  </a:lnTo>
                  <a:lnTo>
                    <a:pt x="343" y="139"/>
                  </a:lnTo>
                  <a:lnTo>
                    <a:pt x="346" y="139"/>
                  </a:lnTo>
                  <a:lnTo>
                    <a:pt x="343" y="139"/>
                  </a:lnTo>
                  <a:lnTo>
                    <a:pt x="341" y="142"/>
                  </a:lnTo>
                  <a:lnTo>
                    <a:pt x="339" y="142"/>
                  </a:lnTo>
                  <a:lnTo>
                    <a:pt x="339" y="142"/>
                  </a:lnTo>
                  <a:lnTo>
                    <a:pt x="334" y="142"/>
                  </a:lnTo>
                  <a:lnTo>
                    <a:pt x="334" y="144"/>
                  </a:lnTo>
                  <a:lnTo>
                    <a:pt x="336" y="144"/>
                  </a:lnTo>
                  <a:lnTo>
                    <a:pt x="336" y="144"/>
                  </a:lnTo>
                  <a:lnTo>
                    <a:pt x="336" y="144"/>
                  </a:lnTo>
                  <a:lnTo>
                    <a:pt x="334" y="146"/>
                  </a:lnTo>
                  <a:lnTo>
                    <a:pt x="334" y="149"/>
                  </a:lnTo>
                  <a:lnTo>
                    <a:pt x="336" y="149"/>
                  </a:lnTo>
                  <a:lnTo>
                    <a:pt x="339" y="149"/>
                  </a:lnTo>
                  <a:lnTo>
                    <a:pt x="341" y="149"/>
                  </a:lnTo>
                  <a:lnTo>
                    <a:pt x="341" y="146"/>
                  </a:lnTo>
                  <a:lnTo>
                    <a:pt x="341" y="146"/>
                  </a:lnTo>
                  <a:lnTo>
                    <a:pt x="341" y="146"/>
                  </a:lnTo>
                  <a:lnTo>
                    <a:pt x="341" y="146"/>
                  </a:lnTo>
                  <a:lnTo>
                    <a:pt x="343" y="144"/>
                  </a:lnTo>
                  <a:lnTo>
                    <a:pt x="343" y="144"/>
                  </a:lnTo>
                  <a:lnTo>
                    <a:pt x="343" y="144"/>
                  </a:lnTo>
                  <a:lnTo>
                    <a:pt x="343" y="144"/>
                  </a:lnTo>
                  <a:lnTo>
                    <a:pt x="346" y="146"/>
                  </a:lnTo>
                  <a:lnTo>
                    <a:pt x="346" y="146"/>
                  </a:lnTo>
                  <a:lnTo>
                    <a:pt x="343" y="149"/>
                  </a:lnTo>
                  <a:lnTo>
                    <a:pt x="346" y="149"/>
                  </a:lnTo>
                  <a:lnTo>
                    <a:pt x="343" y="151"/>
                  </a:lnTo>
                  <a:lnTo>
                    <a:pt x="341" y="151"/>
                  </a:lnTo>
                  <a:lnTo>
                    <a:pt x="339" y="153"/>
                  </a:lnTo>
                  <a:lnTo>
                    <a:pt x="339" y="156"/>
                  </a:lnTo>
                  <a:lnTo>
                    <a:pt x="339" y="158"/>
                  </a:lnTo>
                  <a:lnTo>
                    <a:pt x="339" y="161"/>
                  </a:lnTo>
                  <a:lnTo>
                    <a:pt x="339" y="161"/>
                  </a:lnTo>
                  <a:lnTo>
                    <a:pt x="336" y="158"/>
                  </a:lnTo>
                  <a:lnTo>
                    <a:pt x="336" y="156"/>
                  </a:lnTo>
                  <a:lnTo>
                    <a:pt x="334" y="156"/>
                  </a:lnTo>
                  <a:lnTo>
                    <a:pt x="334" y="158"/>
                  </a:lnTo>
                  <a:lnTo>
                    <a:pt x="334" y="161"/>
                  </a:lnTo>
                  <a:lnTo>
                    <a:pt x="334" y="161"/>
                  </a:lnTo>
                  <a:lnTo>
                    <a:pt x="336" y="161"/>
                  </a:lnTo>
                  <a:lnTo>
                    <a:pt x="336" y="163"/>
                  </a:lnTo>
                  <a:lnTo>
                    <a:pt x="339" y="165"/>
                  </a:lnTo>
                  <a:lnTo>
                    <a:pt x="339" y="165"/>
                  </a:lnTo>
                  <a:lnTo>
                    <a:pt x="339" y="168"/>
                  </a:lnTo>
                  <a:lnTo>
                    <a:pt x="341" y="168"/>
                  </a:lnTo>
                  <a:lnTo>
                    <a:pt x="343" y="172"/>
                  </a:lnTo>
                  <a:lnTo>
                    <a:pt x="346" y="175"/>
                  </a:lnTo>
                  <a:lnTo>
                    <a:pt x="348" y="177"/>
                  </a:lnTo>
                  <a:lnTo>
                    <a:pt x="348" y="177"/>
                  </a:lnTo>
                  <a:lnTo>
                    <a:pt x="348" y="175"/>
                  </a:lnTo>
                  <a:lnTo>
                    <a:pt x="346" y="170"/>
                  </a:lnTo>
                  <a:lnTo>
                    <a:pt x="346" y="168"/>
                  </a:lnTo>
                  <a:lnTo>
                    <a:pt x="348" y="170"/>
                  </a:lnTo>
                  <a:lnTo>
                    <a:pt x="355" y="175"/>
                  </a:lnTo>
                  <a:lnTo>
                    <a:pt x="358" y="177"/>
                  </a:lnTo>
                  <a:lnTo>
                    <a:pt x="358" y="177"/>
                  </a:lnTo>
                  <a:lnTo>
                    <a:pt x="360" y="177"/>
                  </a:lnTo>
                  <a:lnTo>
                    <a:pt x="362" y="179"/>
                  </a:lnTo>
                  <a:lnTo>
                    <a:pt x="365" y="184"/>
                  </a:lnTo>
                  <a:lnTo>
                    <a:pt x="367" y="184"/>
                  </a:lnTo>
                  <a:lnTo>
                    <a:pt x="367" y="182"/>
                  </a:lnTo>
                  <a:lnTo>
                    <a:pt x="367" y="179"/>
                  </a:lnTo>
                  <a:lnTo>
                    <a:pt x="367" y="177"/>
                  </a:lnTo>
                  <a:lnTo>
                    <a:pt x="367" y="177"/>
                  </a:lnTo>
                  <a:lnTo>
                    <a:pt x="367" y="175"/>
                  </a:lnTo>
                  <a:lnTo>
                    <a:pt x="365" y="175"/>
                  </a:lnTo>
                  <a:lnTo>
                    <a:pt x="367" y="172"/>
                  </a:lnTo>
                  <a:lnTo>
                    <a:pt x="369" y="168"/>
                  </a:lnTo>
                  <a:lnTo>
                    <a:pt x="369" y="165"/>
                  </a:lnTo>
                  <a:lnTo>
                    <a:pt x="372" y="168"/>
                  </a:lnTo>
                  <a:lnTo>
                    <a:pt x="372" y="170"/>
                  </a:lnTo>
                  <a:lnTo>
                    <a:pt x="369" y="172"/>
                  </a:lnTo>
                  <a:lnTo>
                    <a:pt x="369" y="172"/>
                  </a:lnTo>
                  <a:lnTo>
                    <a:pt x="369" y="175"/>
                  </a:lnTo>
                  <a:lnTo>
                    <a:pt x="372" y="175"/>
                  </a:lnTo>
                  <a:lnTo>
                    <a:pt x="372" y="175"/>
                  </a:lnTo>
                  <a:lnTo>
                    <a:pt x="372" y="177"/>
                  </a:lnTo>
                  <a:lnTo>
                    <a:pt x="372" y="177"/>
                  </a:lnTo>
                  <a:lnTo>
                    <a:pt x="374" y="179"/>
                  </a:lnTo>
                  <a:lnTo>
                    <a:pt x="374" y="179"/>
                  </a:lnTo>
                  <a:lnTo>
                    <a:pt x="374" y="179"/>
                  </a:lnTo>
                  <a:lnTo>
                    <a:pt x="374" y="179"/>
                  </a:lnTo>
                  <a:lnTo>
                    <a:pt x="374" y="172"/>
                  </a:lnTo>
                  <a:lnTo>
                    <a:pt x="377" y="170"/>
                  </a:lnTo>
                  <a:lnTo>
                    <a:pt x="379" y="163"/>
                  </a:lnTo>
                  <a:lnTo>
                    <a:pt x="379" y="163"/>
                  </a:lnTo>
                  <a:lnTo>
                    <a:pt x="379" y="161"/>
                  </a:lnTo>
                  <a:lnTo>
                    <a:pt x="379" y="161"/>
                  </a:lnTo>
                  <a:lnTo>
                    <a:pt x="379" y="158"/>
                  </a:lnTo>
                  <a:lnTo>
                    <a:pt x="381" y="158"/>
                  </a:lnTo>
                  <a:lnTo>
                    <a:pt x="381" y="161"/>
                  </a:lnTo>
                  <a:lnTo>
                    <a:pt x="381" y="161"/>
                  </a:lnTo>
                  <a:lnTo>
                    <a:pt x="381" y="163"/>
                  </a:lnTo>
                  <a:lnTo>
                    <a:pt x="381" y="165"/>
                  </a:lnTo>
                  <a:lnTo>
                    <a:pt x="379" y="170"/>
                  </a:lnTo>
                  <a:lnTo>
                    <a:pt x="379" y="175"/>
                  </a:lnTo>
                  <a:lnTo>
                    <a:pt x="379" y="177"/>
                  </a:lnTo>
                  <a:lnTo>
                    <a:pt x="381" y="179"/>
                  </a:lnTo>
                  <a:lnTo>
                    <a:pt x="381" y="179"/>
                  </a:lnTo>
                  <a:lnTo>
                    <a:pt x="386" y="179"/>
                  </a:lnTo>
                  <a:lnTo>
                    <a:pt x="388" y="179"/>
                  </a:lnTo>
                  <a:lnTo>
                    <a:pt x="386" y="182"/>
                  </a:lnTo>
                  <a:lnTo>
                    <a:pt x="381" y="184"/>
                  </a:lnTo>
                  <a:lnTo>
                    <a:pt x="379" y="187"/>
                  </a:lnTo>
                  <a:lnTo>
                    <a:pt x="379" y="191"/>
                  </a:lnTo>
                  <a:lnTo>
                    <a:pt x="379" y="194"/>
                  </a:lnTo>
                  <a:lnTo>
                    <a:pt x="379" y="194"/>
                  </a:lnTo>
                  <a:lnTo>
                    <a:pt x="381" y="194"/>
                  </a:lnTo>
                  <a:lnTo>
                    <a:pt x="381" y="194"/>
                  </a:lnTo>
                  <a:lnTo>
                    <a:pt x="381" y="194"/>
                  </a:lnTo>
                  <a:lnTo>
                    <a:pt x="381" y="191"/>
                  </a:lnTo>
                  <a:lnTo>
                    <a:pt x="381" y="191"/>
                  </a:lnTo>
                  <a:lnTo>
                    <a:pt x="384" y="189"/>
                  </a:lnTo>
                  <a:lnTo>
                    <a:pt x="388" y="189"/>
                  </a:lnTo>
                  <a:lnTo>
                    <a:pt x="391" y="189"/>
                  </a:lnTo>
                  <a:lnTo>
                    <a:pt x="391" y="189"/>
                  </a:lnTo>
                  <a:lnTo>
                    <a:pt x="393" y="187"/>
                  </a:lnTo>
                  <a:lnTo>
                    <a:pt x="393" y="189"/>
                  </a:lnTo>
                  <a:lnTo>
                    <a:pt x="395" y="189"/>
                  </a:lnTo>
                  <a:lnTo>
                    <a:pt x="393" y="189"/>
                  </a:lnTo>
                  <a:lnTo>
                    <a:pt x="391" y="191"/>
                  </a:lnTo>
                  <a:lnTo>
                    <a:pt x="391" y="191"/>
                  </a:lnTo>
                  <a:lnTo>
                    <a:pt x="391" y="191"/>
                  </a:lnTo>
                  <a:lnTo>
                    <a:pt x="391" y="194"/>
                  </a:lnTo>
                  <a:lnTo>
                    <a:pt x="391" y="194"/>
                  </a:lnTo>
                  <a:lnTo>
                    <a:pt x="388" y="196"/>
                  </a:lnTo>
                  <a:lnTo>
                    <a:pt x="388" y="196"/>
                  </a:lnTo>
                  <a:lnTo>
                    <a:pt x="388" y="198"/>
                  </a:lnTo>
                  <a:lnTo>
                    <a:pt x="388" y="198"/>
                  </a:lnTo>
                  <a:lnTo>
                    <a:pt x="388" y="198"/>
                  </a:lnTo>
                  <a:lnTo>
                    <a:pt x="388" y="198"/>
                  </a:lnTo>
                  <a:lnTo>
                    <a:pt x="391" y="198"/>
                  </a:lnTo>
                  <a:lnTo>
                    <a:pt x="391" y="196"/>
                  </a:lnTo>
                  <a:lnTo>
                    <a:pt x="393" y="196"/>
                  </a:lnTo>
                  <a:lnTo>
                    <a:pt x="395" y="196"/>
                  </a:lnTo>
                  <a:lnTo>
                    <a:pt x="395" y="196"/>
                  </a:lnTo>
                  <a:lnTo>
                    <a:pt x="395" y="194"/>
                  </a:lnTo>
                  <a:lnTo>
                    <a:pt x="398" y="191"/>
                  </a:lnTo>
                  <a:lnTo>
                    <a:pt x="398" y="191"/>
                  </a:lnTo>
                  <a:lnTo>
                    <a:pt x="398" y="196"/>
                  </a:lnTo>
                  <a:lnTo>
                    <a:pt x="395" y="201"/>
                  </a:lnTo>
                  <a:lnTo>
                    <a:pt x="393" y="201"/>
                  </a:lnTo>
                  <a:lnTo>
                    <a:pt x="393" y="203"/>
                  </a:lnTo>
                  <a:lnTo>
                    <a:pt x="391" y="203"/>
                  </a:lnTo>
                  <a:lnTo>
                    <a:pt x="391" y="203"/>
                  </a:lnTo>
                  <a:lnTo>
                    <a:pt x="391" y="205"/>
                  </a:lnTo>
                  <a:lnTo>
                    <a:pt x="388" y="210"/>
                  </a:lnTo>
                  <a:lnTo>
                    <a:pt x="388" y="210"/>
                  </a:lnTo>
                  <a:lnTo>
                    <a:pt x="388" y="210"/>
                  </a:lnTo>
                  <a:lnTo>
                    <a:pt x="388" y="210"/>
                  </a:lnTo>
                  <a:lnTo>
                    <a:pt x="388" y="210"/>
                  </a:lnTo>
                  <a:lnTo>
                    <a:pt x="388" y="210"/>
                  </a:lnTo>
                  <a:lnTo>
                    <a:pt x="391" y="210"/>
                  </a:lnTo>
                  <a:lnTo>
                    <a:pt x="391" y="210"/>
                  </a:lnTo>
                  <a:lnTo>
                    <a:pt x="391" y="210"/>
                  </a:lnTo>
                  <a:lnTo>
                    <a:pt x="391" y="208"/>
                  </a:lnTo>
                  <a:lnTo>
                    <a:pt x="393" y="208"/>
                  </a:lnTo>
                  <a:lnTo>
                    <a:pt x="393" y="210"/>
                  </a:lnTo>
                  <a:lnTo>
                    <a:pt x="391" y="213"/>
                  </a:lnTo>
                  <a:lnTo>
                    <a:pt x="391" y="213"/>
                  </a:lnTo>
                  <a:lnTo>
                    <a:pt x="391" y="213"/>
                  </a:lnTo>
                  <a:lnTo>
                    <a:pt x="391" y="215"/>
                  </a:lnTo>
                  <a:lnTo>
                    <a:pt x="391" y="215"/>
                  </a:lnTo>
                  <a:lnTo>
                    <a:pt x="391" y="215"/>
                  </a:lnTo>
                  <a:lnTo>
                    <a:pt x="391" y="217"/>
                  </a:lnTo>
                  <a:lnTo>
                    <a:pt x="393" y="217"/>
                  </a:lnTo>
                  <a:lnTo>
                    <a:pt x="393" y="215"/>
                  </a:lnTo>
                  <a:lnTo>
                    <a:pt x="395" y="213"/>
                  </a:lnTo>
                  <a:lnTo>
                    <a:pt x="398" y="210"/>
                  </a:lnTo>
                  <a:lnTo>
                    <a:pt x="400" y="208"/>
                  </a:lnTo>
                  <a:lnTo>
                    <a:pt x="410" y="208"/>
                  </a:lnTo>
                  <a:lnTo>
                    <a:pt x="412" y="208"/>
                  </a:lnTo>
                  <a:lnTo>
                    <a:pt x="412" y="208"/>
                  </a:lnTo>
                  <a:lnTo>
                    <a:pt x="412" y="205"/>
                  </a:lnTo>
                  <a:lnTo>
                    <a:pt x="414" y="203"/>
                  </a:lnTo>
                  <a:lnTo>
                    <a:pt x="414" y="203"/>
                  </a:lnTo>
                  <a:lnTo>
                    <a:pt x="417" y="203"/>
                  </a:lnTo>
                  <a:lnTo>
                    <a:pt x="419" y="201"/>
                  </a:lnTo>
                  <a:lnTo>
                    <a:pt x="424" y="201"/>
                  </a:lnTo>
                  <a:lnTo>
                    <a:pt x="429" y="198"/>
                  </a:lnTo>
                  <a:lnTo>
                    <a:pt x="433" y="196"/>
                  </a:lnTo>
                  <a:lnTo>
                    <a:pt x="436" y="196"/>
                  </a:lnTo>
                  <a:lnTo>
                    <a:pt x="436" y="196"/>
                  </a:lnTo>
                  <a:lnTo>
                    <a:pt x="436" y="194"/>
                  </a:lnTo>
                  <a:lnTo>
                    <a:pt x="438" y="187"/>
                  </a:lnTo>
                  <a:lnTo>
                    <a:pt x="436" y="187"/>
                  </a:lnTo>
                  <a:lnTo>
                    <a:pt x="438" y="187"/>
                  </a:lnTo>
                  <a:lnTo>
                    <a:pt x="438" y="184"/>
                  </a:lnTo>
                  <a:lnTo>
                    <a:pt x="438" y="182"/>
                  </a:lnTo>
                  <a:lnTo>
                    <a:pt x="440" y="182"/>
                  </a:lnTo>
                  <a:lnTo>
                    <a:pt x="443" y="182"/>
                  </a:lnTo>
                  <a:lnTo>
                    <a:pt x="443" y="182"/>
                  </a:lnTo>
                  <a:lnTo>
                    <a:pt x="443" y="182"/>
                  </a:lnTo>
                  <a:lnTo>
                    <a:pt x="443" y="177"/>
                  </a:lnTo>
                  <a:lnTo>
                    <a:pt x="443" y="177"/>
                  </a:lnTo>
                  <a:lnTo>
                    <a:pt x="445" y="175"/>
                  </a:lnTo>
                  <a:lnTo>
                    <a:pt x="443" y="168"/>
                  </a:lnTo>
                  <a:lnTo>
                    <a:pt x="445" y="165"/>
                  </a:lnTo>
                  <a:lnTo>
                    <a:pt x="445" y="165"/>
                  </a:lnTo>
                  <a:lnTo>
                    <a:pt x="448" y="163"/>
                  </a:lnTo>
                  <a:lnTo>
                    <a:pt x="448" y="165"/>
                  </a:lnTo>
                  <a:lnTo>
                    <a:pt x="448" y="165"/>
                  </a:lnTo>
                  <a:lnTo>
                    <a:pt x="452" y="165"/>
                  </a:lnTo>
                  <a:lnTo>
                    <a:pt x="452" y="163"/>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10" name="Google Shape;1110;p57"/>
            <p:cNvSpPr/>
            <p:nvPr/>
          </p:nvSpPr>
          <p:spPr>
            <a:xfrm>
              <a:off x="5953671" y="2158247"/>
              <a:ext cx="349087" cy="179982"/>
            </a:xfrm>
            <a:custGeom>
              <a:avLst/>
              <a:gdLst/>
              <a:ahLst/>
              <a:cxnLst/>
              <a:rect l="l" t="t" r="r" b="b"/>
              <a:pathLst>
                <a:path w="353" h="182" extrusionOk="0">
                  <a:moveTo>
                    <a:pt x="350" y="165"/>
                  </a:moveTo>
                  <a:lnTo>
                    <a:pt x="346" y="161"/>
                  </a:lnTo>
                  <a:lnTo>
                    <a:pt x="343" y="156"/>
                  </a:lnTo>
                  <a:lnTo>
                    <a:pt x="343" y="156"/>
                  </a:lnTo>
                  <a:lnTo>
                    <a:pt x="341" y="153"/>
                  </a:lnTo>
                  <a:lnTo>
                    <a:pt x="341" y="153"/>
                  </a:lnTo>
                  <a:lnTo>
                    <a:pt x="341" y="153"/>
                  </a:lnTo>
                  <a:lnTo>
                    <a:pt x="341" y="158"/>
                  </a:lnTo>
                  <a:lnTo>
                    <a:pt x="341" y="161"/>
                  </a:lnTo>
                  <a:lnTo>
                    <a:pt x="341" y="165"/>
                  </a:lnTo>
                  <a:lnTo>
                    <a:pt x="341" y="165"/>
                  </a:lnTo>
                  <a:lnTo>
                    <a:pt x="343" y="161"/>
                  </a:lnTo>
                  <a:lnTo>
                    <a:pt x="346" y="161"/>
                  </a:lnTo>
                  <a:lnTo>
                    <a:pt x="346" y="163"/>
                  </a:lnTo>
                  <a:lnTo>
                    <a:pt x="343" y="163"/>
                  </a:lnTo>
                  <a:lnTo>
                    <a:pt x="343" y="165"/>
                  </a:lnTo>
                  <a:lnTo>
                    <a:pt x="341" y="168"/>
                  </a:lnTo>
                  <a:lnTo>
                    <a:pt x="341" y="168"/>
                  </a:lnTo>
                  <a:lnTo>
                    <a:pt x="341" y="168"/>
                  </a:lnTo>
                  <a:lnTo>
                    <a:pt x="338" y="170"/>
                  </a:lnTo>
                  <a:lnTo>
                    <a:pt x="338" y="168"/>
                  </a:lnTo>
                  <a:lnTo>
                    <a:pt x="336" y="168"/>
                  </a:lnTo>
                  <a:lnTo>
                    <a:pt x="334" y="170"/>
                  </a:lnTo>
                  <a:lnTo>
                    <a:pt x="327" y="172"/>
                  </a:lnTo>
                  <a:lnTo>
                    <a:pt x="327" y="172"/>
                  </a:lnTo>
                  <a:lnTo>
                    <a:pt x="338" y="175"/>
                  </a:lnTo>
                  <a:lnTo>
                    <a:pt x="343" y="172"/>
                  </a:lnTo>
                  <a:lnTo>
                    <a:pt x="348" y="172"/>
                  </a:lnTo>
                  <a:lnTo>
                    <a:pt x="353" y="168"/>
                  </a:lnTo>
                  <a:lnTo>
                    <a:pt x="350" y="165"/>
                  </a:lnTo>
                  <a:close/>
                  <a:moveTo>
                    <a:pt x="303" y="163"/>
                  </a:moveTo>
                  <a:lnTo>
                    <a:pt x="301" y="161"/>
                  </a:lnTo>
                  <a:lnTo>
                    <a:pt x="301" y="163"/>
                  </a:lnTo>
                  <a:lnTo>
                    <a:pt x="301" y="165"/>
                  </a:lnTo>
                  <a:lnTo>
                    <a:pt x="298" y="168"/>
                  </a:lnTo>
                  <a:lnTo>
                    <a:pt x="298" y="168"/>
                  </a:lnTo>
                  <a:lnTo>
                    <a:pt x="301" y="170"/>
                  </a:lnTo>
                  <a:lnTo>
                    <a:pt x="303" y="170"/>
                  </a:lnTo>
                  <a:lnTo>
                    <a:pt x="303" y="170"/>
                  </a:lnTo>
                  <a:lnTo>
                    <a:pt x="305" y="168"/>
                  </a:lnTo>
                  <a:lnTo>
                    <a:pt x="303" y="168"/>
                  </a:lnTo>
                  <a:lnTo>
                    <a:pt x="303" y="163"/>
                  </a:lnTo>
                  <a:close/>
                  <a:moveTo>
                    <a:pt x="293" y="165"/>
                  </a:moveTo>
                  <a:lnTo>
                    <a:pt x="291" y="165"/>
                  </a:lnTo>
                  <a:lnTo>
                    <a:pt x="291" y="165"/>
                  </a:lnTo>
                  <a:lnTo>
                    <a:pt x="291" y="163"/>
                  </a:lnTo>
                  <a:lnTo>
                    <a:pt x="293" y="163"/>
                  </a:lnTo>
                  <a:lnTo>
                    <a:pt x="293" y="161"/>
                  </a:lnTo>
                  <a:lnTo>
                    <a:pt x="291" y="158"/>
                  </a:lnTo>
                  <a:lnTo>
                    <a:pt x="289" y="158"/>
                  </a:lnTo>
                  <a:lnTo>
                    <a:pt x="289" y="161"/>
                  </a:lnTo>
                  <a:lnTo>
                    <a:pt x="289" y="163"/>
                  </a:lnTo>
                  <a:lnTo>
                    <a:pt x="286" y="163"/>
                  </a:lnTo>
                  <a:lnTo>
                    <a:pt x="286" y="161"/>
                  </a:lnTo>
                  <a:lnTo>
                    <a:pt x="286" y="161"/>
                  </a:lnTo>
                  <a:lnTo>
                    <a:pt x="282" y="163"/>
                  </a:lnTo>
                  <a:lnTo>
                    <a:pt x="279" y="168"/>
                  </a:lnTo>
                  <a:lnTo>
                    <a:pt x="279" y="168"/>
                  </a:lnTo>
                  <a:lnTo>
                    <a:pt x="277" y="170"/>
                  </a:lnTo>
                  <a:lnTo>
                    <a:pt x="277" y="175"/>
                  </a:lnTo>
                  <a:lnTo>
                    <a:pt x="277" y="175"/>
                  </a:lnTo>
                  <a:lnTo>
                    <a:pt x="275" y="177"/>
                  </a:lnTo>
                  <a:lnTo>
                    <a:pt x="267" y="180"/>
                  </a:lnTo>
                  <a:lnTo>
                    <a:pt x="270" y="180"/>
                  </a:lnTo>
                  <a:lnTo>
                    <a:pt x="270" y="180"/>
                  </a:lnTo>
                  <a:lnTo>
                    <a:pt x="272" y="182"/>
                  </a:lnTo>
                  <a:lnTo>
                    <a:pt x="275" y="182"/>
                  </a:lnTo>
                  <a:lnTo>
                    <a:pt x="275" y="182"/>
                  </a:lnTo>
                  <a:lnTo>
                    <a:pt x="277" y="182"/>
                  </a:lnTo>
                  <a:lnTo>
                    <a:pt x="277" y="180"/>
                  </a:lnTo>
                  <a:lnTo>
                    <a:pt x="279" y="180"/>
                  </a:lnTo>
                  <a:lnTo>
                    <a:pt x="282" y="177"/>
                  </a:lnTo>
                  <a:lnTo>
                    <a:pt x="284" y="175"/>
                  </a:lnTo>
                  <a:lnTo>
                    <a:pt x="298" y="172"/>
                  </a:lnTo>
                  <a:lnTo>
                    <a:pt x="298" y="170"/>
                  </a:lnTo>
                  <a:lnTo>
                    <a:pt x="296" y="165"/>
                  </a:lnTo>
                  <a:lnTo>
                    <a:pt x="293" y="165"/>
                  </a:lnTo>
                  <a:close/>
                  <a:moveTo>
                    <a:pt x="338" y="135"/>
                  </a:moveTo>
                  <a:lnTo>
                    <a:pt x="338" y="127"/>
                  </a:lnTo>
                  <a:lnTo>
                    <a:pt x="341" y="125"/>
                  </a:lnTo>
                  <a:lnTo>
                    <a:pt x="341" y="125"/>
                  </a:lnTo>
                  <a:lnTo>
                    <a:pt x="341" y="123"/>
                  </a:lnTo>
                  <a:lnTo>
                    <a:pt x="338" y="123"/>
                  </a:lnTo>
                  <a:lnTo>
                    <a:pt x="338" y="123"/>
                  </a:lnTo>
                  <a:lnTo>
                    <a:pt x="338" y="125"/>
                  </a:lnTo>
                  <a:lnTo>
                    <a:pt x="338" y="137"/>
                  </a:lnTo>
                  <a:lnTo>
                    <a:pt x="338" y="135"/>
                  </a:lnTo>
                  <a:close/>
                  <a:moveTo>
                    <a:pt x="341" y="120"/>
                  </a:moveTo>
                  <a:lnTo>
                    <a:pt x="338" y="111"/>
                  </a:lnTo>
                  <a:lnTo>
                    <a:pt x="338" y="106"/>
                  </a:lnTo>
                  <a:lnTo>
                    <a:pt x="336" y="104"/>
                  </a:lnTo>
                  <a:lnTo>
                    <a:pt x="334" y="104"/>
                  </a:lnTo>
                  <a:lnTo>
                    <a:pt x="334" y="106"/>
                  </a:lnTo>
                  <a:lnTo>
                    <a:pt x="334" y="104"/>
                  </a:lnTo>
                  <a:lnTo>
                    <a:pt x="331" y="101"/>
                  </a:lnTo>
                  <a:lnTo>
                    <a:pt x="331" y="99"/>
                  </a:lnTo>
                  <a:lnTo>
                    <a:pt x="334" y="99"/>
                  </a:lnTo>
                  <a:lnTo>
                    <a:pt x="336" y="101"/>
                  </a:lnTo>
                  <a:lnTo>
                    <a:pt x="336" y="101"/>
                  </a:lnTo>
                  <a:lnTo>
                    <a:pt x="336" y="101"/>
                  </a:lnTo>
                  <a:lnTo>
                    <a:pt x="336" y="99"/>
                  </a:lnTo>
                  <a:lnTo>
                    <a:pt x="336" y="99"/>
                  </a:lnTo>
                  <a:lnTo>
                    <a:pt x="334" y="97"/>
                  </a:lnTo>
                  <a:lnTo>
                    <a:pt x="327" y="85"/>
                  </a:lnTo>
                  <a:lnTo>
                    <a:pt x="324" y="82"/>
                  </a:lnTo>
                  <a:lnTo>
                    <a:pt x="317" y="78"/>
                  </a:lnTo>
                  <a:lnTo>
                    <a:pt x="315" y="78"/>
                  </a:lnTo>
                  <a:lnTo>
                    <a:pt x="310" y="75"/>
                  </a:lnTo>
                  <a:lnTo>
                    <a:pt x="308" y="75"/>
                  </a:lnTo>
                  <a:lnTo>
                    <a:pt x="308" y="75"/>
                  </a:lnTo>
                  <a:lnTo>
                    <a:pt x="303" y="78"/>
                  </a:lnTo>
                  <a:lnTo>
                    <a:pt x="301" y="78"/>
                  </a:lnTo>
                  <a:lnTo>
                    <a:pt x="301" y="78"/>
                  </a:lnTo>
                  <a:lnTo>
                    <a:pt x="301" y="78"/>
                  </a:lnTo>
                  <a:lnTo>
                    <a:pt x="301" y="80"/>
                  </a:lnTo>
                  <a:lnTo>
                    <a:pt x="301" y="80"/>
                  </a:lnTo>
                  <a:lnTo>
                    <a:pt x="301" y="80"/>
                  </a:lnTo>
                  <a:lnTo>
                    <a:pt x="301" y="80"/>
                  </a:lnTo>
                  <a:lnTo>
                    <a:pt x="301" y="80"/>
                  </a:lnTo>
                  <a:lnTo>
                    <a:pt x="303" y="82"/>
                  </a:lnTo>
                  <a:lnTo>
                    <a:pt x="305" y="85"/>
                  </a:lnTo>
                  <a:lnTo>
                    <a:pt x="305" y="85"/>
                  </a:lnTo>
                  <a:lnTo>
                    <a:pt x="308" y="82"/>
                  </a:lnTo>
                  <a:lnTo>
                    <a:pt x="308" y="82"/>
                  </a:lnTo>
                  <a:lnTo>
                    <a:pt x="308" y="82"/>
                  </a:lnTo>
                  <a:lnTo>
                    <a:pt x="305" y="82"/>
                  </a:lnTo>
                  <a:lnTo>
                    <a:pt x="308" y="80"/>
                  </a:lnTo>
                  <a:lnTo>
                    <a:pt x="310" y="78"/>
                  </a:lnTo>
                  <a:lnTo>
                    <a:pt x="315" y="80"/>
                  </a:lnTo>
                  <a:lnTo>
                    <a:pt x="317" y="82"/>
                  </a:lnTo>
                  <a:lnTo>
                    <a:pt x="317" y="85"/>
                  </a:lnTo>
                  <a:lnTo>
                    <a:pt x="320" y="90"/>
                  </a:lnTo>
                  <a:lnTo>
                    <a:pt x="320" y="92"/>
                  </a:lnTo>
                  <a:lnTo>
                    <a:pt x="322" y="97"/>
                  </a:lnTo>
                  <a:lnTo>
                    <a:pt x="322" y="94"/>
                  </a:lnTo>
                  <a:lnTo>
                    <a:pt x="322" y="92"/>
                  </a:lnTo>
                  <a:lnTo>
                    <a:pt x="322" y="90"/>
                  </a:lnTo>
                  <a:lnTo>
                    <a:pt x="324" y="90"/>
                  </a:lnTo>
                  <a:lnTo>
                    <a:pt x="324" y="92"/>
                  </a:lnTo>
                  <a:lnTo>
                    <a:pt x="327" y="92"/>
                  </a:lnTo>
                  <a:lnTo>
                    <a:pt x="329" y="92"/>
                  </a:lnTo>
                  <a:lnTo>
                    <a:pt x="329" y="92"/>
                  </a:lnTo>
                  <a:lnTo>
                    <a:pt x="327" y="94"/>
                  </a:lnTo>
                  <a:lnTo>
                    <a:pt x="327" y="94"/>
                  </a:lnTo>
                  <a:lnTo>
                    <a:pt x="327" y="94"/>
                  </a:lnTo>
                  <a:lnTo>
                    <a:pt x="329" y="97"/>
                  </a:lnTo>
                  <a:lnTo>
                    <a:pt x="329" y="99"/>
                  </a:lnTo>
                  <a:lnTo>
                    <a:pt x="331" y="104"/>
                  </a:lnTo>
                  <a:lnTo>
                    <a:pt x="329" y="109"/>
                  </a:lnTo>
                  <a:lnTo>
                    <a:pt x="329" y="109"/>
                  </a:lnTo>
                  <a:lnTo>
                    <a:pt x="324" y="111"/>
                  </a:lnTo>
                  <a:lnTo>
                    <a:pt x="322" y="113"/>
                  </a:lnTo>
                  <a:lnTo>
                    <a:pt x="315" y="118"/>
                  </a:lnTo>
                  <a:lnTo>
                    <a:pt x="312" y="120"/>
                  </a:lnTo>
                  <a:lnTo>
                    <a:pt x="308" y="123"/>
                  </a:lnTo>
                  <a:lnTo>
                    <a:pt x="305" y="125"/>
                  </a:lnTo>
                  <a:lnTo>
                    <a:pt x="303" y="125"/>
                  </a:lnTo>
                  <a:lnTo>
                    <a:pt x="303" y="123"/>
                  </a:lnTo>
                  <a:lnTo>
                    <a:pt x="303" y="123"/>
                  </a:lnTo>
                  <a:lnTo>
                    <a:pt x="308" y="123"/>
                  </a:lnTo>
                  <a:lnTo>
                    <a:pt x="308" y="120"/>
                  </a:lnTo>
                  <a:lnTo>
                    <a:pt x="296" y="123"/>
                  </a:lnTo>
                  <a:lnTo>
                    <a:pt x="293" y="123"/>
                  </a:lnTo>
                  <a:lnTo>
                    <a:pt x="286" y="120"/>
                  </a:lnTo>
                  <a:lnTo>
                    <a:pt x="282" y="118"/>
                  </a:lnTo>
                  <a:lnTo>
                    <a:pt x="282" y="116"/>
                  </a:lnTo>
                  <a:lnTo>
                    <a:pt x="282" y="111"/>
                  </a:lnTo>
                  <a:lnTo>
                    <a:pt x="279" y="106"/>
                  </a:lnTo>
                  <a:lnTo>
                    <a:pt x="277" y="104"/>
                  </a:lnTo>
                  <a:lnTo>
                    <a:pt x="275" y="101"/>
                  </a:lnTo>
                  <a:lnTo>
                    <a:pt x="270" y="104"/>
                  </a:lnTo>
                  <a:lnTo>
                    <a:pt x="270" y="104"/>
                  </a:lnTo>
                  <a:lnTo>
                    <a:pt x="267" y="104"/>
                  </a:lnTo>
                  <a:lnTo>
                    <a:pt x="260" y="99"/>
                  </a:lnTo>
                  <a:lnTo>
                    <a:pt x="260" y="99"/>
                  </a:lnTo>
                  <a:lnTo>
                    <a:pt x="263" y="97"/>
                  </a:lnTo>
                  <a:lnTo>
                    <a:pt x="263" y="97"/>
                  </a:lnTo>
                  <a:lnTo>
                    <a:pt x="263" y="99"/>
                  </a:lnTo>
                  <a:lnTo>
                    <a:pt x="263" y="92"/>
                  </a:lnTo>
                  <a:lnTo>
                    <a:pt x="263" y="92"/>
                  </a:lnTo>
                  <a:lnTo>
                    <a:pt x="265" y="92"/>
                  </a:lnTo>
                  <a:lnTo>
                    <a:pt x="265" y="92"/>
                  </a:lnTo>
                  <a:lnTo>
                    <a:pt x="267" y="97"/>
                  </a:lnTo>
                  <a:lnTo>
                    <a:pt x="267" y="97"/>
                  </a:lnTo>
                  <a:lnTo>
                    <a:pt x="267" y="97"/>
                  </a:lnTo>
                  <a:lnTo>
                    <a:pt x="265" y="97"/>
                  </a:lnTo>
                  <a:lnTo>
                    <a:pt x="267" y="97"/>
                  </a:lnTo>
                  <a:lnTo>
                    <a:pt x="267" y="97"/>
                  </a:lnTo>
                  <a:lnTo>
                    <a:pt x="270" y="97"/>
                  </a:lnTo>
                  <a:lnTo>
                    <a:pt x="270" y="97"/>
                  </a:lnTo>
                  <a:lnTo>
                    <a:pt x="270" y="94"/>
                  </a:lnTo>
                  <a:lnTo>
                    <a:pt x="270" y="94"/>
                  </a:lnTo>
                  <a:lnTo>
                    <a:pt x="270" y="94"/>
                  </a:lnTo>
                  <a:lnTo>
                    <a:pt x="265" y="92"/>
                  </a:lnTo>
                  <a:lnTo>
                    <a:pt x="265" y="90"/>
                  </a:lnTo>
                  <a:lnTo>
                    <a:pt x="265" y="87"/>
                  </a:lnTo>
                  <a:lnTo>
                    <a:pt x="260" y="87"/>
                  </a:lnTo>
                  <a:lnTo>
                    <a:pt x="258" y="82"/>
                  </a:lnTo>
                  <a:lnTo>
                    <a:pt x="256" y="80"/>
                  </a:lnTo>
                  <a:lnTo>
                    <a:pt x="253" y="80"/>
                  </a:lnTo>
                  <a:lnTo>
                    <a:pt x="253" y="80"/>
                  </a:lnTo>
                  <a:lnTo>
                    <a:pt x="253" y="80"/>
                  </a:lnTo>
                  <a:lnTo>
                    <a:pt x="253" y="75"/>
                  </a:lnTo>
                  <a:lnTo>
                    <a:pt x="253" y="75"/>
                  </a:lnTo>
                  <a:lnTo>
                    <a:pt x="249" y="73"/>
                  </a:lnTo>
                  <a:lnTo>
                    <a:pt x="246" y="73"/>
                  </a:lnTo>
                  <a:lnTo>
                    <a:pt x="244" y="71"/>
                  </a:lnTo>
                  <a:lnTo>
                    <a:pt x="239" y="71"/>
                  </a:lnTo>
                  <a:lnTo>
                    <a:pt x="237" y="71"/>
                  </a:lnTo>
                  <a:lnTo>
                    <a:pt x="232" y="68"/>
                  </a:lnTo>
                  <a:lnTo>
                    <a:pt x="232" y="68"/>
                  </a:lnTo>
                  <a:lnTo>
                    <a:pt x="234" y="71"/>
                  </a:lnTo>
                  <a:lnTo>
                    <a:pt x="234" y="71"/>
                  </a:lnTo>
                  <a:lnTo>
                    <a:pt x="237" y="73"/>
                  </a:lnTo>
                  <a:lnTo>
                    <a:pt x="237" y="73"/>
                  </a:lnTo>
                  <a:lnTo>
                    <a:pt x="237" y="75"/>
                  </a:lnTo>
                  <a:lnTo>
                    <a:pt x="237" y="75"/>
                  </a:lnTo>
                  <a:lnTo>
                    <a:pt x="234" y="73"/>
                  </a:lnTo>
                  <a:lnTo>
                    <a:pt x="234" y="75"/>
                  </a:lnTo>
                  <a:lnTo>
                    <a:pt x="232" y="75"/>
                  </a:lnTo>
                  <a:lnTo>
                    <a:pt x="232" y="78"/>
                  </a:lnTo>
                  <a:lnTo>
                    <a:pt x="230" y="78"/>
                  </a:lnTo>
                  <a:lnTo>
                    <a:pt x="230" y="78"/>
                  </a:lnTo>
                  <a:lnTo>
                    <a:pt x="230" y="78"/>
                  </a:lnTo>
                  <a:lnTo>
                    <a:pt x="230" y="78"/>
                  </a:lnTo>
                  <a:lnTo>
                    <a:pt x="230" y="78"/>
                  </a:lnTo>
                  <a:lnTo>
                    <a:pt x="227" y="78"/>
                  </a:lnTo>
                  <a:lnTo>
                    <a:pt x="230" y="75"/>
                  </a:lnTo>
                  <a:lnTo>
                    <a:pt x="230" y="75"/>
                  </a:lnTo>
                  <a:lnTo>
                    <a:pt x="227" y="73"/>
                  </a:lnTo>
                  <a:lnTo>
                    <a:pt x="225" y="73"/>
                  </a:lnTo>
                  <a:lnTo>
                    <a:pt x="225" y="73"/>
                  </a:lnTo>
                  <a:lnTo>
                    <a:pt x="225" y="71"/>
                  </a:lnTo>
                  <a:lnTo>
                    <a:pt x="223" y="73"/>
                  </a:lnTo>
                  <a:lnTo>
                    <a:pt x="223" y="73"/>
                  </a:lnTo>
                  <a:lnTo>
                    <a:pt x="220" y="73"/>
                  </a:lnTo>
                  <a:lnTo>
                    <a:pt x="218" y="71"/>
                  </a:lnTo>
                  <a:lnTo>
                    <a:pt x="218" y="68"/>
                  </a:lnTo>
                  <a:lnTo>
                    <a:pt x="220" y="68"/>
                  </a:lnTo>
                  <a:lnTo>
                    <a:pt x="220" y="68"/>
                  </a:lnTo>
                  <a:lnTo>
                    <a:pt x="220" y="66"/>
                  </a:lnTo>
                  <a:lnTo>
                    <a:pt x="220" y="66"/>
                  </a:lnTo>
                  <a:lnTo>
                    <a:pt x="218" y="66"/>
                  </a:lnTo>
                  <a:lnTo>
                    <a:pt x="218" y="66"/>
                  </a:lnTo>
                  <a:lnTo>
                    <a:pt x="218" y="64"/>
                  </a:lnTo>
                  <a:lnTo>
                    <a:pt x="220" y="64"/>
                  </a:lnTo>
                  <a:lnTo>
                    <a:pt x="223" y="66"/>
                  </a:lnTo>
                  <a:lnTo>
                    <a:pt x="223" y="64"/>
                  </a:lnTo>
                  <a:lnTo>
                    <a:pt x="223" y="64"/>
                  </a:lnTo>
                  <a:lnTo>
                    <a:pt x="220" y="64"/>
                  </a:lnTo>
                  <a:lnTo>
                    <a:pt x="220" y="64"/>
                  </a:lnTo>
                  <a:lnTo>
                    <a:pt x="223" y="64"/>
                  </a:lnTo>
                  <a:lnTo>
                    <a:pt x="223" y="64"/>
                  </a:lnTo>
                  <a:lnTo>
                    <a:pt x="225" y="64"/>
                  </a:lnTo>
                  <a:lnTo>
                    <a:pt x="227" y="64"/>
                  </a:lnTo>
                  <a:lnTo>
                    <a:pt x="225" y="64"/>
                  </a:lnTo>
                  <a:lnTo>
                    <a:pt x="225" y="61"/>
                  </a:lnTo>
                  <a:lnTo>
                    <a:pt x="223" y="59"/>
                  </a:lnTo>
                  <a:lnTo>
                    <a:pt x="223" y="56"/>
                  </a:lnTo>
                  <a:lnTo>
                    <a:pt x="223" y="56"/>
                  </a:lnTo>
                  <a:lnTo>
                    <a:pt x="223" y="54"/>
                  </a:lnTo>
                  <a:lnTo>
                    <a:pt x="225" y="54"/>
                  </a:lnTo>
                  <a:lnTo>
                    <a:pt x="227" y="56"/>
                  </a:lnTo>
                  <a:lnTo>
                    <a:pt x="230" y="54"/>
                  </a:lnTo>
                  <a:lnTo>
                    <a:pt x="227" y="54"/>
                  </a:lnTo>
                  <a:lnTo>
                    <a:pt x="227" y="54"/>
                  </a:lnTo>
                  <a:lnTo>
                    <a:pt x="225" y="52"/>
                  </a:lnTo>
                  <a:lnTo>
                    <a:pt x="225" y="52"/>
                  </a:lnTo>
                  <a:lnTo>
                    <a:pt x="227" y="49"/>
                  </a:lnTo>
                  <a:lnTo>
                    <a:pt x="227" y="49"/>
                  </a:lnTo>
                  <a:lnTo>
                    <a:pt x="227" y="49"/>
                  </a:lnTo>
                  <a:lnTo>
                    <a:pt x="230" y="49"/>
                  </a:lnTo>
                  <a:lnTo>
                    <a:pt x="230" y="47"/>
                  </a:lnTo>
                  <a:lnTo>
                    <a:pt x="230" y="47"/>
                  </a:lnTo>
                  <a:lnTo>
                    <a:pt x="232" y="45"/>
                  </a:lnTo>
                  <a:lnTo>
                    <a:pt x="232" y="45"/>
                  </a:lnTo>
                  <a:lnTo>
                    <a:pt x="232" y="45"/>
                  </a:lnTo>
                  <a:lnTo>
                    <a:pt x="232" y="45"/>
                  </a:lnTo>
                  <a:lnTo>
                    <a:pt x="230" y="42"/>
                  </a:lnTo>
                  <a:lnTo>
                    <a:pt x="230" y="42"/>
                  </a:lnTo>
                  <a:lnTo>
                    <a:pt x="230" y="42"/>
                  </a:lnTo>
                  <a:lnTo>
                    <a:pt x="227" y="45"/>
                  </a:lnTo>
                  <a:lnTo>
                    <a:pt x="227" y="45"/>
                  </a:lnTo>
                  <a:lnTo>
                    <a:pt x="227" y="45"/>
                  </a:lnTo>
                  <a:lnTo>
                    <a:pt x="227" y="42"/>
                  </a:lnTo>
                  <a:lnTo>
                    <a:pt x="227" y="42"/>
                  </a:lnTo>
                  <a:lnTo>
                    <a:pt x="227" y="42"/>
                  </a:lnTo>
                  <a:lnTo>
                    <a:pt x="227" y="40"/>
                  </a:lnTo>
                  <a:lnTo>
                    <a:pt x="230" y="40"/>
                  </a:lnTo>
                  <a:lnTo>
                    <a:pt x="232" y="35"/>
                  </a:lnTo>
                  <a:lnTo>
                    <a:pt x="241" y="30"/>
                  </a:lnTo>
                  <a:lnTo>
                    <a:pt x="244" y="30"/>
                  </a:lnTo>
                  <a:lnTo>
                    <a:pt x="244" y="28"/>
                  </a:lnTo>
                  <a:lnTo>
                    <a:pt x="244" y="28"/>
                  </a:lnTo>
                  <a:lnTo>
                    <a:pt x="244" y="26"/>
                  </a:lnTo>
                  <a:lnTo>
                    <a:pt x="246" y="26"/>
                  </a:lnTo>
                  <a:lnTo>
                    <a:pt x="246" y="28"/>
                  </a:lnTo>
                  <a:lnTo>
                    <a:pt x="246" y="28"/>
                  </a:lnTo>
                  <a:lnTo>
                    <a:pt x="249" y="28"/>
                  </a:lnTo>
                  <a:lnTo>
                    <a:pt x="249" y="26"/>
                  </a:lnTo>
                  <a:lnTo>
                    <a:pt x="249" y="26"/>
                  </a:lnTo>
                  <a:lnTo>
                    <a:pt x="249" y="26"/>
                  </a:lnTo>
                  <a:lnTo>
                    <a:pt x="249" y="23"/>
                  </a:lnTo>
                  <a:lnTo>
                    <a:pt x="251" y="23"/>
                  </a:lnTo>
                  <a:lnTo>
                    <a:pt x="251" y="23"/>
                  </a:lnTo>
                  <a:lnTo>
                    <a:pt x="251" y="21"/>
                  </a:lnTo>
                  <a:lnTo>
                    <a:pt x="251" y="21"/>
                  </a:lnTo>
                  <a:lnTo>
                    <a:pt x="251" y="19"/>
                  </a:lnTo>
                  <a:lnTo>
                    <a:pt x="251" y="19"/>
                  </a:lnTo>
                  <a:lnTo>
                    <a:pt x="249" y="19"/>
                  </a:lnTo>
                  <a:lnTo>
                    <a:pt x="249" y="19"/>
                  </a:lnTo>
                  <a:lnTo>
                    <a:pt x="246" y="19"/>
                  </a:lnTo>
                  <a:lnTo>
                    <a:pt x="246" y="19"/>
                  </a:lnTo>
                  <a:lnTo>
                    <a:pt x="246" y="16"/>
                  </a:lnTo>
                  <a:lnTo>
                    <a:pt x="244" y="19"/>
                  </a:lnTo>
                  <a:lnTo>
                    <a:pt x="244" y="19"/>
                  </a:lnTo>
                  <a:lnTo>
                    <a:pt x="241" y="21"/>
                  </a:lnTo>
                  <a:lnTo>
                    <a:pt x="244" y="23"/>
                  </a:lnTo>
                  <a:lnTo>
                    <a:pt x="244" y="26"/>
                  </a:lnTo>
                  <a:lnTo>
                    <a:pt x="241" y="23"/>
                  </a:lnTo>
                  <a:lnTo>
                    <a:pt x="241" y="23"/>
                  </a:lnTo>
                  <a:lnTo>
                    <a:pt x="237" y="23"/>
                  </a:lnTo>
                  <a:lnTo>
                    <a:pt x="234" y="21"/>
                  </a:lnTo>
                  <a:lnTo>
                    <a:pt x="234" y="21"/>
                  </a:lnTo>
                  <a:lnTo>
                    <a:pt x="234" y="21"/>
                  </a:lnTo>
                  <a:lnTo>
                    <a:pt x="237" y="21"/>
                  </a:lnTo>
                  <a:lnTo>
                    <a:pt x="230" y="19"/>
                  </a:lnTo>
                  <a:lnTo>
                    <a:pt x="227" y="19"/>
                  </a:lnTo>
                  <a:lnTo>
                    <a:pt x="227" y="14"/>
                  </a:lnTo>
                  <a:lnTo>
                    <a:pt x="227" y="14"/>
                  </a:lnTo>
                  <a:lnTo>
                    <a:pt x="232" y="19"/>
                  </a:lnTo>
                  <a:lnTo>
                    <a:pt x="232" y="16"/>
                  </a:lnTo>
                  <a:lnTo>
                    <a:pt x="227" y="9"/>
                  </a:lnTo>
                  <a:lnTo>
                    <a:pt x="227" y="9"/>
                  </a:lnTo>
                  <a:lnTo>
                    <a:pt x="225" y="9"/>
                  </a:lnTo>
                  <a:lnTo>
                    <a:pt x="225" y="7"/>
                  </a:lnTo>
                  <a:lnTo>
                    <a:pt x="225" y="7"/>
                  </a:lnTo>
                  <a:lnTo>
                    <a:pt x="225" y="9"/>
                  </a:lnTo>
                  <a:lnTo>
                    <a:pt x="225" y="9"/>
                  </a:lnTo>
                  <a:lnTo>
                    <a:pt x="223" y="7"/>
                  </a:lnTo>
                  <a:lnTo>
                    <a:pt x="220" y="7"/>
                  </a:lnTo>
                  <a:lnTo>
                    <a:pt x="220" y="7"/>
                  </a:lnTo>
                  <a:lnTo>
                    <a:pt x="223" y="7"/>
                  </a:lnTo>
                  <a:lnTo>
                    <a:pt x="225" y="4"/>
                  </a:lnTo>
                  <a:lnTo>
                    <a:pt x="225" y="4"/>
                  </a:lnTo>
                  <a:lnTo>
                    <a:pt x="223" y="0"/>
                  </a:lnTo>
                  <a:lnTo>
                    <a:pt x="223" y="0"/>
                  </a:lnTo>
                  <a:lnTo>
                    <a:pt x="220" y="2"/>
                  </a:lnTo>
                  <a:lnTo>
                    <a:pt x="218" y="2"/>
                  </a:lnTo>
                  <a:lnTo>
                    <a:pt x="213" y="0"/>
                  </a:lnTo>
                  <a:lnTo>
                    <a:pt x="213" y="0"/>
                  </a:lnTo>
                  <a:lnTo>
                    <a:pt x="213" y="2"/>
                  </a:lnTo>
                  <a:lnTo>
                    <a:pt x="204" y="7"/>
                  </a:lnTo>
                  <a:lnTo>
                    <a:pt x="204" y="9"/>
                  </a:lnTo>
                  <a:lnTo>
                    <a:pt x="204" y="9"/>
                  </a:lnTo>
                  <a:lnTo>
                    <a:pt x="201" y="11"/>
                  </a:lnTo>
                  <a:lnTo>
                    <a:pt x="201" y="11"/>
                  </a:lnTo>
                  <a:lnTo>
                    <a:pt x="201" y="11"/>
                  </a:lnTo>
                  <a:lnTo>
                    <a:pt x="199" y="14"/>
                  </a:lnTo>
                  <a:lnTo>
                    <a:pt x="199" y="14"/>
                  </a:lnTo>
                  <a:lnTo>
                    <a:pt x="199" y="14"/>
                  </a:lnTo>
                  <a:lnTo>
                    <a:pt x="197" y="14"/>
                  </a:lnTo>
                  <a:lnTo>
                    <a:pt x="197" y="14"/>
                  </a:lnTo>
                  <a:lnTo>
                    <a:pt x="194" y="14"/>
                  </a:lnTo>
                  <a:lnTo>
                    <a:pt x="194" y="14"/>
                  </a:lnTo>
                  <a:lnTo>
                    <a:pt x="194" y="16"/>
                  </a:lnTo>
                  <a:lnTo>
                    <a:pt x="194" y="16"/>
                  </a:lnTo>
                  <a:lnTo>
                    <a:pt x="194" y="16"/>
                  </a:lnTo>
                  <a:lnTo>
                    <a:pt x="192" y="19"/>
                  </a:lnTo>
                  <a:lnTo>
                    <a:pt x="192" y="21"/>
                  </a:lnTo>
                  <a:lnTo>
                    <a:pt x="192" y="21"/>
                  </a:lnTo>
                  <a:lnTo>
                    <a:pt x="192" y="23"/>
                  </a:lnTo>
                  <a:lnTo>
                    <a:pt x="192" y="23"/>
                  </a:lnTo>
                  <a:lnTo>
                    <a:pt x="189" y="26"/>
                  </a:lnTo>
                  <a:lnTo>
                    <a:pt x="189" y="26"/>
                  </a:lnTo>
                  <a:lnTo>
                    <a:pt x="187" y="26"/>
                  </a:lnTo>
                  <a:lnTo>
                    <a:pt x="187" y="28"/>
                  </a:lnTo>
                  <a:lnTo>
                    <a:pt x="187" y="30"/>
                  </a:lnTo>
                  <a:lnTo>
                    <a:pt x="185" y="30"/>
                  </a:lnTo>
                  <a:lnTo>
                    <a:pt x="185" y="33"/>
                  </a:lnTo>
                  <a:lnTo>
                    <a:pt x="182" y="33"/>
                  </a:lnTo>
                  <a:lnTo>
                    <a:pt x="182" y="33"/>
                  </a:lnTo>
                  <a:lnTo>
                    <a:pt x="175" y="35"/>
                  </a:lnTo>
                  <a:lnTo>
                    <a:pt x="168" y="35"/>
                  </a:lnTo>
                  <a:lnTo>
                    <a:pt x="161" y="38"/>
                  </a:lnTo>
                  <a:lnTo>
                    <a:pt x="156" y="38"/>
                  </a:lnTo>
                  <a:lnTo>
                    <a:pt x="149" y="40"/>
                  </a:lnTo>
                  <a:lnTo>
                    <a:pt x="142" y="42"/>
                  </a:lnTo>
                  <a:lnTo>
                    <a:pt x="135" y="42"/>
                  </a:lnTo>
                  <a:lnTo>
                    <a:pt x="130" y="45"/>
                  </a:lnTo>
                  <a:lnTo>
                    <a:pt x="123" y="47"/>
                  </a:lnTo>
                  <a:lnTo>
                    <a:pt x="109" y="49"/>
                  </a:lnTo>
                  <a:lnTo>
                    <a:pt x="104" y="49"/>
                  </a:lnTo>
                  <a:lnTo>
                    <a:pt x="97" y="52"/>
                  </a:lnTo>
                  <a:lnTo>
                    <a:pt x="90" y="54"/>
                  </a:lnTo>
                  <a:lnTo>
                    <a:pt x="83" y="54"/>
                  </a:lnTo>
                  <a:lnTo>
                    <a:pt x="78" y="56"/>
                  </a:lnTo>
                  <a:lnTo>
                    <a:pt x="78" y="56"/>
                  </a:lnTo>
                  <a:lnTo>
                    <a:pt x="78" y="56"/>
                  </a:lnTo>
                  <a:lnTo>
                    <a:pt x="78" y="56"/>
                  </a:lnTo>
                  <a:lnTo>
                    <a:pt x="78" y="56"/>
                  </a:lnTo>
                  <a:lnTo>
                    <a:pt x="78" y="56"/>
                  </a:lnTo>
                  <a:lnTo>
                    <a:pt x="78" y="56"/>
                  </a:lnTo>
                  <a:lnTo>
                    <a:pt x="78" y="56"/>
                  </a:lnTo>
                  <a:lnTo>
                    <a:pt x="78" y="56"/>
                  </a:lnTo>
                  <a:lnTo>
                    <a:pt x="78" y="56"/>
                  </a:lnTo>
                  <a:lnTo>
                    <a:pt x="78" y="56"/>
                  </a:lnTo>
                  <a:lnTo>
                    <a:pt x="78" y="56"/>
                  </a:lnTo>
                  <a:lnTo>
                    <a:pt x="78" y="56"/>
                  </a:lnTo>
                  <a:lnTo>
                    <a:pt x="78" y="56"/>
                  </a:lnTo>
                  <a:lnTo>
                    <a:pt x="74" y="56"/>
                  </a:lnTo>
                  <a:lnTo>
                    <a:pt x="69" y="59"/>
                  </a:lnTo>
                  <a:lnTo>
                    <a:pt x="64" y="59"/>
                  </a:lnTo>
                  <a:lnTo>
                    <a:pt x="59" y="61"/>
                  </a:lnTo>
                  <a:lnTo>
                    <a:pt x="55" y="61"/>
                  </a:lnTo>
                  <a:lnTo>
                    <a:pt x="50" y="61"/>
                  </a:lnTo>
                  <a:lnTo>
                    <a:pt x="45" y="64"/>
                  </a:lnTo>
                  <a:lnTo>
                    <a:pt x="40" y="64"/>
                  </a:lnTo>
                  <a:lnTo>
                    <a:pt x="36" y="64"/>
                  </a:lnTo>
                  <a:lnTo>
                    <a:pt x="31" y="66"/>
                  </a:lnTo>
                  <a:lnTo>
                    <a:pt x="29" y="66"/>
                  </a:lnTo>
                  <a:lnTo>
                    <a:pt x="24" y="68"/>
                  </a:lnTo>
                  <a:lnTo>
                    <a:pt x="19" y="68"/>
                  </a:lnTo>
                  <a:lnTo>
                    <a:pt x="5" y="71"/>
                  </a:lnTo>
                  <a:lnTo>
                    <a:pt x="5" y="73"/>
                  </a:lnTo>
                  <a:lnTo>
                    <a:pt x="5" y="78"/>
                  </a:lnTo>
                  <a:lnTo>
                    <a:pt x="3" y="85"/>
                  </a:lnTo>
                  <a:lnTo>
                    <a:pt x="3" y="94"/>
                  </a:lnTo>
                  <a:lnTo>
                    <a:pt x="3" y="104"/>
                  </a:lnTo>
                  <a:lnTo>
                    <a:pt x="3" y="113"/>
                  </a:lnTo>
                  <a:lnTo>
                    <a:pt x="3" y="123"/>
                  </a:lnTo>
                  <a:lnTo>
                    <a:pt x="3" y="142"/>
                  </a:lnTo>
                  <a:lnTo>
                    <a:pt x="3" y="151"/>
                  </a:lnTo>
                  <a:lnTo>
                    <a:pt x="0" y="153"/>
                  </a:lnTo>
                  <a:lnTo>
                    <a:pt x="0" y="156"/>
                  </a:lnTo>
                  <a:lnTo>
                    <a:pt x="5" y="158"/>
                  </a:lnTo>
                  <a:lnTo>
                    <a:pt x="17" y="156"/>
                  </a:lnTo>
                  <a:lnTo>
                    <a:pt x="26" y="153"/>
                  </a:lnTo>
                  <a:lnTo>
                    <a:pt x="38" y="151"/>
                  </a:lnTo>
                  <a:lnTo>
                    <a:pt x="50" y="149"/>
                  </a:lnTo>
                  <a:lnTo>
                    <a:pt x="57" y="149"/>
                  </a:lnTo>
                  <a:lnTo>
                    <a:pt x="62" y="146"/>
                  </a:lnTo>
                  <a:lnTo>
                    <a:pt x="66" y="146"/>
                  </a:lnTo>
                  <a:lnTo>
                    <a:pt x="69" y="149"/>
                  </a:lnTo>
                  <a:lnTo>
                    <a:pt x="71" y="149"/>
                  </a:lnTo>
                  <a:lnTo>
                    <a:pt x="71" y="146"/>
                  </a:lnTo>
                  <a:lnTo>
                    <a:pt x="83" y="142"/>
                  </a:lnTo>
                  <a:lnTo>
                    <a:pt x="85" y="142"/>
                  </a:lnTo>
                  <a:lnTo>
                    <a:pt x="88" y="142"/>
                  </a:lnTo>
                  <a:lnTo>
                    <a:pt x="88" y="142"/>
                  </a:lnTo>
                  <a:lnTo>
                    <a:pt x="90" y="142"/>
                  </a:lnTo>
                  <a:lnTo>
                    <a:pt x="95" y="139"/>
                  </a:lnTo>
                  <a:lnTo>
                    <a:pt x="109" y="137"/>
                  </a:lnTo>
                  <a:lnTo>
                    <a:pt x="121" y="132"/>
                  </a:lnTo>
                  <a:lnTo>
                    <a:pt x="135" y="130"/>
                  </a:lnTo>
                  <a:lnTo>
                    <a:pt x="149" y="127"/>
                  </a:lnTo>
                  <a:lnTo>
                    <a:pt x="159" y="125"/>
                  </a:lnTo>
                  <a:lnTo>
                    <a:pt x="159" y="125"/>
                  </a:lnTo>
                  <a:lnTo>
                    <a:pt x="168" y="123"/>
                  </a:lnTo>
                  <a:lnTo>
                    <a:pt x="175" y="120"/>
                  </a:lnTo>
                  <a:lnTo>
                    <a:pt x="185" y="118"/>
                  </a:lnTo>
                  <a:lnTo>
                    <a:pt x="192" y="116"/>
                  </a:lnTo>
                  <a:lnTo>
                    <a:pt x="197" y="116"/>
                  </a:lnTo>
                  <a:lnTo>
                    <a:pt x="199" y="116"/>
                  </a:lnTo>
                  <a:lnTo>
                    <a:pt x="199" y="120"/>
                  </a:lnTo>
                  <a:lnTo>
                    <a:pt x="201" y="127"/>
                  </a:lnTo>
                  <a:lnTo>
                    <a:pt x="201" y="127"/>
                  </a:lnTo>
                  <a:lnTo>
                    <a:pt x="201" y="130"/>
                  </a:lnTo>
                  <a:lnTo>
                    <a:pt x="204" y="130"/>
                  </a:lnTo>
                  <a:lnTo>
                    <a:pt x="204" y="127"/>
                  </a:lnTo>
                  <a:lnTo>
                    <a:pt x="206" y="127"/>
                  </a:lnTo>
                  <a:lnTo>
                    <a:pt x="206" y="130"/>
                  </a:lnTo>
                  <a:lnTo>
                    <a:pt x="206" y="130"/>
                  </a:lnTo>
                  <a:lnTo>
                    <a:pt x="206" y="130"/>
                  </a:lnTo>
                  <a:lnTo>
                    <a:pt x="206" y="132"/>
                  </a:lnTo>
                  <a:lnTo>
                    <a:pt x="206" y="132"/>
                  </a:lnTo>
                  <a:lnTo>
                    <a:pt x="206" y="132"/>
                  </a:lnTo>
                  <a:lnTo>
                    <a:pt x="208" y="135"/>
                  </a:lnTo>
                  <a:lnTo>
                    <a:pt x="208" y="139"/>
                  </a:lnTo>
                  <a:lnTo>
                    <a:pt x="208" y="139"/>
                  </a:lnTo>
                  <a:lnTo>
                    <a:pt x="208" y="139"/>
                  </a:lnTo>
                  <a:lnTo>
                    <a:pt x="208" y="142"/>
                  </a:lnTo>
                  <a:lnTo>
                    <a:pt x="211" y="142"/>
                  </a:lnTo>
                  <a:lnTo>
                    <a:pt x="213" y="142"/>
                  </a:lnTo>
                  <a:lnTo>
                    <a:pt x="213" y="142"/>
                  </a:lnTo>
                  <a:lnTo>
                    <a:pt x="215" y="142"/>
                  </a:lnTo>
                  <a:lnTo>
                    <a:pt x="218" y="144"/>
                  </a:lnTo>
                  <a:lnTo>
                    <a:pt x="220" y="149"/>
                  </a:lnTo>
                  <a:lnTo>
                    <a:pt x="220" y="146"/>
                  </a:lnTo>
                  <a:lnTo>
                    <a:pt x="220" y="146"/>
                  </a:lnTo>
                  <a:lnTo>
                    <a:pt x="223" y="144"/>
                  </a:lnTo>
                  <a:lnTo>
                    <a:pt x="223" y="144"/>
                  </a:lnTo>
                  <a:lnTo>
                    <a:pt x="225" y="144"/>
                  </a:lnTo>
                  <a:lnTo>
                    <a:pt x="225" y="144"/>
                  </a:lnTo>
                  <a:lnTo>
                    <a:pt x="227" y="144"/>
                  </a:lnTo>
                  <a:lnTo>
                    <a:pt x="227" y="137"/>
                  </a:lnTo>
                  <a:lnTo>
                    <a:pt x="227" y="135"/>
                  </a:lnTo>
                  <a:lnTo>
                    <a:pt x="230" y="135"/>
                  </a:lnTo>
                  <a:lnTo>
                    <a:pt x="230" y="139"/>
                  </a:lnTo>
                  <a:lnTo>
                    <a:pt x="225" y="149"/>
                  </a:lnTo>
                  <a:lnTo>
                    <a:pt x="225" y="153"/>
                  </a:lnTo>
                  <a:lnTo>
                    <a:pt x="225" y="156"/>
                  </a:lnTo>
                  <a:lnTo>
                    <a:pt x="227" y="161"/>
                  </a:lnTo>
                  <a:lnTo>
                    <a:pt x="227" y="165"/>
                  </a:lnTo>
                  <a:lnTo>
                    <a:pt x="230" y="170"/>
                  </a:lnTo>
                  <a:lnTo>
                    <a:pt x="230" y="170"/>
                  </a:lnTo>
                  <a:lnTo>
                    <a:pt x="230" y="172"/>
                  </a:lnTo>
                  <a:lnTo>
                    <a:pt x="232" y="172"/>
                  </a:lnTo>
                  <a:lnTo>
                    <a:pt x="232" y="175"/>
                  </a:lnTo>
                  <a:lnTo>
                    <a:pt x="237" y="168"/>
                  </a:lnTo>
                  <a:lnTo>
                    <a:pt x="239" y="165"/>
                  </a:lnTo>
                  <a:lnTo>
                    <a:pt x="239" y="165"/>
                  </a:lnTo>
                  <a:lnTo>
                    <a:pt x="237" y="165"/>
                  </a:lnTo>
                  <a:lnTo>
                    <a:pt x="241" y="163"/>
                  </a:lnTo>
                  <a:lnTo>
                    <a:pt x="241" y="163"/>
                  </a:lnTo>
                  <a:lnTo>
                    <a:pt x="241" y="161"/>
                  </a:lnTo>
                  <a:lnTo>
                    <a:pt x="244" y="161"/>
                  </a:lnTo>
                  <a:lnTo>
                    <a:pt x="244" y="163"/>
                  </a:lnTo>
                  <a:lnTo>
                    <a:pt x="244" y="165"/>
                  </a:lnTo>
                  <a:lnTo>
                    <a:pt x="241" y="165"/>
                  </a:lnTo>
                  <a:lnTo>
                    <a:pt x="246" y="168"/>
                  </a:lnTo>
                  <a:lnTo>
                    <a:pt x="249" y="165"/>
                  </a:lnTo>
                  <a:lnTo>
                    <a:pt x="251" y="161"/>
                  </a:lnTo>
                  <a:lnTo>
                    <a:pt x="251" y="163"/>
                  </a:lnTo>
                  <a:lnTo>
                    <a:pt x="251" y="163"/>
                  </a:lnTo>
                  <a:lnTo>
                    <a:pt x="251" y="163"/>
                  </a:lnTo>
                  <a:lnTo>
                    <a:pt x="253" y="161"/>
                  </a:lnTo>
                  <a:lnTo>
                    <a:pt x="253" y="158"/>
                  </a:lnTo>
                  <a:lnTo>
                    <a:pt x="253" y="156"/>
                  </a:lnTo>
                  <a:lnTo>
                    <a:pt x="253" y="153"/>
                  </a:lnTo>
                  <a:lnTo>
                    <a:pt x="253" y="151"/>
                  </a:lnTo>
                  <a:lnTo>
                    <a:pt x="253" y="149"/>
                  </a:lnTo>
                  <a:lnTo>
                    <a:pt x="256" y="149"/>
                  </a:lnTo>
                  <a:lnTo>
                    <a:pt x="256" y="149"/>
                  </a:lnTo>
                  <a:lnTo>
                    <a:pt x="258" y="149"/>
                  </a:lnTo>
                  <a:lnTo>
                    <a:pt x="258" y="151"/>
                  </a:lnTo>
                  <a:lnTo>
                    <a:pt x="260" y="151"/>
                  </a:lnTo>
                  <a:lnTo>
                    <a:pt x="260" y="151"/>
                  </a:lnTo>
                  <a:lnTo>
                    <a:pt x="260" y="151"/>
                  </a:lnTo>
                  <a:lnTo>
                    <a:pt x="258" y="149"/>
                  </a:lnTo>
                  <a:lnTo>
                    <a:pt x="260" y="146"/>
                  </a:lnTo>
                  <a:lnTo>
                    <a:pt x="260" y="146"/>
                  </a:lnTo>
                  <a:lnTo>
                    <a:pt x="263" y="144"/>
                  </a:lnTo>
                  <a:lnTo>
                    <a:pt x="263" y="144"/>
                  </a:lnTo>
                  <a:lnTo>
                    <a:pt x="263" y="144"/>
                  </a:lnTo>
                  <a:lnTo>
                    <a:pt x="263" y="144"/>
                  </a:lnTo>
                  <a:lnTo>
                    <a:pt x="263" y="142"/>
                  </a:lnTo>
                  <a:lnTo>
                    <a:pt x="265" y="144"/>
                  </a:lnTo>
                  <a:lnTo>
                    <a:pt x="267" y="142"/>
                  </a:lnTo>
                  <a:lnTo>
                    <a:pt x="267" y="139"/>
                  </a:lnTo>
                  <a:lnTo>
                    <a:pt x="267" y="137"/>
                  </a:lnTo>
                  <a:lnTo>
                    <a:pt x="270" y="137"/>
                  </a:lnTo>
                  <a:lnTo>
                    <a:pt x="267" y="137"/>
                  </a:lnTo>
                  <a:lnTo>
                    <a:pt x="267" y="135"/>
                  </a:lnTo>
                  <a:lnTo>
                    <a:pt x="267" y="130"/>
                  </a:lnTo>
                  <a:lnTo>
                    <a:pt x="267" y="130"/>
                  </a:lnTo>
                  <a:lnTo>
                    <a:pt x="270" y="130"/>
                  </a:lnTo>
                  <a:lnTo>
                    <a:pt x="275" y="132"/>
                  </a:lnTo>
                  <a:lnTo>
                    <a:pt x="275" y="132"/>
                  </a:lnTo>
                  <a:lnTo>
                    <a:pt x="275" y="130"/>
                  </a:lnTo>
                  <a:lnTo>
                    <a:pt x="275" y="130"/>
                  </a:lnTo>
                  <a:lnTo>
                    <a:pt x="275" y="130"/>
                  </a:lnTo>
                  <a:lnTo>
                    <a:pt x="277" y="130"/>
                  </a:lnTo>
                  <a:lnTo>
                    <a:pt x="277" y="130"/>
                  </a:lnTo>
                  <a:lnTo>
                    <a:pt x="275" y="132"/>
                  </a:lnTo>
                  <a:lnTo>
                    <a:pt x="277" y="132"/>
                  </a:lnTo>
                  <a:lnTo>
                    <a:pt x="277" y="135"/>
                  </a:lnTo>
                  <a:lnTo>
                    <a:pt x="275" y="135"/>
                  </a:lnTo>
                  <a:lnTo>
                    <a:pt x="275" y="137"/>
                  </a:lnTo>
                  <a:lnTo>
                    <a:pt x="275" y="137"/>
                  </a:lnTo>
                  <a:lnTo>
                    <a:pt x="277" y="139"/>
                  </a:lnTo>
                  <a:lnTo>
                    <a:pt x="279" y="149"/>
                  </a:lnTo>
                  <a:lnTo>
                    <a:pt x="279" y="153"/>
                  </a:lnTo>
                  <a:lnTo>
                    <a:pt x="277" y="156"/>
                  </a:lnTo>
                  <a:lnTo>
                    <a:pt x="279" y="153"/>
                  </a:lnTo>
                  <a:lnTo>
                    <a:pt x="284" y="151"/>
                  </a:lnTo>
                  <a:lnTo>
                    <a:pt x="286" y="149"/>
                  </a:lnTo>
                  <a:lnTo>
                    <a:pt x="291" y="149"/>
                  </a:lnTo>
                  <a:lnTo>
                    <a:pt x="293" y="146"/>
                  </a:lnTo>
                  <a:lnTo>
                    <a:pt x="293" y="144"/>
                  </a:lnTo>
                  <a:lnTo>
                    <a:pt x="296" y="142"/>
                  </a:lnTo>
                  <a:lnTo>
                    <a:pt x="298" y="137"/>
                  </a:lnTo>
                  <a:lnTo>
                    <a:pt x="298" y="135"/>
                  </a:lnTo>
                  <a:lnTo>
                    <a:pt x="298" y="135"/>
                  </a:lnTo>
                  <a:lnTo>
                    <a:pt x="301" y="137"/>
                  </a:lnTo>
                  <a:lnTo>
                    <a:pt x="303" y="137"/>
                  </a:lnTo>
                  <a:lnTo>
                    <a:pt x="303" y="135"/>
                  </a:lnTo>
                  <a:lnTo>
                    <a:pt x="305" y="135"/>
                  </a:lnTo>
                  <a:lnTo>
                    <a:pt x="308" y="135"/>
                  </a:lnTo>
                  <a:lnTo>
                    <a:pt x="308" y="132"/>
                  </a:lnTo>
                  <a:lnTo>
                    <a:pt x="310" y="132"/>
                  </a:lnTo>
                  <a:lnTo>
                    <a:pt x="312" y="130"/>
                  </a:lnTo>
                  <a:lnTo>
                    <a:pt x="312" y="135"/>
                  </a:lnTo>
                  <a:lnTo>
                    <a:pt x="312" y="135"/>
                  </a:lnTo>
                  <a:lnTo>
                    <a:pt x="312" y="135"/>
                  </a:lnTo>
                  <a:lnTo>
                    <a:pt x="315" y="132"/>
                  </a:lnTo>
                  <a:lnTo>
                    <a:pt x="315" y="130"/>
                  </a:lnTo>
                  <a:lnTo>
                    <a:pt x="315" y="130"/>
                  </a:lnTo>
                  <a:lnTo>
                    <a:pt x="317" y="130"/>
                  </a:lnTo>
                  <a:lnTo>
                    <a:pt x="320" y="127"/>
                  </a:lnTo>
                  <a:lnTo>
                    <a:pt x="324" y="125"/>
                  </a:lnTo>
                  <a:lnTo>
                    <a:pt x="336" y="120"/>
                  </a:lnTo>
                  <a:lnTo>
                    <a:pt x="341" y="120"/>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11" name="Google Shape;1111;p57"/>
            <p:cNvSpPr/>
            <p:nvPr/>
          </p:nvSpPr>
          <p:spPr>
            <a:xfrm>
              <a:off x="4120226" y="3681174"/>
              <a:ext cx="577526" cy="487535"/>
            </a:xfrm>
            <a:custGeom>
              <a:avLst/>
              <a:gdLst/>
              <a:ahLst/>
              <a:cxnLst/>
              <a:rect l="l" t="t" r="r" b="b"/>
              <a:pathLst>
                <a:path w="584" h="493" extrusionOk="0">
                  <a:moveTo>
                    <a:pt x="272" y="434"/>
                  </a:moveTo>
                  <a:lnTo>
                    <a:pt x="269" y="434"/>
                  </a:lnTo>
                  <a:lnTo>
                    <a:pt x="265" y="431"/>
                  </a:lnTo>
                  <a:lnTo>
                    <a:pt x="265" y="431"/>
                  </a:lnTo>
                  <a:lnTo>
                    <a:pt x="262" y="431"/>
                  </a:lnTo>
                  <a:lnTo>
                    <a:pt x="260" y="429"/>
                  </a:lnTo>
                  <a:lnTo>
                    <a:pt x="258" y="426"/>
                  </a:lnTo>
                  <a:lnTo>
                    <a:pt x="250" y="426"/>
                  </a:lnTo>
                  <a:lnTo>
                    <a:pt x="250" y="426"/>
                  </a:lnTo>
                  <a:lnTo>
                    <a:pt x="250" y="426"/>
                  </a:lnTo>
                  <a:lnTo>
                    <a:pt x="248" y="429"/>
                  </a:lnTo>
                  <a:lnTo>
                    <a:pt x="248" y="429"/>
                  </a:lnTo>
                  <a:lnTo>
                    <a:pt x="246" y="431"/>
                  </a:lnTo>
                  <a:lnTo>
                    <a:pt x="243" y="431"/>
                  </a:lnTo>
                  <a:lnTo>
                    <a:pt x="241" y="431"/>
                  </a:lnTo>
                  <a:lnTo>
                    <a:pt x="239" y="434"/>
                  </a:lnTo>
                  <a:lnTo>
                    <a:pt x="239" y="436"/>
                  </a:lnTo>
                  <a:lnTo>
                    <a:pt x="241" y="436"/>
                  </a:lnTo>
                  <a:lnTo>
                    <a:pt x="253" y="441"/>
                  </a:lnTo>
                  <a:lnTo>
                    <a:pt x="253" y="443"/>
                  </a:lnTo>
                  <a:lnTo>
                    <a:pt x="255" y="443"/>
                  </a:lnTo>
                  <a:lnTo>
                    <a:pt x="262" y="445"/>
                  </a:lnTo>
                  <a:lnTo>
                    <a:pt x="265" y="445"/>
                  </a:lnTo>
                  <a:lnTo>
                    <a:pt x="267" y="445"/>
                  </a:lnTo>
                  <a:lnTo>
                    <a:pt x="267" y="445"/>
                  </a:lnTo>
                  <a:lnTo>
                    <a:pt x="267" y="443"/>
                  </a:lnTo>
                  <a:lnTo>
                    <a:pt x="267" y="441"/>
                  </a:lnTo>
                  <a:lnTo>
                    <a:pt x="267" y="441"/>
                  </a:lnTo>
                  <a:lnTo>
                    <a:pt x="269" y="438"/>
                  </a:lnTo>
                  <a:lnTo>
                    <a:pt x="274" y="436"/>
                  </a:lnTo>
                  <a:lnTo>
                    <a:pt x="274" y="434"/>
                  </a:lnTo>
                  <a:lnTo>
                    <a:pt x="274" y="434"/>
                  </a:lnTo>
                  <a:lnTo>
                    <a:pt x="272" y="434"/>
                  </a:lnTo>
                  <a:close/>
                  <a:moveTo>
                    <a:pt x="362" y="490"/>
                  </a:moveTo>
                  <a:lnTo>
                    <a:pt x="362" y="490"/>
                  </a:lnTo>
                  <a:lnTo>
                    <a:pt x="362" y="490"/>
                  </a:lnTo>
                  <a:lnTo>
                    <a:pt x="362" y="490"/>
                  </a:lnTo>
                  <a:close/>
                  <a:moveTo>
                    <a:pt x="362" y="490"/>
                  </a:moveTo>
                  <a:lnTo>
                    <a:pt x="366" y="493"/>
                  </a:lnTo>
                  <a:lnTo>
                    <a:pt x="369" y="490"/>
                  </a:lnTo>
                  <a:lnTo>
                    <a:pt x="366" y="490"/>
                  </a:lnTo>
                  <a:lnTo>
                    <a:pt x="362" y="490"/>
                  </a:lnTo>
                  <a:close/>
                  <a:moveTo>
                    <a:pt x="376" y="490"/>
                  </a:moveTo>
                  <a:lnTo>
                    <a:pt x="373" y="490"/>
                  </a:lnTo>
                  <a:lnTo>
                    <a:pt x="373" y="490"/>
                  </a:lnTo>
                  <a:lnTo>
                    <a:pt x="373" y="493"/>
                  </a:lnTo>
                  <a:lnTo>
                    <a:pt x="373" y="493"/>
                  </a:lnTo>
                  <a:lnTo>
                    <a:pt x="376" y="493"/>
                  </a:lnTo>
                  <a:lnTo>
                    <a:pt x="376" y="493"/>
                  </a:lnTo>
                  <a:lnTo>
                    <a:pt x="376" y="493"/>
                  </a:lnTo>
                  <a:lnTo>
                    <a:pt x="376" y="490"/>
                  </a:lnTo>
                  <a:close/>
                  <a:moveTo>
                    <a:pt x="395" y="488"/>
                  </a:moveTo>
                  <a:lnTo>
                    <a:pt x="395" y="488"/>
                  </a:lnTo>
                  <a:lnTo>
                    <a:pt x="392" y="488"/>
                  </a:lnTo>
                  <a:lnTo>
                    <a:pt x="392" y="488"/>
                  </a:lnTo>
                  <a:lnTo>
                    <a:pt x="390" y="488"/>
                  </a:lnTo>
                  <a:lnTo>
                    <a:pt x="390" y="488"/>
                  </a:lnTo>
                  <a:lnTo>
                    <a:pt x="388" y="488"/>
                  </a:lnTo>
                  <a:lnTo>
                    <a:pt x="388" y="488"/>
                  </a:lnTo>
                  <a:lnTo>
                    <a:pt x="388" y="488"/>
                  </a:lnTo>
                  <a:lnTo>
                    <a:pt x="385" y="490"/>
                  </a:lnTo>
                  <a:lnTo>
                    <a:pt x="385" y="490"/>
                  </a:lnTo>
                  <a:lnTo>
                    <a:pt x="383" y="490"/>
                  </a:lnTo>
                  <a:lnTo>
                    <a:pt x="383" y="493"/>
                  </a:lnTo>
                  <a:lnTo>
                    <a:pt x="383" y="493"/>
                  </a:lnTo>
                  <a:lnTo>
                    <a:pt x="392" y="488"/>
                  </a:lnTo>
                  <a:lnTo>
                    <a:pt x="395" y="488"/>
                  </a:lnTo>
                  <a:lnTo>
                    <a:pt x="395" y="488"/>
                  </a:lnTo>
                  <a:lnTo>
                    <a:pt x="395" y="486"/>
                  </a:lnTo>
                  <a:lnTo>
                    <a:pt x="395" y="488"/>
                  </a:lnTo>
                  <a:lnTo>
                    <a:pt x="395" y="488"/>
                  </a:lnTo>
                  <a:close/>
                  <a:moveTo>
                    <a:pt x="421" y="486"/>
                  </a:moveTo>
                  <a:lnTo>
                    <a:pt x="418" y="486"/>
                  </a:lnTo>
                  <a:lnTo>
                    <a:pt x="416" y="486"/>
                  </a:lnTo>
                  <a:lnTo>
                    <a:pt x="409" y="486"/>
                  </a:lnTo>
                  <a:lnTo>
                    <a:pt x="409" y="486"/>
                  </a:lnTo>
                  <a:lnTo>
                    <a:pt x="414" y="488"/>
                  </a:lnTo>
                  <a:lnTo>
                    <a:pt x="421" y="488"/>
                  </a:lnTo>
                  <a:lnTo>
                    <a:pt x="421" y="488"/>
                  </a:lnTo>
                  <a:lnTo>
                    <a:pt x="421" y="488"/>
                  </a:lnTo>
                  <a:lnTo>
                    <a:pt x="421" y="486"/>
                  </a:lnTo>
                  <a:close/>
                  <a:moveTo>
                    <a:pt x="570" y="400"/>
                  </a:moveTo>
                  <a:lnTo>
                    <a:pt x="570" y="398"/>
                  </a:lnTo>
                  <a:lnTo>
                    <a:pt x="570" y="400"/>
                  </a:lnTo>
                  <a:lnTo>
                    <a:pt x="570" y="400"/>
                  </a:lnTo>
                  <a:lnTo>
                    <a:pt x="570" y="400"/>
                  </a:lnTo>
                  <a:lnTo>
                    <a:pt x="570" y="400"/>
                  </a:lnTo>
                  <a:close/>
                  <a:moveTo>
                    <a:pt x="537" y="367"/>
                  </a:moveTo>
                  <a:lnTo>
                    <a:pt x="537" y="367"/>
                  </a:lnTo>
                  <a:lnTo>
                    <a:pt x="537" y="365"/>
                  </a:lnTo>
                  <a:lnTo>
                    <a:pt x="537" y="365"/>
                  </a:lnTo>
                  <a:lnTo>
                    <a:pt x="537" y="365"/>
                  </a:lnTo>
                  <a:lnTo>
                    <a:pt x="534" y="365"/>
                  </a:lnTo>
                  <a:lnTo>
                    <a:pt x="532" y="365"/>
                  </a:lnTo>
                  <a:lnTo>
                    <a:pt x="532" y="367"/>
                  </a:lnTo>
                  <a:lnTo>
                    <a:pt x="532" y="367"/>
                  </a:lnTo>
                  <a:lnTo>
                    <a:pt x="532" y="367"/>
                  </a:lnTo>
                  <a:lnTo>
                    <a:pt x="534" y="367"/>
                  </a:lnTo>
                  <a:lnTo>
                    <a:pt x="537" y="367"/>
                  </a:lnTo>
                  <a:lnTo>
                    <a:pt x="537" y="367"/>
                  </a:lnTo>
                  <a:close/>
                  <a:moveTo>
                    <a:pt x="549" y="422"/>
                  </a:moveTo>
                  <a:lnTo>
                    <a:pt x="551" y="422"/>
                  </a:lnTo>
                  <a:lnTo>
                    <a:pt x="551" y="419"/>
                  </a:lnTo>
                  <a:lnTo>
                    <a:pt x="551" y="419"/>
                  </a:lnTo>
                  <a:lnTo>
                    <a:pt x="551" y="419"/>
                  </a:lnTo>
                  <a:lnTo>
                    <a:pt x="551" y="419"/>
                  </a:lnTo>
                  <a:lnTo>
                    <a:pt x="551" y="419"/>
                  </a:lnTo>
                  <a:lnTo>
                    <a:pt x="551" y="419"/>
                  </a:lnTo>
                  <a:lnTo>
                    <a:pt x="549" y="422"/>
                  </a:lnTo>
                  <a:lnTo>
                    <a:pt x="544" y="424"/>
                  </a:lnTo>
                  <a:lnTo>
                    <a:pt x="546" y="424"/>
                  </a:lnTo>
                  <a:lnTo>
                    <a:pt x="549" y="422"/>
                  </a:lnTo>
                  <a:close/>
                  <a:moveTo>
                    <a:pt x="414" y="464"/>
                  </a:moveTo>
                  <a:lnTo>
                    <a:pt x="416" y="462"/>
                  </a:lnTo>
                  <a:lnTo>
                    <a:pt x="416" y="462"/>
                  </a:lnTo>
                  <a:lnTo>
                    <a:pt x="416" y="462"/>
                  </a:lnTo>
                  <a:lnTo>
                    <a:pt x="414" y="462"/>
                  </a:lnTo>
                  <a:lnTo>
                    <a:pt x="414" y="464"/>
                  </a:lnTo>
                  <a:lnTo>
                    <a:pt x="414" y="467"/>
                  </a:lnTo>
                  <a:lnTo>
                    <a:pt x="414" y="464"/>
                  </a:lnTo>
                  <a:lnTo>
                    <a:pt x="414" y="464"/>
                  </a:lnTo>
                  <a:close/>
                  <a:moveTo>
                    <a:pt x="558" y="415"/>
                  </a:moveTo>
                  <a:lnTo>
                    <a:pt x="563" y="410"/>
                  </a:lnTo>
                  <a:lnTo>
                    <a:pt x="563" y="410"/>
                  </a:lnTo>
                  <a:lnTo>
                    <a:pt x="563" y="410"/>
                  </a:lnTo>
                  <a:lnTo>
                    <a:pt x="560" y="410"/>
                  </a:lnTo>
                  <a:lnTo>
                    <a:pt x="558" y="415"/>
                  </a:lnTo>
                  <a:lnTo>
                    <a:pt x="558" y="415"/>
                  </a:lnTo>
                  <a:lnTo>
                    <a:pt x="558" y="415"/>
                  </a:lnTo>
                  <a:close/>
                  <a:moveTo>
                    <a:pt x="525" y="353"/>
                  </a:moveTo>
                  <a:lnTo>
                    <a:pt x="527" y="353"/>
                  </a:lnTo>
                  <a:lnTo>
                    <a:pt x="527" y="351"/>
                  </a:lnTo>
                  <a:lnTo>
                    <a:pt x="527" y="351"/>
                  </a:lnTo>
                  <a:lnTo>
                    <a:pt x="530" y="351"/>
                  </a:lnTo>
                  <a:lnTo>
                    <a:pt x="530" y="351"/>
                  </a:lnTo>
                  <a:lnTo>
                    <a:pt x="530" y="351"/>
                  </a:lnTo>
                  <a:lnTo>
                    <a:pt x="530" y="351"/>
                  </a:lnTo>
                  <a:lnTo>
                    <a:pt x="532" y="351"/>
                  </a:lnTo>
                  <a:lnTo>
                    <a:pt x="532" y="351"/>
                  </a:lnTo>
                  <a:lnTo>
                    <a:pt x="532" y="351"/>
                  </a:lnTo>
                  <a:lnTo>
                    <a:pt x="532" y="351"/>
                  </a:lnTo>
                  <a:lnTo>
                    <a:pt x="532" y="348"/>
                  </a:lnTo>
                  <a:lnTo>
                    <a:pt x="534" y="348"/>
                  </a:lnTo>
                  <a:lnTo>
                    <a:pt x="534" y="348"/>
                  </a:lnTo>
                  <a:lnTo>
                    <a:pt x="534" y="351"/>
                  </a:lnTo>
                  <a:lnTo>
                    <a:pt x="534" y="351"/>
                  </a:lnTo>
                  <a:lnTo>
                    <a:pt x="534" y="351"/>
                  </a:lnTo>
                  <a:lnTo>
                    <a:pt x="537" y="353"/>
                  </a:lnTo>
                  <a:lnTo>
                    <a:pt x="537" y="353"/>
                  </a:lnTo>
                  <a:lnTo>
                    <a:pt x="539" y="353"/>
                  </a:lnTo>
                  <a:lnTo>
                    <a:pt x="539" y="353"/>
                  </a:lnTo>
                  <a:lnTo>
                    <a:pt x="541" y="351"/>
                  </a:lnTo>
                  <a:lnTo>
                    <a:pt x="541" y="348"/>
                  </a:lnTo>
                  <a:lnTo>
                    <a:pt x="541" y="348"/>
                  </a:lnTo>
                  <a:lnTo>
                    <a:pt x="539" y="348"/>
                  </a:lnTo>
                  <a:lnTo>
                    <a:pt x="539" y="348"/>
                  </a:lnTo>
                  <a:lnTo>
                    <a:pt x="539" y="348"/>
                  </a:lnTo>
                  <a:lnTo>
                    <a:pt x="539" y="351"/>
                  </a:lnTo>
                  <a:lnTo>
                    <a:pt x="539" y="351"/>
                  </a:lnTo>
                  <a:lnTo>
                    <a:pt x="539" y="351"/>
                  </a:lnTo>
                  <a:lnTo>
                    <a:pt x="537" y="348"/>
                  </a:lnTo>
                  <a:lnTo>
                    <a:pt x="537" y="346"/>
                  </a:lnTo>
                  <a:lnTo>
                    <a:pt x="537" y="346"/>
                  </a:lnTo>
                  <a:lnTo>
                    <a:pt x="534" y="346"/>
                  </a:lnTo>
                  <a:lnTo>
                    <a:pt x="534" y="344"/>
                  </a:lnTo>
                  <a:lnTo>
                    <a:pt x="539" y="339"/>
                  </a:lnTo>
                  <a:lnTo>
                    <a:pt x="539" y="339"/>
                  </a:lnTo>
                  <a:lnTo>
                    <a:pt x="541" y="337"/>
                  </a:lnTo>
                  <a:lnTo>
                    <a:pt x="541" y="337"/>
                  </a:lnTo>
                  <a:lnTo>
                    <a:pt x="539" y="337"/>
                  </a:lnTo>
                  <a:lnTo>
                    <a:pt x="537" y="339"/>
                  </a:lnTo>
                  <a:lnTo>
                    <a:pt x="537" y="341"/>
                  </a:lnTo>
                  <a:lnTo>
                    <a:pt x="534" y="344"/>
                  </a:lnTo>
                  <a:lnTo>
                    <a:pt x="532" y="344"/>
                  </a:lnTo>
                  <a:lnTo>
                    <a:pt x="530" y="346"/>
                  </a:lnTo>
                  <a:lnTo>
                    <a:pt x="532" y="346"/>
                  </a:lnTo>
                  <a:lnTo>
                    <a:pt x="530" y="348"/>
                  </a:lnTo>
                  <a:lnTo>
                    <a:pt x="530" y="348"/>
                  </a:lnTo>
                  <a:lnTo>
                    <a:pt x="527" y="348"/>
                  </a:lnTo>
                  <a:lnTo>
                    <a:pt x="527" y="348"/>
                  </a:lnTo>
                  <a:lnTo>
                    <a:pt x="527" y="351"/>
                  </a:lnTo>
                  <a:lnTo>
                    <a:pt x="525" y="351"/>
                  </a:lnTo>
                  <a:lnTo>
                    <a:pt x="525" y="351"/>
                  </a:lnTo>
                  <a:lnTo>
                    <a:pt x="525" y="353"/>
                  </a:lnTo>
                  <a:lnTo>
                    <a:pt x="525" y="353"/>
                  </a:lnTo>
                  <a:close/>
                  <a:moveTo>
                    <a:pt x="530" y="367"/>
                  </a:moveTo>
                  <a:lnTo>
                    <a:pt x="532" y="365"/>
                  </a:lnTo>
                  <a:lnTo>
                    <a:pt x="532" y="363"/>
                  </a:lnTo>
                  <a:lnTo>
                    <a:pt x="532" y="360"/>
                  </a:lnTo>
                  <a:lnTo>
                    <a:pt x="532" y="360"/>
                  </a:lnTo>
                  <a:lnTo>
                    <a:pt x="532" y="363"/>
                  </a:lnTo>
                  <a:lnTo>
                    <a:pt x="530" y="365"/>
                  </a:lnTo>
                  <a:lnTo>
                    <a:pt x="530" y="367"/>
                  </a:lnTo>
                  <a:lnTo>
                    <a:pt x="530" y="367"/>
                  </a:lnTo>
                  <a:lnTo>
                    <a:pt x="527" y="370"/>
                  </a:lnTo>
                  <a:lnTo>
                    <a:pt x="530" y="370"/>
                  </a:lnTo>
                  <a:lnTo>
                    <a:pt x="530" y="367"/>
                  </a:lnTo>
                  <a:close/>
                  <a:moveTo>
                    <a:pt x="534" y="381"/>
                  </a:moveTo>
                  <a:lnTo>
                    <a:pt x="534" y="381"/>
                  </a:lnTo>
                  <a:lnTo>
                    <a:pt x="532" y="381"/>
                  </a:lnTo>
                  <a:lnTo>
                    <a:pt x="532" y="381"/>
                  </a:lnTo>
                  <a:lnTo>
                    <a:pt x="527" y="381"/>
                  </a:lnTo>
                  <a:lnTo>
                    <a:pt x="527" y="384"/>
                  </a:lnTo>
                  <a:lnTo>
                    <a:pt x="534" y="386"/>
                  </a:lnTo>
                  <a:lnTo>
                    <a:pt x="534" y="381"/>
                  </a:lnTo>
                  <a:close/>
                  <a:moveTo>
                    <a:pt x="378" y="490"/>
                  </a:moveTo>
                  <a:lnTo>
                    <a:pt x="378" y="490"/>
                  </a:lnTo>
                  <a:lnTo>
                    <a:pt x="378" y="493"/>
                  </a:lnTo>
                  <a:lnTo>
                    <a:pt x="378" y="493"/>
                  </a:lnTo>
                  <a:lnTo>
                    <a:pt x="378" y="493"/>
                  </a:lnTo>
                  <a:lnTo>
                    <a:pt x="381" y="490"/>
                  </a:lnTo>
                  <a:lnTo>
                    <a:pt x="381" y="490"/>
                  </a:lnTo>
                  <a:lnTo>
                    <a:pt x="381" y="490"/>
                  </a:lnTo>
                  <a:lnTo>
                    <a:pt x="378" y="490"/>
                  </a:lnTo>
                  <a:close/>
                  <a:moveTo>
                    <a:pt x="567" y="457"/>
                  </a:moveTo>
                  <a:lnTo>
                    <a:pt x="567" y="460"/>
                  </a:lnTo>
                  <a:lnTo>
                    <a:pt x="567" y="460"/>
                  </a:lnTo>
                  <a:lnTo>
                    <a:pt x="567" y="457"/>
                  </a:lnTo>
                  <a:lnTo>
                    <a:pt x="570" y="457"/>
                  </a:lnTo>
                  <a:lnTo>
                    <a:pt x="572" y="457"/>
                  </a:lnTo>
                  <a:lnTo>
                    <a:pt x="570" y="457"/>
                  </a:lnTo>
                  <a:lnTo>
                    <a:pt x="570" y="457"/>
                  </a:lnTo>
                  <a:lnTo>
                    <a:pt x="570" y="457"/>
                  </a:lnTo>
                  <a:lnTo>
                    <a:pt x="570" y="455"/>
                  </a:lnTo>
                  <a:lnTo>
                    <a:pt x="570" y="455"/>
                  </a:lnTo>
                  <a:lnTo>
                    <a:pt x="570" y="452"/>
                  </a:lnTo>
                  <a:lnTo>
                    <a:pt x="567" y="452"/>
                  </a:lnTo>
                  <a:lnTo>
                    <a:pt x="567" y="452"/>
                  </a:lnTo>
                  <a:lnTo>
                    <a:pt x="565" y="452"/>
                  </a:lnTo>
                  <a:lnTo>
                    <a:pt x="565" y="455"/>
                  </a:lnTo>
                  <a:lnTo>
                    <a:pt x="565" y="455"/>
                  </a:lnTo>
                  <a:lnTo>
                    <a:pt x="565" y="455"/>
                  </a:lnTo>
                  <a:lnTo>
                    <a:pt x="563" y="455"/>
                  </a:lnTo>
                  <a:lnTo>
                    <a:pt x="560" y="455"/>
                  </a:lnTo>
                  <a:lnTo>
                    <a:pt x="560" y="452"/>
                  </a:lnTo>
                  <a:lnTo>
                    <a:pt x="556" y="452"/>
                  </a:lnTo>
                  <a:lnTo>
                    <a:pt x="556" y="450"/>
                  </a:lnTo>
                  <a:lnTo>
                    <a:pt x="556" y="450"/>
                  </a:lnTo>
                  <a:lnTo>
                    <a:pt x="558" y="450"/>
                  </a:lnTo>
                  <a:lnTo>
                    <a:pt x="558" y="448"/>
                  </a:lnTo>
                  <a:lnTo>
                    <a:pt x="558" y="448"/>
                  </a:lnTo>
                  <a:lnTo>
                    <a:pt x="558" y="448"/>
                  </a:lnTo>
                  <a:lnTo>
                    <a:pt x="558" y="445"/>
                  </a:lnTo>
                  <a:lnTo>
                    <a:pt x="558" y="445"/>
                  </a:lnTo>
                  <a:lnTo>
                    <a:pt x="556" y="443"/>
                  </a:lnTo>
                  <a:lnTo>
                    <a:pt x="556" y="443"/>
                  </a:lnTo>
                  <a:lnTo>
                    <a:pt x="553" y="445"/>
                  </a:lnTo>
                  <a:lnTo>
                    <a:pt x="553" y="443"/>
                  </a:lnTo>
                  <a:lnTo>
                    <a:pt x="553" y="443"/>
                  </a:lnTo>
                  <a:lnTo>
                    <a:pt x="553" y="443"/>
                  </a:lnTo>
                  <a:lnTo>
                    <a:pt x="551" y="441"/>
                  </a:lnTo>
                  <a:lnTo>
                    <a:pt x="551" y="441"/>
                  </a:lnTo>
                  <a:lnTo>
                    <a:pt x="551" y="441"/>
                  </a:lnTo>
                  <a:lnTo>
                    <a:pt x="551" y="441"/>
                  </a:lnTo>
                  <a:lnTo>
                    <a:pt x="551" y="438"/>
                  </a:lnTo>
                  <a:lnTo>
                    <a:pt x="549" y="438"/>
                  </a:lnTo>
                  <a:lnTo>
                    <a:pt x="549" y="438"/>
                  </a:lnTo>
                  <a:lnTo>
                    <a:pt x="549" y="438"/>
                  </a:lnTo>
                  <a:lnTo>
                    <a:pt x="549" y="438"/>
                  </a:lnTo>
                  <a:lnTo>
                    <a:pt x="549" y="438"/>
                  </a:lnTo>
                  <a:lnTo>
                    <a:pt x="549" y="438"/>
                  </a:lnTo>
                  <a:lnTo>
                    <a:pt x="549" y="441"/>
                  </a:lnTo>
                  <a:lnTo>
                    <a:pt x="546" y="441"/>
                  </a:lnTo>
                  <a:lnTo>
                    <a:pt x="544" y="443"/>
                  </a:lnTo>
                  <a:lnTo>
                    <a:pt x="544" y="443"/>
                  </a:lnTo>
                  <a:lnTo>
                    <a:pt x="541" y="441"/>
                  </a:lnTo>
                  <a:lnTo>
                    <a:pt x="541" y="438"/>
                  </a:lnTo>
                  <a:lnTo>
                    <a:pt x="541" y="438"/>
                  </a:lnTo>
                  <a:lnTo>
                    <a:pt x="539" y="438"/>
                  </a:lnTo>
                  <a:lnTo>
                    <a:pt x="539" y="438"/>
                  </a:lnTo>
                  <a:lnTo>
                    <a:pt x="537" y="438"/>
                  </a:lnTo>
                  <a:lnTo>
                    <a:pt x="537" y="438"/>
                  </a:lnTo>
                  <a:lnTo>
                    <a:pt x="534" y="441"/>
                  </a:lnTo>
                  <a:lnTo>
                    <a:pt x="534" y="441"/>
                  </a:lnTo>
                  <a:lnTo>
                    <a:pt x="532" y="441"/>
                  </a:lnTo>
                  <a:lnTo>
                    <a:pt x="530" y="438"/>
                  </a:lnTo>
                  <a:lnTo>
                    <a:pt x="530" y="438"/>
                  </a:lnTo>
                  <a:lnTo>
                    <a:pt x="530" y="438"/>
                  </a:lnTo>
                  <a:lnTo>
                    <a:pt x="530" y="438"/>
                  </a:lnTo>
                  <a:lnTo>
                    <a:pt x="530" y="436"/>
                  </a:lnTo>
                  <a:lnTo>
                    <a:pt x="530" y="436"/>
                  </a:lnTo>
                  <a:lnTo>
                    <a:pt x="532" y="436"/>
                  </a:lnTo>
                  <a:lnTo>
                    <a:pt x="532" y="436"/>
                  </a:lnTo>
                  <a:lnTo>
                    <a:pt x="534" y="436"/>
                  </a:lnTo>
                  <a:lnTo>
                    <a:pt x="534" y="434"/>
                  </a:lnTo>
                  <a:lnTo>
                    <a:pt x="532" y="434"/>
                  </a:lnTo>
                  <a:lnTo>
                    <a:pt x="530" y="434"/>
                  </a:lnTo>
                  <a:lnTo>
                    <a:pt x="530" y="434"/>
                  </a:lnTo>
                  <a:lnTo>
                    <a:pt x="530" y="436"/>
                  </a:lnTo>
                  <a:lnTo>
                    <a:pt x="527" y="436"/>
                  </a:lnTo>
                  <a:lnTo>
                    <a:pt x="527" y="436"/>
                  </a:lnTo>
                  <a:lnTo>
                    <a:pt x="527" y="436"/>
                  </a:lnTo>
                  <a:lnTo>
                    <a:pt x="525" y="436"/>
                  </a:lnTo>
                  <a:lnTo>
                    <a:pt x="525" y="436"/>
                  </a:lnTo>
                  <a:lnTo>
                    <a:pt x="523" y="434"/>
                  </a:lnTo>
                  <a:lnTo>
                    <a:pt x="520" y="434"/>
                  </a:lnTo>
                  <a:lnTo>
                    <a:pt x="513" y="436"/>
                  </a:lnTo>
                  <a:lnTo>
                    <a:pt x="513" y="436"/>
                  </a:lnTo>
                  <a:lnTo>
                    <a:pt x="511" y="436"/>
                  </a:lnTo>
                  <a:lnTo>
                    <a:pt x="511" y="434"/>
                  </a:lnTo>
                  <a:lnTo>
                    <a:pt x="511" y="434"/>
                  </a:lnTo>
                  <a:lnTo>
                    <a:pt x="513" y="434"/>
                  </a:lnTo>
                  <a:lnTo>
                    <a:pt x="513" y="434"/>
                  </a:lnTo>
                  <a:lnTo>
                    <a:pt x="513" y="431"/>
                  </a:lnTo>
                  <a:lnTo>
                    <a:pt x="511" y="431"/>
                  </a:lnTo>
                  <a:lnTo>
                    <a:pt x="511" y="431"/>
                  </a:lnTo>
                  <a:lnTo>
                    <a:pt x="511" y="429"/>
                  </a:lnTo>
                  <a:lnTo>
                    <a:pt x="513" y="426"/>
                  </a:lnTo>
                  <a:lnTo>
                    <a:pt x="513" y="426"/>
                  </a:lnTo>
                  <a:lnTo>
                    <a:pt x="511" y="426"/>
                  </a:lnTo>
                  <a:lnTo>
                    <a:pt x="506" y="424"/>
                  </a:lnTo>
                  <a:lnTo>
                    <a:pt x="506" y="424"/>
                  </a:lnTo>
                  <a:lnTo>
                    <a:pt x="506" y="424"/>
                  </a:lnTo>
                  <a:lnTo>
                    <a:pt x="506" y="424"/>
                  </a:lnTo>
                  <a:lnTo>
                    <a:pt x="506" y="424"/>
                  </a:lnTo>
                  <a:lnTo>
                    <a:pt x="504" y="424"/>
                  </a:lnTo>
                  <a:lnTo>
                    <a:pt x="501" y="424"/>
                  </a:lnTo>
                  <a:lnTo>
                    <a:pt x="499" y="422"/>
                  </a:lnTo>
                  <a:lnTo>
                    <a:pt x="496" y="422"/>
                  </a:lnTo>
                  <a:lnTo>
                    <a:pt x="494" y="422"/>
                  </a:lnTo>
                  <a:lnTo>
                    <a:pt x="494" y="419"/>
                  </a:lnTo>
                  <a:lnTo>
                    <a:pt x="494" y="417"/>
                  </a:lnTo>
                  <a:lnTo>
                    <a:pt x="492" y="415"/>
                  </a:lnTo>
                  <a:lnTo>
                    <a:pt x="489" y="412"/>
                  </a:lnTo>
                  <a:lnTo>
                    <a:pt x="489" y="410"/>
                  </a:lnTo>
                  <a:lnTo>
                    <a:pt x="489" y="410"/>
                  </a:lnTo>
                  <a:lnTo>
                    <a:pt x="489" y="410"/>
                  </a:lnTo>
                  <a:lnTo>
                    <a:pt x="489" y="410"/>
                  </a:lnTo>
                  <a:lnTo>
                    <a:pt x="487" y="410"/>
                  </a:lnTo>
                  <a:lnTo>
                    <a:pt x="485" y="408"/>
                  </a:lnTo>
                  <a:lnTo>
                    <a:pt x="489" y="408"/>
                  </a:lnTo>
                  <a:lnTo>
                    <a:pt x="499" y="410"/>
                  </a:lnTo>
                  <a:lnTo>
                    <a:pt x="499" y="408"/>
                  </a:lnTo>
                  <a:lnTo>
                    <a:pt x="496" y="405"/>
                  </a:lnTo>
                  <a:lnTo>
                    <a:pt x="496" y="405"/>
                  </a:lnTo>
                  <a:lnTo>
                    <a:pt x="496" y="405"/>
                  </a:lnTo>
                  <a:lnTo>
                    <a:pt x="496" y="405"/>
                  </a:lnTo>
                  <a:lnTo>
                    <a:pt x="494" y="403"/>
                  </a:lnTo>
                  <a:lnTo>
                    <a:pt x="494" y="403"/>
                  </a:lnTo>
                  <a:lnTo>
                    <a:pt x="496" y="403"/>
                  </a:lnTo>
                  <a:lnTo>
                    <a:pt x="494" y="400"/>
                  </a:lnTo>
                  <a:lnTo>
                    <a:pt x="492" y="400"/>
                  </a:lnTo>
                  <a:lnTo>
                    <a:pt x="489" y="398"/>
                  </a:lnTo>
                  <a:lnTo>
                    <a:pt x="494" y="400"/>
                  </a:lnTo>
                  <a:lnTo>
                    <a:pt x="499" y="403"/>
                  </a:lnTo>
                  <a:lnTo>
                    <a:pt x="501" y="403"/>
                  </a:lnTo>
                  <a:lnTo>
                    <a:pt x="506" y="403"/>
                  </a:lnTo>
                  <a:lnTo>
                    <a:pt x="508" y="403"/>
                  </a:lnTo>
                  <a:lnTo>
                    <a:pt x="511" y="403"/>
                  </a:lnTo>
                  <a:lnTo>
                    <a:pt x="511" y="405"/>
                  </a:lnTo>
                  <a:lnTo>
                    <a:pt x="513" y="405"/>
                  </a:lnTo>
                  <a:lnTo>
                    <a:pt x="515" y="405"/>
                  </a:lnTo>
                  <a:lnTo>
                    <a:pt x="515" y="405"/>
                  </a:lnTo>
                  <a:lnTo>
                    <a:pt x="511" y="403"/>
                  </a:lnTo>
                  <a:lnTo>
                    <a:pt x="508" y="400"/>
                  </a:lnTo>
                  <a:lnTo>
                    <a:pt x="508" y="400"/>
                  </a:lnTo>
                  <a:lnTo>
                    <a:pt x="511" y="400"/>
                  </a:lnTo>
                  <a:lnTo>
                    <a:pt x="511" y="400"/>
                  </a:lnTo>
                  <a:lnTo>
                    <a:pt x="511" y="400"/>
                  </a:lnTo>
                  <a:lnTo>
                    <a:pt x="511" y="400"/>
                  </a:lnTo>
                  <a:lnTo>
                    <a:pt x="508" y="400"/>
                  </a:lnTo>
                  <a:lnTo>
                    <a:pt x="506" y="400"/>
                  </a:lnTo>
                  <a:lnTo>
                    <a:pt x="504" y="400"/>
                  </a:lnTo>
                  <a:lnTo>
                    <a:pt x="501" y="398"/>
                  </a:lnTo>
                  <a:lnTo>
                    <a:pt x="501" y="396"/>
                  </a:lnTo>
                  <a:lnTo>
                    <a:pt x="501" y="393"/>
                  </a:lnTo>
                  <a:lnTo>
                    <a:pt x="501" y="393"/>
                  </a:lnTo>
                  <a:lnTo>
                    <a:pt x="504" y="391"/>
                  </a:lnTo>
                  <a:lnTo>
                    <a:pt x="506" y="391"/>
                  </a:lnTo>
                  <a:lnTo>
                    <a:pt x="506" y="391"/>
                  </a:lnTo>
                  <a:lnTo>
                    <a:pt x="508" y="391"/>
                  </a:lnTo>
                  <a:lnTo>
                    <a:pt x="508" y="391"/>
                  </a:lnTo>
                  <a:lnTo>
                    <a:pt x="508" y="389"/>
                  </a:lnTo>
                  <a:lnTo>
                    <a:pt x="511" y="386"/>
                  </a:lnTo>
                  <a:lnTo>
                    <a:pt x="513" y="384"/>
                  </a:lnTo>
                  <a:lnTo>
                    <a:pt x="513" y="384"/>
                  </a:lnTo>
                  <a:lnTo>
                    <a:pt x="513" y="381"/>
                  </a:lnTo>
                  <a:lnTo>
                    <a:pt x="513" y="381"/>
                  </a:lnTo>
                  <a:lnTo>
                    <a:pt x="515" y="381"/>
                  </a:lnTo>
                  <a:lnTo>
                    <a:pt x="515" y="381"/>
                  </a:lnTo>
                  <a:lnTo>
                    <a:pt x="518" y="384"/>
                  </a:lnTo>
                  <a:lnTo>
                    <a:pt x="518" y="384"/>
                  </a:lnTo>
                  <a:lnTo>
                    <a:pt x="520" y="386"/>
                  </a:lnTo>
                  <a:lnTo>
                    <a:pt x="520" y="386"/>
                  </a:lnTo>
                  <a:lnTo>
                    <a:pt x="520" y="386"/>
                  </a:lnTo>
                  <a:lnTo>
                    <a:pt x="520" y="389"/>
                  </a:lnTo>
                  <a:lnTo>
                    <a:pt x="520" y="389"/>
                  </a:lnTo>
                  <a:lnTo>
                    <a:pt x="523" y="389"/>
                  </a:lnTo>
                  <a:lnTo>
                    <a:pt x="523" y="386"/>
                  </a:lnTo>
                  <a:lnTo>
                    <a:pt x="523" y="384"/>
                  </a:lnTo>
                  <a:lnTo>
                    <a:pt x="525" y="384"/>
                  </a:lnTo>
                  <a:lnTo>
                    <a:pt x="527" y="384"/>
                  </a:lnTo>
                  <a:lnTo>
                    <a:pt x="527" y="384"/>
                  </a:lnTo>
                  <a:lnTo>
                    <a:pt x="525" y="384"/>
                  </a:lnTo>
                  <a:lnTo>
                    <a:pt x="525" y="384"/>
                  </a:lnTo>
                  <a:lnTo>
                    <a:pt x="525" y="381"/>
                  </a:lnTo>
                  <a:lnTo>
                    <a:pt x="523" y="379"/>
                  </a:lnTo>
                  <a:lnTo>
                    <a:pt x="525" y="379"/>
                  </a:lnTo>
                  <a:lnTo>
                    <a:pt x="525" y="379"/>
                  </a:lnTo>
                  <a:lnTo>
                    <a:pt x="525" y="377"/>
                  </a:lnTo>
                  <a:lnTo>
                    <a:pt x="527" y="377"/>
                  </a:lnTo>
                  <a:lnTo>
                    <a:pt x="527" y="377"/>
                  </a:lnTo>
                  <a:lnTo>
                    <a:pt x="527" y="377"/>
                  </a:lnTo>
                  <a:lnTo>
                    <a:pt x="525" y="377"/>
                  </a:lnTo>
                  <a:lnTo>
                    <a:pt x="525" y="374"/>
                  </a:lnTo>
                  <a:lnTo>
                    <a:pt x="525" y="374"/>
                  </a:lnTo>
                  <a:lnTo>
                    <a:pt x="527" y="374"/>
                  </a:lnTo>
                  <a:lnTo>
                    <a:pt x="525" y="372"/>
                  </a:lnTo>
                  <a:lnTo>
                    <a:pt x="525" y="372"/>
                  </a:lnTo>
                  <a:lnTo>
                    <a:pt x="523" y="372"/>
                  </a:lnTo>
                  <a:lnTo>
                    <a:pt x="523" y="374"/>
                  </a:lnTo>
                  <a:lnTo>
                    <a:pt x="520" y="374"/>
                  </a:lnTo>
                  <a:lnTo>
                    <a:pt x="520" y="374"/>
                  </a:lnTo>
                  <a:lnTo>
                    <a:pt x="523" y="372"/>
                  </a:lnTo>
                  <a:lnTo>
                    <a:pt x="525" y="370"/>
                  </a:lnTo>
                  <a:lnTo>
                    <a:pt x="523" y="370"/>
                  </a:lnTo>
                  <a:lnTo>
                    <a:pt x="523" y="370"/>
                  </a:lnTo>
                  <a:lnTo>
                    <a:pt x="520" y="370"/>
                  </a:lnTo>
                  <a:lnTo>
                    <a:pt x="520" y="370"/>
                  </a:lnTo>
                  <a:lnTo>
                    <a:pt x="520" y="372"/>
                  </a:lnTo>
                  <a:lnTo>
                    <a:pt x="518" y="372"/>
                  </a:lnTo>
                  <a:lnTo>
                    <a:pt x="518" y="372"/>
                  </a:lnTo>
                  <a:lnTo>
                    <a:pt x="518" y="372"/>
                  </a:lnTo>
                  <a:lnTo>
                    <a:pt x="518" y="372"/>
                  </a:lnTo>
                  <a:lnTo>
                    <a:pt x="518" y="370"/>
                  </a:lnTo>
                  <a:lnTo>
                    <a:pt x="515" y="370"/>
                  </a:lnTo>
                  <a:lnTo>
                    <a:pt x="515" y="367"/>
                  </a:lnTo>
                  <a:lnTo>
                    <a:pt x="518" y="365"/>
                  </a:lnTo>
                  <a:lnTo>
                    <a:pt x="520" y="367"/>
                  </a:lnTo>
                  <a:lnTo>
                    <a:pt x="523" y="367"/>
                  </a:lnTo>
                  <a:lnTo>
                    <a:pt x="523" y="365"/>
                  </a:lnTo>
                  <a:lnTo>
                    <a:pt x="520" y="363"/>
                  </a:lnTo>
                  <a:lnTo>
                    <a:pt x="520" y="363"/>
                  </a:lnTo>
                  <a:lnTo>
                    <a:pt x="515" y="363"/>
                  </a:lnTo>
                  <a:lnTo>
                    <a:pt x="515" y="363"/>
                  </a:lnTo>
                  <a:lnTo>
                    <a:pt x="513" y="363"/>
                  </a:lnTo>
                  <a:lnTo>
                    <a:pt x="513" y="363"/>
                  </a:lnTo>
                  <a:lnTo>
                    <a:pt x="515" y="363"/>
                  </a:lnTo>
                  <a:lnTo>
                    <a:pt x="515" y="360"/>
                  </a:lnTo>
                  <a:lnTo>
                    <a:pt x="515" y="360"/>
                  </a:lnTo>
                  <a:lnTo>
                    <a:pt x="515" y="360"/>
                  </a:lnTo>
                  <a:lnTo>
                    <a:pt x="515" y="358"/>
                  </a:lnTo>
                  <a:lnTo>
                    <a:pt x="515" y="358"/>
                  </a:lnTo>
                  <a:lnTo>
                    <a:pt x="515" y="355"/>
                  </a:lnTo>
                  <a:lnTo>
                    <a:pt x="520" y="355"/>
                  </a:lnTo>
                  <a:lnTo>
                    <a:pt x="520" y="355"/>
                  </a:lnTo>
                  <a:lnTo>
                    <a:pt x="523" y="353"/>
                  </a:lnTo>
                  <a:lnTo>
                    <a:pt x="523" y="353"/>
                  </a:lnTo>
                  <a:lnTo>
                    <a:pt x="523" y="353"/>
                  </a:lnTo>
                  <a:lnTo>
                    <a:pt x="520" y="353"/>
                  </a:lnTo>
                  <a:lnTo>
                    <a:pt x="520" y="353"/>
                  </a:lnTo>
                  <a:lnTo>
                    <a:pt x="518" y="353"/>
                  </a:lnTo>
                  <a:lnTo>
                    <a:pt x="515" y="355"/>
                  </a:lnTo>
                  <a:lnTo>
                    <a:pt x="515" y="355"/>
                  </a:lnTo>
                  <a:lnTo>
                    <a:pt x="515" y="355"/>
                  </a:lnTo>
                  <a:lnTo>
                    <a:pt x="515" y="355"/>
                  </a:lnTo>
                  <a:lnTo>
                    <a:pt x="515" y="355"/>
                  </a:lnTo>
                  <a:lnTo>
                    <a:pt x="515" y="353"/>
                  </a:lnTo>
                  <a:lnTo>
                    <a:pt x="515" y="353"/>
                  </a:lnTo>
                  <a:lnTo>
                    <a:pt x="515" y="353"/>
                  </a:lnTo>
                  <a:lnTo>
                    <a:pt x="515" y="353"/>
                  </a:lnTo>
                  <a:lnTo>
                    <a:pt x="515" y="353"/>
                  </a:lnTo>
                  <a:lnTo>
                    <a:pt x="513" y="351"/>
                  </a:lnTo>
                  <a:lnTo>
                    <a:pt x="511" y="351"/>
                  </a:lnTo>
                  <a:lnTo>
                    <a:pt x="511" y="351"/>
                  </a:lnTo>
                  <a:lnTo>
                    <a:pt x="511" y="351"/>
                  </a:lnTo>
                  <a:lnTo>
                    <a:pt x="508" y="351"/>
                  </a:lnTo>
                  <a:lnTo>
                    <a:pt x="508" y="351"/>
                  </a:lnTo>
                  <a:lnTo>
                    <a:pt x="508" y="353"/>
                  </a:lnTo>
                  <a:lnTo>
                    <a:pt x="508" y="353"/>
                  </a:lnTo>
                  <a:lnTo>
                    <a:pt x="508" y="355"/>
                  </a:lnTo>
                  <a:lnTo>
                    <a:pt x="508" y="355"/>
                  </a:lnTo>
                  <a:lnTo>
                    <a:pt x="508" y="358"/>
                  </a:lnTo>
                  <a:lnTo>
                    <a:pt x="506" y="358"/>
                  </a:lnTo>
                  <a:lnTo>
                    <a:pt x="506" y="358"/>
                  </a:lnTo>
                  <a:lnTo>
                    <a:pt x="504" y="360"/>
                  </a:lnTo>
                  <a:lnTo>
                    <a:pt x="504" y="360"/>
                  </a:lnTo>
                  <a:lnTo>
                    <a:pt x="501" y="360"/>
                  </a:lnTo>
                  <a:lnTo>
                    <a:pt x="501" y="363"/>
                  </a:lnTo>
                  <a:lnTo>
                    <a:pt x="501" y="367"/>
                  </a:lnTo>
                  <a:lnTo>
                    <a:pt x="501" y="370"/>
                  </a:lnTo>
                  <a:lnTo>
                    <a:pt x="501" y="372"/>
                  </a:lnTo>
                  <a:lnTo>
                    <a:pt x="499" y="374"/>
                  </a:lnTo>
                  <a:lnTo>
                    <a:pt x="496" y="377"/>
                  </a:lnTo>
                  <a:lnTo>
                    <a:pt x="494" y="377"/>
                  </a:lnTo>
                  <a:lnTo>
                    <a:pt x="492" y="377"/>
                  </a:lnTo>
                  <a:lnTo>
                    <a:pt x="489" y="377"/>
                  </a:lnTo>
                  <a:lnTo>
                    <a:pt x="487" y="374"/>
                  </a:lnTo>
                  <a:lnTo>
                    <a:pt x="485" y="372"/>
                  </a:lnTo>
                  <a:lnTo>
                    <a:pt x="485" y="372"/>
                  </a:lnTo>
                  <a:lnTo>
                    <a:pt x="487" y="370"/>
                  </a:lnTo>
                  <a:lnTo>
                    <a:pt x="487" y="367"/>
                  </a:lnTo>
                  <a:lnTo>
                    <a:pt x="485" y="367"/>
                  </a:lnTo>
                  <a:lnTo>
                    <a:pt x="482" y="370"/>
                  </a:lnTo>
                  <a:lnTo>
                    <a:pt x="480" y="370"/>
                  </a:lnTo>
                  <a:lnTo>
                    <a:pt x="478" y="370"/>
                  </a:lnTo>
                  <a:lnTo>
                    <a:pt x="475" y="370"/>
                  </a:lnTo>
                  <a:lnTo>
                    <a:pt x="475" y="370"/>
                  </a:lnTo>
                  <a:lnTo>
                    <a:pt x="473" y="367"/>
                  </a:lnTo>
                  <a:lnTo>
                    <a:pt x="473" y="365"/>
                  </a:lnTo>
                  <a:lnTo>
                    <a:pt x="473" y="363"/>
                  </a:lnTo>
                  <a:lnTo>
                    <a:pt x="473" y="360"/>
                  </a:lnTo>
                  <a:lnTo>
                    <a:pt x="473" y="358"/>
                  </a:lnTo>
                  <a:lnTo>
                    <a:pt x="475" y="358"/>
                  </a:lnTo>
                  <a:lnTo>
                    <a:pt x="478" y="358"/>
                  </a:lnTo>
                  <a:lnTo>
                    <a:pt x="482" y="358"/>
                  </a:lnTo>
                  <a:lnTo>
                    <a:pt x="485" y="360"/>
                  </a:lnTo>
                  <a:lnTo>
                    <a:pt x="485" y="358"/>
                  </a:lnTo>
                  <a:lnTo>
                    <a:pt x="485" y="358"/>
                  </a:lnTo>
                  <a:lnTo>
                    <a:pt x="485" y="355"/>
                  </a:lnTo>
                  <a:lnTo>
                    <a:pt x="485" y="355"/>
                  </a:lnTo>
                  <a:lnTo>
                    <a:pt x="485" y="353"/>
                  </a:lnTo>
                  <a:lnTo>
                    <a:pt x="487" y="353"/>
                  </a:lnTo>
                  <a:lnTo>
                    <a:pt x="489" y="351"/>
                  </a:lnTo>
                  <a:lnTo>
                    <a:pt x="489" y="348"/>
                  </a:lnTo>
                  <a:lnTo>
                    <a:pt x="489" y="346"/>
                  </a:lnTo>
                  <a:lnTo>
                    <a:pt x="492" y="344"/>
                  </a:lnTo>
                  <a:lnTo>
                    <a:pt x="489" y="344"/>
                  </a:lnTo>
                  <a:lnTo>
                    <a:pt x="489" y="341"/>
                  </a:lnTo>
                  <a:lnTo>
                    <a:pt x="487" y="341"/>
                  </a:lnTo>
                  <a:lnTo>
                    <a:pt x="485" y="344"/>
                  </a:lnTo>
                  <a:lnTo>
                    <a:pt x="485" y="344"/>
                  </a:lnTo>
                  <a:lnTo>
                    <a:pt x="485" y="344"/>
                  </a:lnTo>
                  <a:lnTo>
                    <a:pt x="485" y="344"/>
                  </a:lnTo>
                  <a:lnTo>
                    <a:pt x="485" y="344"/>
                  </a:lnTo>
                  <a:lnTo>
                    <a:pt x="485" y="344"/>
                  </a:lnTo>
                  <a:lnTo>
                    <a:pt x="487" y="344"/>
                  </a:lnTo>
                  <a:lnTo>
                    <a:pt x="487" y="344"/>
                  </a:lnTo>
                  <a:lnTo>
                    <a:pt x="487" y="344"/>
                  </a:lnTo>
                  <a:lnTo>
                    <a:pt x="487" y="346"/>
                  </a:lnTo>
                  <a:lnTo>
                    <a:pt x="487" y="346"/>
                  </a:lnTo>
                  <a:lnTo>
                    <a:pt x="485" y="346"/>
                  </a:lnTo>
                  <a:lnTo>
                    <a:pt x="485" y="346"/>
                  </a:lnTo>
                  <a:lnTo>
                    <a:pt x="482" y="346"/>
                  </a:lnTo>
                  <a:lnTo>
                    <a:pt x="482" y="346"/>
                  </a:lnTo>
                  <a:lnTo>
                    <a:pt x="482" y="348"/>
                  </a:lnTo>
                  <a:lnTo>
                    <a:pt x="480" y="351"/>
                  </a:lnTo>
                  <a:lnTo>
                    <a:pt x="480" y="351"/>
                  </a:lnTo>
                  <a:lnTo>
                    <a:pt x="480" y="348"/>
                  </a:lnTo>
                  <a:lnTo>
                    <a:pt x="480" y="348"/>
                  </a:lnTo>
                  <a:lnTo>
                    <a:pt x="480" y="348"/>
                  </a:lnTo>
                  <a:lnTo>
                    <a:pt x="480" y="348"/>
                  </a:lnTo>
                  <a:lnTo>
                    <a:pt x="480" y="344"/>
                  </a:lnTo>
                  <a:lnTo>
                    <a:pt x="482" y="344"/>
                  </a:lnTo>
                  <a:lnTo>
                    <a:pt x="480" y="341"/>
                  </a:lnTo>
                  <a:lnTo>
                    <a:pt x="480" y="341"/>
                  </a:lnTo>
                  <a:lnTo>
                    <a:pt x="480" y="344"/>
                  </a:lnTo>
                  <a:lnTo>
                    <a:pt x="480" y="344"/>
                  </a:lnTo>
                  <a:lnTo>
                    <a:pt x="478" y="346"/>
                  </a:lnTo>
                  <a:lnTo>
                    <a:pt x="478" y="348"/>
                  </a:lnTo>
                  <a:lnTo>
                    <a:pt x="475" y="351"/>
                  </a:lnTo>
                  <a:lnTo>
                    <a:pt x="475" y="351"/>
                  </a:lnTo>
                  <a:lnTo>
                    <a:pt x="475" y="351"/>
                  </a:lnTo>
                  <a:lnTo>
                    <a:pt x="473" y="351"/>
                  </a:lnTo>
                  <a:lnTo>
                    <a:pt x="473" y="351"/>
                  </a:lnTo>
                  <a:lnTo>
                    <a:pt x="470" y="348"/>
                  </a:lnTo>
                  <a:lnTo>
                    <a:pt x="470" y="348"/>
                  </a:lnTo>
                  <a:lnTo>
                    <a:pt x="468" y="346"/>
                  </a:lnTo>
                  <a:lnTo>
                    <a:pt x="468" y="346"/>
                  </a:lnTo>
                  <a:lnTo>
                    <a:pt x="466" y="346"/>
                  </a:lnTo>
                  <a:lnTo>
                    <a:pt x="463" y="348"/>
                  </a:lnTo>
                  <a:lnTo>
                    <a:pt x="461" y="353"/>
                  </a:lnTo>
                  <a:lnTo>
                    <a:pt x="454" y="358"/>
                  </a:lnTo>
                  <a:lnTo>
                    <a:pt x="452" y="360"/>
                  </a:lnTo>
                  <a:lnTo>
                    <a:pt x="449" y="360"/>
                  </a:lnTo>
                  <a:lnTo>
                    <a:pt x="442" y="363"/>
                  </a:lnTo>
                  <a:lnTo>
                    <a:pt x="440" y="365"/>
                  </a:lnTo>
                  <a:lnTo>
                    <a:pt x="437" y="365"/>
                  </a:lnTo>
                  <a:lnTo>
                    <a:pt x="430" y="363"/>
                  </a:lnTo>
                  <a:lnTo>
                    <a:pt x="426" y="360"/>
                  </a:lnTo>
                  <a:lnTo>
                    <a:pt x="418" y="360"/>
                  </a:lnTo>
                  <a:lnTo>
                    <a:pt x="414" y="360"/>
                  </a:lnTo>
                  <a:lnTo>
                    <a:pt x="409" y="355"/>
                  </a:lnTo>
                  <a:lnTo>
                    <a:pt x="407" y="351"/>
                  </a:lnTo>
                  <a:lnTo>
                    <a:pt x="407" y="346"/>
                  </a:lnTo>
                  <a:lnTo>
                    <a:pt x="409" y="341"/>
                  </a:lnTo>
                  <a:lnTo>
                    <a:pt x="416" y="334"/>
                  </a:lnTo>
                  <a:lnTo>
                    <a:pt x="418" y="329"/>
                  </a:lnTo>
                  <a:lnTo>
                    <a:pt x="421" y="325"/>
                  </a:lnTo>
                  <a:lnTo>
                    <a:pt x="423" y="322"/>
                  </a:lnTo>
                  <a:lnTo>
                    <a:pt x="426" y="320"/>
                  </a:lnTo>
                  <a:lnTo>
                    <a:pt x="430" y="318"/>
                  </a:lnTo>
                  <a:lnTo>
                    <a:pt x="435" y="320"/>
                  </a:lnTo>
                  <a:lnTo>
                    <a:pt x="440" y="320"/>
                  </a:lnTo>
                  <a:lnTo>
                    <a:pt x="444" y="322"/>
                  </a:lnTo>
                  <a:lnTo>
                    <a:pt x="449" y="325"/>
                  </a:lnTo>
                  <a:lnTo>
                    <a:pt x="452" y="325"/>
                  </a:lnTo>
                  <a:lnTo>
                    <a:pt x="452" y="327"/>
                  </a:lnTo>
                  <a:lnTo>
                    <a:pt x="454" y="332"/>
                  </a:lnTo>
                  <a:lnTo>
                    <a:pt x="454" y="332"/>
                  </a:lnTo>
                  <a:lnTo>
                    <a:pt x="459" y="332"/>
                  </a:lnTo>
                  <a:lnTo>
                    <a:pt x="461" y="332"/>
                  </a:lnTo>
                  <a:lnTo>
                    <a:pt x="463" y="332"/>
                  </a:lnTo>
                  <a:lnTo>
                    <a:pt x="463" y="332"/>
                  </a:lnTo>
                  <a:lnTo>
                    <a:pt x="466" y="332"/>
                  </a:lnTo>
                  <a:lnTo>
                    <a:pt x="470" y="334"/>
                  </a:lnTo>
                  <a:lnTo>
                    <a:pt x="473" y="334"/>
                  </a:lnTo>
                  <a:lnTo>
                    <a:pt x="478" y="334"/>
                  </a:lnTo>
                  <a:lnTo>
                    <a:pt x="478" y="334"/>
                  </a:lnTo>
                  <a:lnTo>
                    <a:pt x="480" y="337"/>
                  </a:lnTo>
                  <a:lnTo>
                    <a:pt x="480" y="337"/>
                  </a:lnTo>
                  <a:lnTo>
                    <a:pt x="480" y="337"/>
                  </a:lnTo>
                  <a:lnTo>
                    <a:pt x="480" y="339"/>
                  </a:lnTo>
                  <a:lnTo>
                    <a:pt x="480" y="339"/>
                  </a:lnTo>
                  <a:lnTo>
                    <a:pt x="480" y="339"/>
                  </a:lnTo>
                  <a:lnTo>
                    <a:pt x="482" y="341"/>
                  </a:lnTo>
                  <a:lnTo>
                    <a:pt x="485" y="341"/>
                  </a:lnTo>
                  <a:lnTo>
                    <a:pt x="485" y="339"/>
                  </a:lnTo>
                  <a:lnTo>
                    <a:pt x="487" y="339"/>
                  </a:lnTo>
                  <a:lnTo>
                    <a:pt x="492" y="341"/>
                  </a:lnTo>
                  <a:lnTo>
                    <a:pt x="492" y="339"/>
                  </a:lnTo>
                  <a:lnTo>
                    <a:pt x="494" y="339"/>
                  </a:lnTo>
                  <a:lnTo>
                    <a:pt x="496" y="339"/>
                  </a:lnTo>
                  <a:lnTo>
                    <a:pt x="496" y="339"/>
                  </a:lnTo>
                  <a:lnTo>
                    <a:pt x="496" y="341"/>
                  </a:lnTo>
                  <a:lnTo>
                    <a:pt x="496" y="341"/>
                  </a:lnTo>
                  <a:lnTo>
                    <a:pt x="494" y="341"/>
                  </a:lnTo>
                  <a:lnTo>
                    <a:pt x="496" y="341"/>
                  </a:lnTo>
                  <a:lnTo>
                    <a:pt x="499" y="341"/>
                  </a:lnTo>
                  <a:lnTo>
                    <a:pt x="501" y="339"/>
                  </a:lnTo>
                  <a:lnTo>
                    <a:pt x="504" y="337"/>
                  </a:lnTo>
                  <a:lnTo>
                    <a:pt x="504" y="337"/>
                  </a:lnTo>
                  <a:lnTo>
                    <a:pt x="501" y="337"/>
                  </a:lnTo>
                  <a:lnTo>
                    <a:pt x="499" y="337"/>
                  </a:lnTo>
                  <a:lnTo>
                    <a:pt x="499" y="337"/>
                  </a:lnTo>
                  <a:lnTo>
                    <a:pt x="496" y="334"/>
                  </a:lnTo>
                  <a:lnTo>
                    <a:pt x="492" y="327"/>
                  </a:lnTo>
                  <a:lnTo>
                    <a:pt x="489" y="325"/>
                  </a:lnTo>
                  <a:lnTo>
                    <a:pt x="489" y="320"/>
                  </a:lnTo>
                  <a:lnTo>
                    <a:pt x="489" y="318"/>
                  </a:lnTo>
                  <a:lnTo>
                    <a:pt x="485" y="313"/>
                  </a:lnTo>
                  <a:lnTo>
                    <a:pt x="485" y="310"/>
                  </a:lnTo>
                  <a:lnTo>
                    <a:pt x="485" y="310"/>
                  </a:lnTo>
                  <a:lnTo>
                    <a:pt x="485" y="308"/>
                  </a:lnTo>
                  <a:lnTo>
                    <a:pt x="485" y="306"/>
                  </a:lnTo>
                  <a:lnTo>
                    <a:pt x="485" y="306"/>
                  </a:lnTo>
                  <a:lnTo>
                    <a:pt x="482" y="303"/>
                  </a:lnTo>
                  <a:lnTo>
                    <a:pt x="478" y="301"/>
                  </a:lnTo>
                  <a:lnTo>
                    <a:pt x="478" y="296"/>
                  </a:lnTo>
                  <a:lnTo>
                    <a:pt x="475" y="296"/>
                  </a:lnTo>
                  <a:lnTo>
                    <a:pt x="470" y="294"/>
                  </a:lnTo>
                  <a:lnTo>
                    <a:pt x="470" y="294"/>
                  </a:lnTo>
                  <a:lnTo>
                    <a:pt x="466" y="287"/>
                  </a:lnTo>
                  <a:lnTo>
                    <a:pt x="468" y="284"/>
                  </a:lnTo>
                  <a:lnTo>
                    <a:pt x="466" y="282"/>
                  </a:lnTo>
                  <a:lnTo>
                    <a:pt x="466" y="282"/>
                  </a:lnTo>
                  <a:lnTo>
                    <a:pt x="463" y="280"/>
                  </a:lnTo>
                  <a:lnTo>
                    <a:pt x="463" y="277"/>
                  </a:lnTo>
                  <a:lnTo>
                    <a:pt x="463" y="275"/>
                  </a:lnTo>
                  <a:lnTo>
                    <a:pt x="466" y="270"/>
                  </a:lnTo>
                  <a:lnTo>
                    <a:pt x="466" y="268"/>
                  </a:lnTo>
                  <a:lnTo>
                    <a:pt x="466" y="266"/>
                  </a:lnTo>
                  <a:lnTo>
                    <a:pt x="468" y="261"/>
                  </a:lnTo>
                  <a:lnTo>
                    <a:pt x="468" y="254"/>
                  </a:lnTo>
                  <a:lnTo>
                    <a:pt x="470" y="249"/>
                  </a:lnTo>
                  <a:lnTo>
                    <a:pt x="473" y="244"/>
                  </a:lnTo>
                  <a:lnTo>
                    <a:pt x="473" y="239"/>
                  </a:lnTo>
                  <a:lnTo>
                    <a:pt x="470" y="239"/>
                  </a:lnTo>
                  <a:lnTo>
                    <a:pt x="468" y="239"/>
                  </a:lnTo>
                  <a:lnTo>
                    <a:pt x="463" y="239"/>
                  </a:lnTo>
                  <a:lnTo>
                    <a:pt x="461" y="239"/>
                  </a:lnTo>
                  <a:lnTo>
                    <a:pt x="454" y="239"/>
                  </a:lnTo>
                  <a:lnTo>
                    <a:pt x="444" y="242"/>
                  </a:lnTo>
                  <a:lnTo>
                    <a:pt x="433" y="242"/>
                  </a:lnTo>
                  <a:lnTo>
                    <a:pt x="418" y="244"/>
                  </a:lnTo>
                  <a:lnTo>
                    <a:pt x="402" y="244"/>
                  </a:lnTo>
                  <a:lnTo>
                    <a:pt x="385" y="247"/>
                  </a:lnTo>
                  <a:lnTo>
                    <a:pt x="369" y="249"/>
                  </a:lnTo>
                  <a:lnTo>
                    <a:pt x="350" y="249"/>
                  </a:lnTo>
                  <a:lnTo>
                    <a:pt x="333" y="251"/>
                  </a:lnTo>
                  <a:lnTo>
                    <a:pt x="317" y="251"/>
                  </a:lnTo>
                  <a:lnTo>
                    <a:pt x="303" y="254"/>
                  </a:lnTo>
                  <a:lnTo>
                    <a:pt x="291" y="254"/>
                  </a:lnTo>
                  <a:lnTo>
                    <a:pt x="281" y="256"/>
                  </a:lnTo>
                  <a:lnTo>
                    <a:pt x="274" y="256"/>
                  </a:lnTo>
                  <a:lnTo>
                    <a:pt x="272" y="256"/>
                  </a:lnTo>
                  <a:lnTo>
                    <a:pt x="267" y="256"/>
                  </a:lnTo>
                  <a:lnTo>
                    <a:pt x="267" y="256"/>
                  </a:lnTo>
                  <a:lnTo>
                    <a:pt x="274" y="249"/>
                  </a:lnTo>
                  <a:lnTo>
                    <a:pt x="274" y="244"/>
                  </a:lnTo>
                  <a:lnTo>
                    <a:pt x="269" y="242"/>
                  </a:lnTo>
                  <a:lnTo>
                    <a:pt x="269" y="237"/>
                  </a:lnTo>
                  <a:lnTo>
                    <a:pt x="269" y="237"/>
                  </a:lnTo>
                  <a:lnTo>
                    <a:pt x="269" y="235"/>
                  </a:lnTo>
                  <a:lnTo>
                    <a:pt x="269" y="232"/>
                  </a:lnTo>
                  <a:lnTo>
                    <a:pt x="269" y="232"/>
                  </a:lnTo>
                  <a:lnTo>
                    <a:pt x="269" y="232"/>
                  </a:lnTo>
                  <a:lnTo>
                    <a:pt x="269" y="230"/>
                  </a:lnTo>
                  <a:lnTo>
                    <a:pt x="269" y="230"/>
                  </a:lnTo>
                  <a:lnTo>
                    <a:pt x="269" y="228"/>
                  </a:lnTo>
                  <a:lnTo>
                    <a:pt x="267" y="228"/>
                  </a:lnTo>
                  <a:lnTo>
                    <a:pt x="265" y="225"/>
                  </a:lnTo>
                  <a:lnTo>
                    <a:pt x="265" y="223"/>
                  </a:lnTo>
                  <a:lnTo>
                    <a:pt x="267" y="221"/>
                  </a:lnTo>
                  <a:lnTo>
                    <a:pt x="269" y="221"/>
                  </a:lnTo>
                  <a:lnTo>
                    <a:pt x="274" y="221"/>
                  </a:lnTo>
                  <a:lnTo>
                    <a:pt x="277" y="221"/>
                  </a:lnTo>
                  <a:lnTo>
                    <a:pt x="279" y="218"/>
                  </a:lnTo>
                  <a:lnTo>
                    <a:pt x="279" y="216"/>
                  </a:lnTo>
                  <a:lnTo>
                    <a:pt x="279" y="209"/>
                  </a:lnTo>
                  <a:lnTo>
                    <a:pt x="279" y="206"/>
                  </a:lnTo>
                  <a:lnTo>
                    <a:pt x="281" y="206"/>
                  </a:lnTo>
                  <a:lnTo>
                    <a:pt x="281" y="204"/>
                  </a:lnTo>
                  <a:lnTo>
                    <a:pt x="279" y="204"/>
                  </a:lnTo>
                  <a:lnTo>
                    <a:pt x="279" y="199"/>
                  </a:lnTo>
                  <a:lnTo>
                    <a:pt x="277" y="199"/>
                  </a:lnTo>
                  <a:lnTo>
                    <a:pt x="277" y="199"/>
                  </a:lnTo>
                  <a:lnTo>
                    <a:pt x="277" y="192"/>
                  </a:lnTo>
                  <a:lnTo>
                    <a:pt x="279" y="190"/>
                  </a:lnTo>
                  <a:lnTo>
                    <a:pt x="286" y="183"/>
                  </a:lnTo>
                  <a:lnTo>
                    <a:pt x="286" y="183"/>
                  </a:lnTo>
                  <a:lnTo>
                    <a:pt x="286" y="180"/>
                  </a:lnTo>
                  <a:lnTo>
                    <a:pt x="286" y="178"/>
                  </a:lnTo>
                  <a:lnTo>
                    <a:pt x="286" y="166"/>
                  </a:lnTo>
                  <a:lnTo>
                    <a:pt x="286" y="164"/>
                  </a:lnTo>
                  <a:lnTo>
                    <a:pt x="286" y="161"/>
                  </a:lnTo>
                  <a:lnTo>
                    <a:pt x="288" y="157"/>
                  </a:lnTo>
                  <a:lnTo>
                    <a:pt x="291" y="152"/>
                  </a:lnTo>
                  <a:lnTo>
                    <a:pt x="291" y="150"/>
                  </a:lnTo>
                  <a:lnTo>
                    <a:pt x="293" y="147"/>
                  </a:lnTo>
                  <a:lnTo>
                    <a:pt x="295" y="145"/>
                  </a:lnTo>
                  <a:lnTo>
                    <a:pt x="298" y="145"/>
                  </a:lnTo>
                  <a:lnTo>
                    <a:pt x="300" y="142"/>
                  </a:lnTo>
                  <a:lnTo>
                    <a:pt x="303" y="142"/>
                  </a:lnTo>
                  <a:lnTo>
                    <a:pt x="307" y="135"/>
                  </a:lnTo>
                  <a:lnTo>
                    <a:pt x="307" y="135"/>
                  </a:lnTo>
                  <a:lnTo>
                    <a:pt x="310" y="131"/>
                  </a:lnTo>
                  <a:lnTo>
                    <a:pt x="310" y="131"/>
                  </a:lnTo>
                  <a:lnTo>
                    <a:pt x="310" y="131"/>
                  </a:lnTo>
                  <a:lnTo>
                    <a:pt x="314" y="128"/>
                  </a:lnTo>
                  <a:lnTo>
                    <a:pt x="317" y="126"/>
                  </a:lnTo>
                  <a:lnTo>
                    <a:pt x="319" y="121"/>
                  </a:lnTo>
                  <a:lnTo>
                    <a:pt x="319" y="116"/>
                  </a:lnTo>
                  <a:lnTo>
                    <a:pt x="314" y="112"/>
                  </a:lnTo>
                  <a:lnTo>
                    <a:pt x="314" y="112"/>
                  </a:lnTo>
                  <a:lnTo>
                    <a:pt x="314" y="112"/>
                  </a:lnTo>
                  <a:lnTo>
                    <a:pt x="314" y="109"/>
                  </a:lnTo>
                  <a:lnTo>
                    <a:pt x="317" y="109"/>
                  </a:lnTo>
                  <a:lnTo>
                    <a:pt x="321" y="109"/>
                  </a:lnTo>
                  <a:lnTo>
                    <a:pt x="324" y="102"/>
                  </a:lnTo>
                  <a:lnTo>
                    <a:pt x="329" y="93"/>
                  </a:lnTo>
                  <a:lnTo>
                    <a:pt x="331" y="88"/>
                  </a:lnTo>
                  <a:lnTo>
                    <a:pt x="331" y="88"/>
                  </a:lnTo>
                  <a:lnTo>
                    <a:pt x="333" y="88"/>
                  </a:lnTo>
                  <a:lnTo>
                    <a:pt x="333" y="86"/>
                  </a:lnTo>
                  <a:lnTo>
                    <a:pt x="331" y="83"/>
                  </a:lnTo>
                  <a:lnTo>
                    <a:pt x="329" y="83"/>
                  </a:lnTo>
                  <a:lnTo>
                    <a:pt x="326" y="83"/>
                  </a:lnTo>
                  <a:lnTo>
                    <a:pt x="324" y="81"/>
                  </a:lnTo>
                  <a:lnTo>
                    <a:pt x="324" y="81"/>
                  </a:lnTo>
                  <a:lnTo>
                    <a:pt x="321" y="76"/>
                  </a:lnTo>
                  <a:lnTo>
                    <a:pt x="319" y="74"/>
                  </a:lnTo>
                  <a:lnTo>
                    <a:pt x="317" y="74"/>
                  </a:lnTo>
                  <a:lnTo>
                    <a:pt x="312" y="71"/>
                  </a:lnTo>
                  <a:lnTo>
                    <a:pt x="312" y="69"/>
                  </a:lnTo>
                  <a:lnTo>
                    <a:pt x="310" y="67"/>
                  </a:lnTo>
                  <a:lnTo>
                    <a:pt x="310" y="62"/>
                  </a:lnTo>
                  <a:lnTo>
                    <a:pt x="310" y="62"/>
                  </a:lnTo>
                  <a:lnTo>
                    <a:pt x="310" y="60"/>
                  </a:lnTo>
                  <a:lnTo>
                    <a:pt x="312" y="57"/>
                  </a:lnTo>
                  <a:lnTo>
                    <a:pt x="310" y="57"/>
                  </a:lnTo>
                  <a:lnTo>
                    <a:pt x="310" y="55"/>
                  </a:lnTo>
                  <a:lnTo>
                    <a:pt x="307" y="55"/>
                  </a:lnTo>
                  <a:lnTo>
                    <a:pt x="305" y="53"/>
                  </a:lnTo>
                  <a:lnTo>
                    <a:pt x="305" y="53"/>
                  </a:lnTo>
                  <a:lnTo>
                    <a:pt x="303" y="50"/>
                  </a:lnTo>
                  <a:lnTo>
                    <a:pt x="303" y="48"/>
                  </a:lnTo>
                  <a:lnTo>
                    <a:pt x="303" y="45"/>
                  </a:lnTo>
                  <a:lnTo>
                    <a:pt x="303" y="43"/>
                  </a:lnTo>
                  <a:lnTo>
                    <a:pt x="305" y="43"/>
                  </a:lnTo>
                  <a:lnTo>
                    <a:pt x="310" y="41"/>
                  </a:lnTo>
                  <a:lnTo>
                    <a:pt x="310" y="41"/>
                  </a:lnTo>
                  <a:lnTo>
                    <a:pt x="312" y="38"/>
                  </a:lnTo>
                  <a:lnTo>
                    <a:pt x="312" y="36"/>
                  </a:lnTo>
                  <a:lnTo>
                    <a:pt x="310" y="36"/>
                  </a:lnTo>
                  <a:lnTo>
                    <a:pt x="305" y="34"/>
                  </a:lnTo>
                  <a:lnTo>
                    <a:pt x="303" y="34"/>
                  </a:lnTo>
                  <a:lnTo>
                    <a:pt x="303" y="31"/>
                  </a:lnTo>
                  <a:lnTo>
                    <a:pt x="303" y="26"/>
                  </a:lnTo>
                  <a:lnTo>
                    <a:pt x="305" y="22"/>
                  </a:lnTo>
                  <a:lnTo>
                    <a:pt x="305" y="19"/>
                  </a:lnTo>
                  <a:lnTo>
                    <a:pt x="307" y="19"/>
                  </a:lnTo>
                  <a:lnTo>
                    <a:pt x="307" y="17"/>
                  </a:lnTo>
                  <a:lnTo>
                    <a:pt x="310" y="15"/>
                  </a:lnTo>
                  <a:lnTo>
                    <a:pt x="310" y="12"/>
                  </a:lnTo>
                  <a:lnTo>
                    <a:pt x="307" y="10"/>
                  </a:lnTo>
                  <a:lnTo>
                    <a:pt x="307" y="8"/>
                  </a:lnTo>
                  <a:lnTo>
                    <a:pt x="305" y="8"/>
                  </a:lnTo>
                  <a:lnTo>
                    <a:pt x="303" y="8"/>
                  </a:lnTo>
                  <a:lnTo>
                    <a:pt x="303" y="8"/>
                  </a:lnTo>
                  <a:lnTo>
                    <a:pt x="300" y="8"/>
                  </a:lnTo>
                  <a:lnTo>
                    <a:pt x="300" y="5"/>
                  </a:lnTo>
                  <a:lnTo>
                    <a:pt x="300" y="0"/>
                  </a:lnTo>
                  <a:lnTo>
                    <a:pt x="298" y="3"/>
                  </a:lnTo>
                  <a:lnTo>
                    <a:pt x="279" y="3"/>
                  </a:lnTo>
                  <a:lnTo>
                    <a:pt x="260" y="5"/>
                  </a:lnTo>
                  <a:lnTo>
                    <a:pt x="241" y="5"/>
                  </a:lnTo>
                  <a:lnTo>
                    <a:pt x="222" y="8"/>
                  </a:lnTo>
                  <a:lnTo>
                    <a:pt x="206" y="10"/>
                  </a:lnTo>
                  <a:lnTo>
                    <a:pt x="187" y="10"/>
                  </a:lnTo>
                  <a:lnTo>
                    <a:pt x="168" y="12"/>
                  </a:lnTo>
                  <a:lnTo>
                    <a:pt x="149" y="12"/>
                  </a:lnTo>
                  <a:lnTo>
                    <a:pt x="130" y="15"/>
                  </a:lnTo>
                  <a:lnTo>
                    <a:pt x="111" y="15"/>
                  </a:lnTo>
                  <a:lnTo>
                    <a:pt x="92" y="17"/>
                  </a:lnTo>
                  <a:lnTo>
                    <a:pt x="73" y="17"/>
                  </a:lnTo>
                  <a:lnTo>
                    <a:pt x="54" y="19"/>
                  </a:lnTo>
                  <a:lnTo>
                    <a:pt x="35" y="19"/>
                  </a:lnTo>
                  <a:lnTo>
                    <a:pt x="19" y="22"/>
                  </a:lnTo>
                  <a:lnTo>
                    <a:pt x="0" y="22"/>
                  </a:lnTo>
                  <a:lnTo>
                    <a:pt x="0" y="36"/>
                  </a:lnTo>
                  <a:lnTo>
                    <a:pt x="2" y="67"/>
                  </a:lnTo>
                  <a:lnTo>
                    <a:pt x="2" y="81"/>
                  </a:lnTo>
                  <a:lnTo>
                    <a:pt x="2" y="95"/>
                  </a:lnTo>
                  <a:lnTo>
                    <a:pt x="4" y="109"/>
                  </a:lnTo>
                  <a:lnTo>
                    <a:pt x="4" y="124"/>
                  </a:lnTo>
                  <a:lnTo>
                    <a:pt x="4" y="140"/>
                  </a:lnTo>
                  <a:lnTo>
                    <a:pt x="4" y="147"/>
                  </a:lnTo>
                  <a:lnTo>
                    <a:pt x="7" y="150"/>
                  </a:lnTo>
                  <a:lnTo>
                    <a:pt x="7" y="150"/>
                  </a:lnTo>
                  <a:lnTo>
                    <a:pt x="7" y="150"/>
                  </a:lnTo>
                  <a:lnTo>
                    <a:pt x="7" y="150"/>
                  </a:lnTo>
                  <a:lnTo>
                    <a:pt x="9" y="152"/>
                  </a:lnTo>
                  <a:lnTo>
                    <a:pt x="9" y="152"/>
                  </a:lnTo>
                  <a:lnTo>
                    <a:pt x="12" y="152"/>
                  </a:lnTo>
                  <a:lnTo>
                    <a:pt x="14" y="157"/>
                  </a:lnTo>
                  <a:lnTo>
                    <a:pt x="14" y="157"/>
                  </a:lnTo>
                  <a:lnTo>
                    <a:pt x="14" y="157"/>
                  </a:lnTo>
                  <a:lnTo>
                    <a:pt x="14" y="157"/>
                  </a:lnTo>
                  <a:lnTo>
                    <a:pt x="19" y="159"/>
                  </a:lnTo>
                  <a:lnTo>
                    <a:pt x="19" y="159"/>
                  </a:lnTo>
                  <a:lnTo>
                    <a:pt x="21" y="161"/>
                  </a:lnTo>
                  <a:lnTo>
                    <a:pt x="23" y="164"/>
                  </a:lnTo>
                  <a:lnTo>
                    <a:pt x="23" y="166"/>
                  </a:lnTo>
                  <a:lnTo>
                    <a:pt x="23" y="166"/>
                  </a:lnTo>
                  <a:lnTo>
                    <a:pt x="26" y="168"/>
                  </a:lnTo>
                  <a:lnTo>
                    <a:pt x="26" y="168"/>
                  </a:lnTo>
                  <a:lnTo>
                    <a:pt x="28" y="173"/>
                  </a:lnTo>
                  <a:lnTo>
                    <a:pt x="28" y="173"/>
                  </a:lnTo>
                  <a:lnTo>
                    <a:pt x="31" y="178"/>
                  </a:lnTo>
                  <a:lnTo>
                    <a:pt x="31" y="180"/>
                  </a:lnTo>
                  <a:lnTo>
                    <a:pt x="31" y="180"/>
                  </a:lnTo>
                  <a:lnTo>
                    <a:pt x="31" y="180"/>
                  </a:lnTo>
                  <a:lnTo>
                    <a:pt x="31" y="183"/>
                  </a:lnTo>
                  <a:lnTo>
                    <a:pt x="33" y="183"/>
                  </a:lnTo>
                  <a:lnTo>
                    <a:pt x="33" y="183"/>
                  </a:lnTo>
                  <a:lnTo>
                    <a:pt x="33" y="183"/>
                  </a:lnTo>
                  <a:lnTo>
                    <a:pt x="31" y="185"/>
                  </a:lnTo>
                  <a:lnTo>
                    <a:pt x="31" y="187"/>
                  </a:lnTo>
                  <a:lnTo>
                    <a:pt x="31" y="190"/>
                  </a:lnTo>
                  <a:lnTo>
                    <a:pt x="31" y="192"/>
                  </a:lnTo>
                  <a:lnTo>
                    <a:pt x="31" y="192"/>
                  </a:lnTo>
                  <a:lnTo>
                    <a:pt x="31" y="192"/>
                  </a:lnTo>
                  <a:lnTo>
                    <a:pt x="31" y="195"/>
                  </a:lnTo>
                  <a:lnTo>
                    <a:pt x="31" y="195"/>
                  </a:lnTo>
                  <a:lnTo>
                    <a:pt x="31" y="197"/>
                  </a:lnTo>
                  <a:lnTo>
                    <a:pt x="31" y="197"/>
                  </a:lnTo>
                  <a:lnTo>
                    <a:pt x="31" y="197"/>
                  </a:lnTo>
                  <a:lnTo>
                    <a:pt x="33" y="199"/>
                  </a:lnTo>
                  <a:lnTo>
                    <a:pt x="33" y="202"/>
                  </a:lnTo>
                  <a:lnTo>
                    <a:pt x="35" y="204"/>
                  </a:lnTo>
                  <a:lnTo>
                    <a:pt x="38" y="204"/>
                  </a:lnTo>
                  <a:lnTo>
                    <a:pt x="38" y="204"/>
                  </a:lnTo>
                  <a:lnTo>
                    <a:pt x="38" y="204"/>
                  </a:lnTo>
                  <a:lnTo>
                    <a:pt x="40" y="206"/>
                  </a:lnTo>
                  <a:lnTo>
                    <a:pt x="42" y="206"/>
                  </a:lnTo>
                  <a:lnTo>
                    <a:pt x="42" y="206"/>
                  </a:lnTo>
                  <a:lnTo>
                    <a:pt x="42" y="206"/>
                  </a:lnTo>
                  <a:lnTo>
                    <a:pt x="42" y="206"/>
                  </a:lnTo>
                  <a:lnTo>
                    <a:pt x="42" y="209"/>
                  </a:lnTo>
                  <a:lnTo>
                    <a:pt x="42" y="209"/>
                  </a:lnTo>
                  <a:lnTo>
                    <a:pt x="42" y="209"/>
                  </a:lnTo>
                  <a:lnTo>
                    <a:pt x="42" y="209"/>
                  </a:lnTo>
                  <a:lnTo>
                    <a:pt x="40" y="209"/>
                  </a:lnTo>
                  <a:lnTo>
                    <a:pt x="40" y="209"/>
                  </a:lnTo>
                  <a:lnTo>
                    <a:pt x="40" y="211"/>
                  </a:lnTo>
                  <a:lnTo>
                    <a:pt x="40" y="211"/>
                  </a:lnTo>
                  <a:lnTo>
                    <a:pt x="40" y="211"/>
                  </a:lnTo>
                  <a:lnTo>
                    <a:pt x="42" y="213"/>
                  </a:lnTo>
                  <a:lnTo>
                    <a:pt x="42" y="213"/>
                  </a:lnTo>
                  <a:lnTo>
                    <a:pt x="42" y="213"/>
                  </a:lnTo>
                  <a:lnTo>
                    <a:pt x="45" y="213"/>
                  </a:lnTo>
                  <a:lnTo>
                    <a:pt x="45" y="213"/>
                  </a:lnTo>
                  <a:lnTo>
                    <a:pt x="45" y="213"/>
                  </a:lnTo>
                  <a:lnTo>
                    <a:pt x="45" y="213"/>
                  </a:lnTo>
                  <a:lnTo>
                    <a:pt x="45" y="216"/>
                  </a:lnTo>
                  <a:lnTo>
                    <a:pt x="45" y="218"/>
                  </a:lnTo>
                  <a:lnTo>
                    <a:pt x="47" y="218"/>
                  </a:lnTo>
                  <a:lnTo>
                    <a:pt x="47" y="218"/>
                  </a:lnTo>
                  <a:lnTo>
                    <a:pt x="47" y="221"/>
                  </a:lnTo>
                  <a:lnTo>
                    <a:pt x="49" y="223"/>
                  </a:lnTo>
                  <a:lnTo>
                    <a:pt x="52" y="223"/>
                  </a:lnTo>
                  <a:lnTo>
                    <a:pt x="52" y="223"/>
                  </a:lnTo>
                  <a:lnTo>
                    <a:pt x="52" y="223"/>
                  </a:lnTo>
                  <a:lnTo>
                    <a:pt x="49" y="225"/>
                  </a:lnTo>
                  <a:lnTo>
                    <a:pt x="49" y="225"/>
                  </a:lnTo>
                  <a:lnTo>
                    <a:pt x="49" y="228"/>
                  </a:lnTo>
                  <a:lnTo>
                    <a:pt x="49" y="228"/>
                  </a:lnTo>
                  <a:lnTo>
                    <a:pt x="49" y="230"/>
                  </a:lnTo>
                  <a:lnTo>
                    <a:pt x="49" y="230"/>
                  </a:lnTo>
                  <a:lnTo>
                    <a:pt x="49" y="230"/>
                  </a:lnTo>
                  <a:lnTo>
                    <a:pt x="49" y="232"/>
                  </a:lnTo>
                  <a:lnTo>
                    <a:pt x="54" y="235"/>
                  </a:lnTo>
                  <a:lnTo>
                    <a:pt x="54" y="235"/>
                  </a:lnTo>
                  <a:lnTo>
                    <a:pt x="54" y="235"/>
                  </a:lnTo>
                  <a:lnTo>
                    <a:pt x="54" y="237"/>
                  </a:lnTo>
                  <a:lnTo>
                    <a:pt x="54" y="237"/>
                  </a:lnTo>
                  <a:lnTo>
                    <a:pt x="57" y="237"/>
                  </a:lnTo>
                  <a:lnTo>
                    <a:pt x="57" y="239"/>
                  </a:lnTo>
                  <a:lnTo>
                    <a:pt x="57" y="239"/>
                  </a:lnTo>
                  <a:lnTo>
                    <a:pt x="57" y="239"/>
                  </a:lnTo>
                  <a:lnTo>
                    <a:pt x="57" y="242"/>
                  </a:lnTo>
                  <a:lnTo>
                    <a:pt x="57" y="244"/>
                  </a:lnTo>
                  <a:lnTo>
                    <a:pt x="59" y="244"/>
                  </a:lnTo>
                  <a:lnTo>
                    <a:pt x="59" y="244"/>
                  </a:lnTo>
                  <a:lnTo>
                    <a:pt x="59" y="247"/>
                  </a:lnTo>
                  <a:lnTo>
                    <a:pt x="59" y="247"/>
                  </a:lnTo>
                  <a:lnTo>
                    <a:pt x="59" y="247"/>
                  </a:lnTo>
                  <a:lnTo>
                    <a:pt x="59" y="247"/>
                  </a:lnTo>
                  <a:lnTo>
                    <a:pt x="59" y="247"/>
                  </a:lnTo>
                  <a:lnTo>
                    <a:pt x="61" y="244"/>
                  </a:lnTo>
                  <a:lnTo>
                    <a:pt x="64" y="247"/>
                  </a:lnTo>
                  <a:lnTo>
                    <a:pt x="64" y="247"/>
                  </a:lnTo>
                  <a:lnTo>
                    <a:pt x="64" y="254"/>
                  </a:lnTo>
                  <a:lnTo>
                    <a:pt x="64" y="254"/>
                  </a:lnTo>
                  <a:lnTo>
                    <a:pt x="64" y="256"/>
                  </a:lnTo>
                  <a:lnTo>
                    <a:pt x="64" y="258"/>
                  </a:lnTo>
                  <a:lnTo>
                    <a:pt x="66" y="261"/>
                  </a:lnTo>
                  <a:lnTo>
                    <a:pt x="68" y="263"/>
                  </a:lnTo>
                  <a:lnTo>
                    <a:pt x="68" y="263"/>
                  </a:lnTo>
                  <a:lnTo>
                    <a:pt x="68" y="266"/>
                  </a:lnTo>
                  <a:lnTo>
                    <a:pt x="68" y="266"/>
                  </a:lnTo>
                  <a:lnTo>
                    <a:pt x="64" y="268"/>
                  </a:lnTo>
                  <a:lnTo>
                    <a:pt x="64" y="268"/>
                  </a:lnTo>
                  <a:lnTo>
                    <a:pt x="61" y="268"/>
                  </a:lnTo>
                  <a:lnTo>
                    <a:pt x="64" y="273"/>
                  </a:lnTo>
                  <a:lnTo>
                    <a:pt x="66" y="275"/>
                  </a:lnTo>
                  <a:lnTo>
                    <a:pt x="66" y="275"/>
                  </a:lnTo>
                  <a:lnTo>
                    <a:pt x="66" y="277"/>
                  </a:lnTo>
                  <a:lnTo>
                    <a:pt x="66" y="277"/>
                  </a:lnTo>
                  <a:lnTo>
                    <a:pt x="66" y="277"/>
                  </a:lnTo>
                  <a:lnTo>
                    <a:pt x="64" y="280"/>
                  </a:lnTo>
                  <a:lnTo>
                    <a:pt x="64" y="282"/>
                  </a:lnTo>
                  <a:lnTo>
                    <a:pt x="64" y="282"/>
                  </a:lnTo>
                  <a:lnTo>
                    <a:pt x="64" y="284"/>
                  </a:lnTo>
                  <a:lnTo>
                    <a:pt x="64" y="287"/>
                  </a:lnTo>
                  <a:lnTo>
                    <a:pt x="64" y="287"/>
                  </a:lnTo>
                  <a:lnTo>
                    <a:pt x="64" y="289"/>
                  </a:lnTo>
                  <a:lnTo>
                    <a:pt x="64" y="289"/>
                  </a:lnTo>
                  <a:lnTo>
                    <a:pt x="64" y="292"/>
                  </a:lnTo>
                  <a:lnTo>
                    <a:pt x="61" y="299"/>
                  </a:lnTo>
                  <a:lnTo>
                    <a:pt x="59" y="306"/>
                  </a:lnTo>
                  <a:lnTo>
                    <a:pt x="59" y="308"/>
                  </a:lnTo>
                  <a:lnTo>
                    <a:pt x="54" y="310"/>
                  </a:lnTo>
                  <a:lnTo>
                    <a:pt x="54" y="313"/>
                  </a:lnTo>
                  <a:lnTo>
                    <a:pt x="54" y="318"/>
                  </a:lnTo>
                  <a:lnTo>
                    <a:pt x="54" y="320"/>
                  </a:lnTo>
                  <a:lnTo>
                    <a:pt x="52" y="320"/>
                  </a:lnTo>
                  <a:lnTo>
                    <a:pt x="49" y="322"/>
                  </a:lnTo>
                  <a:lnTo>
                    <a:pt x="49" y="325"/>
                  </a:lnTo>
                  <a:lnTo>
                    <a:pt x="49" y="327"/>
                  </a:lnTo>
                  <a:lnTo>
                    <a:pt x="49" y="327"/>
                  </a:lnTo>
                  <a:lnTo>
                    <a:pt x="49" y="327"/>
                  </a:lnTo>
                  <a:lnTo>
                    <a:pt x="49" y="329"/>
                  </a:lnTo>
                  <a:lnTo>
                    <a:pt x="49" y="332"/>
                  </a:lnTo>
                  <a:lnTo>
                    <a:pt x="49" y="332"/>
                  </a:lnTo>
                  <a:lnTo>
                    <a:pt x="52" y="334"/>
                  </a:lnTo>
                  <a:lnTo>
                    <a:pt x="52" y="337"/>
                  </a:lnTo>
                  <a:lnTo>
                    <a:pt x="52" y="339"/>
                  </a:lnTo>
                  <a:lnTo>
                    <a:pt x="52" y="341"/>
                  </a:lnTo>
                  <a:lnTo>
                    <a:pt x="49" y="344"/>
                  </a:lnTo>
                  <a:lnTo>
                    <a:pt x="47" y="346"/>
                  </a:lnTo>
                  <a:lnTo>
                    <a:pt x="47" y="348"/>
                  </a:lnTo>
                  <a:lnTo>
                    <a:pt x="47" y="353"/>
                  </a:lnTo>
                  <a:lnTo>
                    <a:pt x="49" y="355"/>
                  </a:lnTo>
                  <a:lnTo>
                    <a:pt x="52" y="358"/>
                  </a:lnTo>
                  <a:lnTo>
                    <a:pt x="52" y="360"/>
                  </a:lnTo>
                  <a:lnTo>
                    <a:pt x="54" y="363"/>
                  </a:lnTo>
                  <a:lnTo>
                    <a:pt x="52" y="363"/>
                  </a:lnTo>
                  <a:lnTo>
                    <a:pt x="52" y="365"/>
                  </a:lnTo>
                  <a:lnTo>
                    <a:pt x="52" y="367"/>
                  </a:lnTo>
                  <a:lnTo>
                    <a:pt x="52" y="367"/>
                  </a:lnTo>
                  <a:lnTo>
                    <a:pt x="54" y="370"/>
                  </a:lnTo>
                  <a:lnTo>
                    <a:pt x="54" y="372"/>
                  </a:lnTo>
                  <a:lnTo>
                    <a:pt x="54" y="374"/>
                  </a:lnTo>
                  <a:lnTo>
                    <a:pt x="54" y="374"/>
                  </a:lnTo>
                  <a:lnTo>
                    <a:pt x="54" y="377"/>
                  </a:lnTo>
                  <a:lnTo>
                    <a:pt x="54" y="379"/>
                  </a:lnTo>
                  <a:lnTo>
                    <a:pt x="52" y="381"/>
                  </a:lnTo>
                  <a:lnTo>
                    <a:pt x="52" y="384"/>
                  </a:lnTo>
                  <a:lnTo>
                    <a:pt x="54" y="386"/>
                  </a:lnTo>
                  <a:lnTo>
                    <a:pt x="47" y="393"/>
                  </a:lnTo>
                  <a:lnTo>
                    <a:pt x="45" y="396"/>
                  </a:lnTo>
                  <a:lnTo>
                    <a:pt x="45" y="396"/>
                  </a:lnTo>
                  <a:lnTo>
                    <a:pt x="47" y="396"/>
                  </a:lnTo>
                  <a:lnTo>
                    <a:pt x="49" y="398"/>
                  </a:lnTo>
                  <a:lnTo>
                    <a:pt x="49" y="398"/>
                  </a:lnTo>
                  <a:lnTo>
                    <a:pt x="49" y="408"/>
                  </a:lnTo>
                  <a:lnTo>
                    <a:pt x="45" y="417"/>
                  </a:lnTo>
                  <a:lnTo>
                    <a:pt x="42" y="417"/>
                  </a:lnTo>
                  <a:lnTo>
                    <a:pt x="38" y="417"/>
                  </a:lnTo>
                  <a:lnTo>
                    <a:pt x="35" y="419"/>
                  </a:lnTo>
                  <a:lnTo>
                    <a:pt x="35" y="422"/>
                  </a:lnTo>
                  <a:lnTo>
                    <a:pt x="38" y="426"/>
                  </a:lnTo>
                  <a:lnTo>
                    <a:pt x="40" y="431"/>
                  </a:lnTo>
                  <a:lnTo>
                    <a:pt x="42" y="431"/>
                  </a:lnTo>
                  <a:lnTo>
                    <a:pt x="45" y="431"/>
                  </a:lnTo>
                  <a:lnTo>
                    <a:pt x="47" y="429"/>
                  </a:lnTo>
                  <a:lnTo>
                    <a:pt x="49" y="429"/>
                  </a:lnTo>
                  <a:lnTo>
                    <a:pt x="52" y="426"/>
                  </a:lnTo>
                  <a:lnTo>
                    <a:pt x="54" y="424"/>
                  </a:lnTo>
                  <a:lnTo>
                    <a:pt x="59" y="424"/>
                  </a:lnTo>
                  <a:lnTo>
                    <a:pt x="68" y="422"/>
                  </a:lnTo>
                  <a:lnTo>
                    <a:pt x="68" y="422"/>
                  </a:lnTo>
                  <a:lnTo>
                    <a:pt x="68" y="422"/>
                  </a:lnTo>
                  <a:lnTo>
                    <a:pt x="68" y="422"/>
                  </a:lnTo>
                  <a:lnTo>
                    <a:pt x="80" y="422"/>
                  </a:lnTo>
                  <a:lnTo>
                    <a:pt x="83" y="422"/>
                  </a:lnTo>
                  <a:lnTo>
                    <a:pt x="85" y="422"/>
                  </a:lnTo>
                  <a:lnTo>
                    <a:pt x="90" y="422"/>
                  </a:lnTo>
                  <a:lnTo>
                    <a:pt x="92" y="422"/>
                  </a:lnTo>
                  <a:lnTo>
                    <a:pt x="94" y="419"/>
                  </a:lnTo>
                  <a:lnTo>
                    <a:pt x="99" y="419"/>
                  </a:lnTo>
                  <a:lnTo>
                    <a:pt x="106" y="417"/>
                  </a:lnTo>
                  <a:lnTo>
                    <a:pt x="111" y="419"/>
                  </a:lnTo>
                  <a:lnTo>
                    <a:pt x="123" y="422"/>
                  </a:lnTo>
                  <a:lnTo>
                    <a:pt x="130" y="424"/>
                  </a:lnTo>
                  <a:lnTo>
                    <a:pt x="144" y="426"/>
                  </a:lnTo>
                  <a:lnTo>
                    <a:pt x="151" y="431"/>
                  </a:lnTo>
                  <a:lnTo>
                    <a:pt x="154" y="434"/>
                  </a:lnTo>
                  <a:lnTo>
                    <a:pt x="165" y="438"/>
                  </a:lnTo>
                  <a:lnTo>
                    <a:pt x="184" y="441"/>
                  </a:lnTo>
                  <a:lnTo>
                    <a:pt x="187" y="438"/>
                  </a:lnTo>
                  <a:lnTo>
                    <a:pt x="189" y="441"/>
                  </a:lnTo>
                  <a:lnTo>
                    <a:pt x="189" y="438"/>
                  </a:lnTo>
                  <a:lnTo>
                    <a:pt x="191" y="441"/>
                  </a:lnTo>
                  <a:lnTo>
                    <a:pt x="210" y="443"/>
                  </a:lnTo>
                  <a:lnTo>
                    <a:pt x="213" y="441"/>
                  </a:lnTo>
                  <a:lnTo>
                    <a:pt x="215" y="441"/>
                  </a:lnTo>
                  <a:lnTo>
                    <a:pt x="222" y="436"/>
                  </a:lnTo>
                  <a:lnTo>
                    <a:pt x="227" y="436"/>
                  </a:lnTo>
                  <a:lnTo>
                    <a:pt x="234" y="436"/>
                  </a:lnTo>
                  <a:lnTo>
                    <a:pt x="236" y="436"/>
                  </a:lnTo>
                  <a:lnTo>
                    <a:pt x="236" y="434"/>
                  </a:lnTo>
                  <a:lnTo>
                    <a:pt x="234" y="434"/>
                  </a:lnTo>
                  <a:lnTo>
                    <a:pt x="236" y="431"/>
                  </a:lnTo>
                  <a:lnTo>
                    <a:pt x="236" y="431"/>
                  </a:lnTo>
                  <a:lnTo>
                    <a:pt x="241" y="429"/>
                  </a:lnTo>
                  <a:lnTo>
                    <a:pt x="239" y="429"/>
                  </a:lnTo>
                  <a:lnTo>
                    <a:pt x="236" y="429"/>
                  </a:lnTo>
                  <a:lnTo>
                    <a:pt x="234" y="429"/>
                  </a:lnTo>
                  <a:lnTo>
                    <a:pt x="232" y="431"/>
                  </a:lnTo>
                  <a:lnTo>
                    <a:pt x="232" y="431"/>
                  </a:lnTo>
                  <a:lnTo>
                    <a:pt x="229" y="429"/>
                  </a:lnTo>
                  <a:lnTo>
                    <a:pt x="227" y="422"/>
                  </a:lnTo>
                  <a:lnTo>
                    <a:pt x="229" y="422"/>
                  </a:lnTo>
                  <a:lnTo>
                    <a:pt x="232" y="419"/>
                  </a:lnTo>
                  <a:lnTo>
                    <a:pt x="229" y="419"/>
                  </a:lnTo>
                  <a:lnTo>
                    <a:pt x="229" y="419"/>
                  </a:lnTo>
                  <a:lnTo>
                    <a:pt x="229" y="419"/>
                  </a:lnTo>
                  <a:lnTo>
                    <a:pt x="227" y="422"/>
                  </a:lnTo>
                  <a:lnTo>
                    <a:pt x="224" y="422"/>
                  </a:lnTo>
                  <a:lnTo>
                    <a:pt x="224" y="422"/>
                  </a:lnTo>
                  <a:lnTo>
                    <a:pt x="222" y="422"/>
                  </a:lnTo>
                  <a:lnTo>
                    <a:pt x="222" y="419"/>
                  </a:lnTo>
                  <a:lnTo>
                    <a:pt x="220" y="417"/>
                  </a:lnTo>
                  <a:lnTo>
                    <a:pt x="220" y="415"/>
                  </a:lnTo>
                  <a:lnTo>
                    <a:pt x="222" y="415"/>
                  </a:lnTo>
                  <a:lnTo>
                    <a:pt x="222" y="415"/>
                  </a:lnTo>
                  <a:lnTo>
                    <a:pt x="222" y="415"/>
                  </a:lnTo>
                  <a:lnTo>
                    <a:pt x="224" y="412"/>
                  </a:lnTo>
                  <a:lnTo>
                    <a:pt x="224" y="412"/>
                  </a:lnTo>
                  <a:lnTo>
                    <a:pt x="227" y="412"/>
                  </a:lnTo>
                  <a:lnTo>
                    <a:pt x="227" y="415"/>
                  </a:lnTo>
                  <a:lnTo>
                    <a:pt x="227" y="415"/>
                  </a:lnTo>
                  <a:lnTo>
                    <a:pt x="224" y="417"/>
                  </a:lnTo>
                  <a:lnTo>
                    <a:pt x="227" y="417"/>
                  </a:lnTo>
                  <a:lnTo>
                    <a:pt x="229" y="417"/>
                  </a:lnTo>
                  <a:lnTo>
                    <a:pt x="232" y="412"/>
                  </a:lnTo>
                  <a:lnTo>
                    <a:pt x="232" y="412"/>
                  </a:lnTo>
                  <a:lnTo>
                    <a:pt x="241" y="408"/>
                  </a:lnTo>
                  <a:lnTo>
                    <a:pt x="241" y="408"/>
                  </a:lnTo>
                  <a:lnTo>
                    <a:pt x="243" y="405"/>
                  </a:lnTo>
                  <a:lnTo>
                    <a:pt x="243" y="405"/>
                  </a:lnTo>
                  <a:lnTo>
                    <a:pt x="243" y="403"/>
                  </a:lnTo>
                  <a:lnTo>
                    <a:pt x="243" y="403"/>
                  </a:lnTo>
                  <a:lnTo>
                    <a:pt x="246" y="403"/>
                  </a:lnTo>
                  <a:lnTo>
                    <a:pt x="246" y="405"/>
                  </a:lnTo>
                  <a:lnTo>
                    <a:pt x="248" y="405"/>
                  </a:lnTo>
                  <a:lnTo>
                    <a:pt x="250" y="403"/>
                  </a:lnTo>
                  <a:lnTo>
                    <a:pt x="253" y="403"/>
                  </a:lnTo>
                  <a:lnTo>
                    <a:pt x="258" y="403"/>
                  </a:lnTo>
                  <a:lnTo>
                    <a:pt x="258" y="403"/>
                  </a:lnTo>
                  <a:lnTo>
                    <a:pt x="260" y="405"/>
                  </a:lnTo>
                  <a:lnTo>
                    <a:pt x="260" y="405"/>
                  </a:lnTo>
                  <a:lnTo>
                    <a:pt x="260" y="408"/>
                  </a:lnTo>
                  <a:lnTo>
                    <a:pt x="258" y="408"/>
                  </a:lnTo>
                  <a:lnTo>
                    <a:pt x="258" y="408"/>
                  </a:lnTo>
                  <a:lnTo>
                    <a:pt x="258" y="405"/>
                  </a:lnTo>
                  <a:lnTo>
                    <a:pt x="255" y="408"/>
                  </a:lnTo>
                  <a:lnTo>
                    <a:pt x="255" y="410"/>
                  </a:lnTo>
                  <a:lnTo>
                    <a:pt x="255" y="412"/>
                  </a:lnTo>
                  <a:lnTo>
                    <a:pt x="255" y="412"/>
                  </a:lnTo>
                  <a:lnTo>
                    <a:pt x="255" y="415"/>
                  </a:lnTo>
                  <a:lnTo>
                    <a:pt x="255" y="415"/>
                  </a:lnTo>
                  <a:lnTo>
                    <a:pt x="258" y="417"/>
                  </a:lnTo>
                  <a:lnTo>
                    <a:pt x="260" y="417"/>
                  </a:lnTo>
                  <a:lnTo>
                    <a:pt x="265" y="412"/>
                  </a:lnTo>
                  <a:lnTo>
                    <a:pt x="265" y="412"/>
                  </a:lnTo>
                  <a:lnTo>
                    <a:pt x="277" y="412"/>
                  </a:lnTo>
                  <a:lnTo>
                    <a:pt x="279" y="412"/>
                  </a:lnTo>
                  <a:lnTo>
                    <a:pt x="281" y="412"/>
                  </a:lnTo>
                  <a:lnTo>
                    <a:pt x="281" y="415"/>
                  </a:lnTo>
                  <a:lnTo>
                    <a:pt x="281" y="419"/>
                  </a:lnTo>
                  <a:lnTo>
                    <a:pt x="281" y="422"/>
                  </a:lnTo>
                  <a:lnTo>
                    <a:pt x="281" y="424"/>
                  </a:lnTo>
                  <a:lnTo>
                    <a:pt x="281" y="426"/>
                  </a:lnTo>
                  <a:lnTo>
                    <a:pt x="284" y="426"/>
                  </a:lnTo>
                  <a:lnTo>
                    <a:pt x="286" y="424"/>
                  </a:lnTo>
                  <a:lnTo>
                    <a:pt x="288" y="424"/>
                  </a:lnTo>
                  <a:lnTo>
                    <a:pt x="288" y="424"/>
                  </a:lnTo>
                  <a:lnTo>
                    <a:pt x="291" y="424"/>
                  </a:lnTo>
                  <a:lnTo>
                    <a:pt x="291" y="426"/>
                  </a:lnTo>
                  <a:lnTo>
                    <a:pt x="291" y="426"/>
                  </a:lnTo>
                  <a:lnTo>
                    <a:pt x="291" y="429"/>
                  </a:lnTo>
                  <a:lnTo>
                    <a:pt x="293" y="431"/>
                  </a:lnTo>
                  <a:lnTo>
                    <a:pt x="293" y="434"/>
                  </a:lnTo>
                  <a:lnTo>
                    <a:pt x="293" y="436"/>
                  </a:lnTo>
                  <a:lnTo>
                    <a:pt x="291" y="436"/>
                  </a:lnTo>
                  <a:lnTo>
                    <a:pt x="293" y="438"/>
                  </a:lnTo>
                  <a:lnTo>
                    <a:pt x="298" y="436"/>
                  </a:lnTo>
                  <a:lnTo>
                    <a:pt x="303" y="434"/>
                  </a:lnTo>
                  <a:lnTo>
                    <a:pt x="305" y="434"/>
                  </a:lnTo>
                  <a:lnTo>
                    <a:pt x="307" y="434"/>
                  </a:lnTo>
                  <a:lnTo>
                    <a:pt x="307" y="434"/>
                  </a:lnTo>
                  <a:lnTo>
                    <a:pt x="305" y="436"/>
                  </a:lnTo>
                  <a:lnTo>
                    <a:pt x="305" y="436"/>
                  </a:lnTo>
                  <a:lnTo>
                    <a:pt x="305" y="438"/>
                  </a:lnTo>
                  <a:lnTo>
                    <a:pt x="307" y="438"/>
                  </a:lnTo>
                  <a:lnTo>
                    <a:pt x="310" y="438"/>
                  </a:lnTo>
                  <a:lnTo>
                    <a:pt x="312" y="438"/>
                  </a:lnTo>
                  <a:lnTo>
                    <a:pt x="317" y="441"/>
                  </a:lnTo>
                  <a:lnTo>
                    <a:pt x="319" y="441"/>
                  </a:lnTo>
                  <a:lnTo>
                    <a:pt x="319" y="441"/>
                  </a:lnTo>
                  <a:lnTo>
                    <a:pt x="321" y="438"/>
                  </a:lnTo>
                  <a:lnTo>
                    <a:pt x="321" y="436"/>
                  </a:lnTo>
                  <a:lnTo>
                    <a:pt x="321" y="436"/>
                  </a:lnTo>
                  <a:lnTo>
                    <a:pt x="321" y="436"/>
                  </a:lnTo>
                  <a:lnTo>
                    <a:pt x="321" y="434"/>
                  </a:lnTo>
                  <a:lnTo>
                    <a:pt x="321" y="434"/>
                  </a:lnTo>
                  <a:lnTo>
                    <a:pt x="324" y="429"/>
                  </a:lnTo>
                  <a:lnTo>
                    <a:pt x="324" y="429"/>
                  </a:lnTo>
                  <a:lnTo>
                    <a:pt x="324" y="424"/>
                  </a:lnTo>
                  <a:lnTo>
                    <a:pt x="324" y="424"/>
                  </a:lnTo>
                  <a:lnTo>
                    <a:pt x="326" y="426"/>
                  </a:lnTo>
                  <a:lnTo>
                    <a:pt x="326" y="426"/>
                  </a:lnTo>
                  <a:lnTo>
                    <a:pt x="329" y="429"/>
                  </a:lnTo>
                  <a:lnTo>
                    <a:pt x="329" y="431"/>
                  </a:lnTo>
                  <a:lnTo>
                    <a:pt x="326" y="431"/>
                  </a:lnTo>
                  <a:lnTo>
                    <a:pt x="326" y="431"/>
                  </a:lnTo>
                  <a:lnTo>
                    <a:pt x="324" y="434"/>
                  </a:lnTo>
                  <a:lnTo>
                    <a:pt x="324" y="436"/>
                  </a:lnTo>
                  <a:lnTo>
                    <a:pt x="324" y="441"/>
                  </a:lnTo>
                  <a:lnTo>
                    <a:pt x="324" y="443"/>
                  </a:lnTo>
                  <a:lnTo>
                    <a:pt x="326" y="445"/>
                  </a:lnTo>
                  <a:lnTo>
                    <a:pt x="326" y="445"/>
                  </a:lnTo>
                  <a:lnTo>
                    <a:pt x="329" y="445"/>
                  </a:lnTo>
                  <a:lnTo>
                    <a:pt x="329" y="448"/>
                  </a:lnTo>
                  <a:lnTo>
                    <a:pt x="329" y="448"/>
                  </a:lnTo>
                  <a:lnTo>
                    <a:pt x="329" y="450"/>
                  </a:lnTo>
                  <a:lnTo>
                    <a:pt x="329" y="450"/>
                  </a:lnTo>
                  <a:lnTo>
                    <a:pt x="331" y="452"/>
                  </a:lnTo>
                  <a:lnTo>
                    <a:pt x="333" y="452"/>
                  </a:lnTo>
                  <a:lnTo>
                    <a:pt x="340" y="457"/>
                  </a:lnTo>
                  <a:lnTo>
                    <a:pt x="343" y="460"/>
                  </a:lnTo>
                  <a:lnTo>
                    <a:pt x="340" y="464"/>
                  </a:lnTo>
                  <a:lnTo>
                    <a:pt x="340" y="464"/>
                  </a:lnTo>
                  <a:lnTo>
                    <a:pt x="340" y="464"/>
                  </a:lnTo>
                  <a:lnTo>
                    <a:pt x="340" y="467"/>
                  </a:lnTo>
                  <a:lnTo>
                    <a:pt x="343" y="467"/>
                  </a:lnTo>
                  <a:lnTo>
                    <a:pt x="340" y="467"/>
                  </a:lnTo>
                  <a:lnTo>
                    <a:pt x="340" y="469"/>
                  </a:lnTo>
                  <a:lnTo>
                    <a:pt x="338" y="469"/>
                  </a:lnTo>
                  <a:lnTo>
                    <a:pt x="338" y="467"/>
                  </a:lnTo>
                  <a:lnTo>
                    <a:pt x="338" y="467"/>
                  </a:lnTo>
                  <a:lnTo>
                    <a:pt x="336" y="467"/>
                  </a:lnTo>
                  <a:lnTo>
                    <a:pt x="336" y="467"/>
                  </a:lnTo>
                  <a:lnTo>
                    <a:pt x="336" y="464"/>
                  </a:lnTo>
                  <a:lnTo>
                    <a:pt x="336" y="462"/>
                  </a:lnTo>
                  <a:lnTo>
                    <a:pt x="336" y="457"/>
                  </a:lnTo>
                  <a:lnTo>
                    <a:pt x="333" y="460"/>
                  </a:lnTo>
                  <a:lnTo>
                    <a:pt x="331" y="457"/>
                  </a:lnTo>
                  <a:lnTo>
                    <a:pt x="329" y="455"/>
                  </a:lnTo>
                  <a:lnTo>
                    <a:pt x="329" y="455"/>
                  </a:lnTo>
                  <a:lnTo>
                    <a:pt x="326" y="455"/>
                  </a:lnTo>
                  <a:lnTo>
                    <a:pt x="326" y="455"/>
                  </a:lnTo>
                  <a:lnTo>
                    <a:pt x="324" y="457"/>
                  </a:lnTo>
                  <a:lnTo>
                    <a:pt x="324" y="460"/>
                  </a:lnTo>
                  <a:lnTo>
                    <a:pt x="321" y="462"/>
                  </a:lnTo>
                  <a:lnTo>
                    <a:pt x="319" y="462"/>
                  </a:lnTo>
                  <a:lnTo>
                    <a:pt x="319" y="462"/>
                  </a:lnTo>
                  <a:lnTo>
                    <a:pt x="317" y="460"/>
                  </a:lnTo>
                  <a:lnTo>
                    <a:pt x="319" y="464"/>
                  </a:lnTo>
                  <a:lnTo>
                    <a:pt x="324" y="469"/>
                  </a:lnTo>
                  <a:lnTo>
                    <a:pt x="331" y="471"/>
                  </a:lnTo>
                  <a:lnTo>
                    <a:pt x="340" y="471"/>
                  </a:lnTo>
                  <a:lnTo>
                    <a:pt x="343" y="474"/>
                  </a:lnTo>
                  <a:lnTo>
                    <a:pt x="345" y="474"/>
                  </a:lnTo>
                  <a:lnTo>
                    <a:pt x="347" y="476"/>
                  </a:lnTo>
                  <a:lnTo>
                    <a:pt x="347" y="476"/>
                  </a:lnTo>
                  <a:lnTo>
                    <a:pt x="350" y="474"/>
                  </a:lnTo>
                  <a:lnTo>
                    <a:pt x="350" y="474"/>
                  </a:lnTo>
                  <a:lnTo>
                    <a:pt x="350" y="471"/>
                  </a:lnTo>
                  <a:lnTo>
                    <a:pt x="352" y="471"/>
                  </a:lnTo>
                  <a:lnTo>
                    <a:pt x="352" y="471"/>
                  </a:lnTo>
                  <a:lnTo>
                    <a:pt x="355" y="471"/>
                  </a:lnTo>
                  <a:lnTo>
                    <a:pt x="357" y="474"/>
                  </a:lnTo>
                  <a:lnTo>
                    <a:pt x="355" y="474"/>
                  </a:lnTo>
                  <a:lnTo>
                    <a:pt x="355" y="474"/>
                  </a:lnTo>
                  <a:lnTo>
                    <a:pt x="355" y="476"/>
                  </a:lnTo>
                  <a:lnTo>
                    <a:pt x="355" y="476"/>
                  </a:lnTo>
                  <a:lnTo>
                    <a:pt x="357" y="476"/>
                  </a:lnTo>
                  <a:lnTo>
                    <a:pt x="359" y="476"/>
                  </a:lnTo>
                  <a:lnTo>
                    <a:pt x="364" y="476"/>
                  </a:lnTo>
                  <a:lnTo>
                    <a:pt x="369" y="481"/>
                  </a:lnTo>
                  <a:lnTo>
                    <a:pt x="369" y="481"/>
                  </a:lnTo>
                  <a:lnTo>
                    <a:pt x="369" y="481"/>
                  </a:lnTo>
                  <a:lnTo>
                    <a:pt x="369" y="481"/>
                  </a:lnTo>
                  <a:lnTo>
                    <a:pt x="371" y="479"/>
                  </a:lnTo>
                  <a:lnTo>
                    <a:pt x="373" y="479"/>
                  </a:lnTo>
                  <a:lnTo>
                    <a:pt x="373" y="476"/>
                  </a:lnTo>
                  <a:lnTo>
                    <a:pt x="371" y="474"/>
                  </a:lnTo>
                  <a:lnTo>
                    <a:pt x="373" y="476"/>
                  </a:lnTo>
                  <a:lnTo>
                    <a:pt x="376" y="476"/>
                  </a:lnTo>
                  <a:lnTo>
                    <a:pt x="378" y="476"/>
                  </a:lnTo>
                  <a:lnTo>
                    <a:pt x="381" y="476"/>
                  </a:lnTo>
                  <a:lnTo>
                    <a:pt x="381" y="479"/>
                  </a:lnTo>
                  <a:lnTo>
                    <a:pt x="381" y="479"/>
                  </a:lnTo>
                  <a:lnTo>
                    <a:pt x="378" y="481"/>
                  </a:lnTo>
                  <a:lnTo>
                    <a:pt x="376" y="481"/>
                  </a:lnTo>
                  <a:lnTo>
                    <a:pt x="378" y="481"/>
                  </a:lnTo>
                  <a:lnTo>
                    <a:pt x="383" y="483"/>
                  </a:lnTo>
                  <a:lnTo>
                    <a:pt x="383" y="483"/>
                  </a:lnTo>
                  <a:lnTo>
                    <a:pt x="383" y="481"/>
                  </a:lnTo>
                  <a:lnTo>
                    <a:pt x="385" y="481"/>
                  </a:lnTo>
                  <a:lnTo>
                    <a:pt x="388" y="481"/>
                  </a:lnTo>
                  <a:lnTo>
                    <a:pt x="388" y="481"/>
                  </a:lnTo>
                  <a:lnTo>
                    <a:pt x="388" y="481"/>
                  </a:lnTo>
                  <a:lnTo>
                    <a:pt x="390" y="481"/>
                  </a:lnTo>
                  <a:lnTo>
                    <a:pt x="390" y="481"/>
                  </a:lnTo>
                  <a:lnTo>
                    <a:pt x="390" y="479"/>
                  </a:lnTo>
                  <a:lnTo>
                    <a:pt x="390" y="479"/>
                  </a:lnTo>
                  <a:lnTo>
                    <a:pt x="390" y="476"/>
                  </a:lnTo>
                  <a:lnTo>
                    <a:pt x="390" y="476"/>
                  </a:lnTo>
                  <a:lnTo>
                    <a:pt x="392" y="476"/>
                  </a:lnTo>
                  <a:lnTo>
                    <a:pt x="392" y="476"/>
                  </a:lnTo>
                  <a:lnTo>
                    <a:pt x="395" y="476"/>
                  </a:lnTo>
                  <a:lnTo>
                    <a:pt x="395" y="479"/>
                  </a:lnTo>
                  <a:lnTo>
                    <a:pt x="395" y="476"/>
                  </a:lnTo>
                  <a:lnTo>
                    <a:pt x="395" y="471"/>
                  </a:lnTo>
                  <a:lnTo>
                    <a:pt x="395" y="471"/>
                  </a:lnTo>
                  <a:lnTo>
                    <a:pt x="395" y="471"/>
                  </a:lnTo>
                  <a:lnTo>
                    <a:pt x="395" y="467"/>
                  </a:lnTo>
                  <a:lnTo>
                    <a:pt x="395" y="467"/>
                  </a:lnTo>
                  <a:lnTo>
                    <a:pt x="395" y="464"/>
                  </a:lnTo>
                  <a:lnTo>
                    <a:pt x="397" y="467"/>
                  </a:lnTo>
                  <a:lnTo>
                    <a:pt x="397" y="467"/>
                  </a:lnTo>
                  <a:lnTo>
                    <a:pt x="400" y="469"/>
                  </a:lnTo>
                  <a:lnTo>
                    <a:pt x="400" y="467"/>
                  </a:lnTo>
                  <a:lnTo>
                    <a:pt x="397" y="464"/>
                  </a:lnTo>
                  <a:lnTo>
                    <a:pt x="400" y="464"/>
                  </a:lnTo>
                  <a:lnTo>
                    <a:pt x="400" y="462"/>
                  </a:lnTo>
                  <a:lnTo>
                    <a:pt x="400" y="460"/>
                  </a:lnTo>
                  <a:lnTo>
                    <a:pt x="397" y="460"/>
                  </a:lnTo>
                  <a:lnTo>
                    <a:pt x="397" y="460"/>
                  </a:lnTo>
                  <a:lnTo>
                    <a:pt x="397" y="457"/>
                  </a:lnTo>
                  <a:lnTo>
                    <a:pt x="397" y="457"/>
                  </a:lnTo>
                  <a:lnTo>
                    <a:pt x="397" y="457"/>
                  </a:lnTo>
                  <a:lnTo>
                    <a:pt x="400" y="457"/>
                  </a:lnTo>
                  <a:lnTo>
                    <a:pt x="400" y="457"/>
                  </a:lnTo>
                  <a:lnTo>
                    <a:pt x="400" y="455"/>
                  </a:lnTo>
                  <a:lnTo>
                    <a:pt x="400" y="455"/>
                  </a:lnTo>
                  <a:lnTo>
                    <a:pt x="402" y="455"/>
                  </a:lnTo>
                  <a:lnTo>
                    <a:pt x="402" y="457"/>
                  </a:lnTo>
                  <a:lnTo>
                    <a:pt x="400" y="457"/>
                  </a:lnTo>
                  <a:lnTo>
                    <a:pt x="402" y="457"/>
                  </a:lnTo>
                  <a:lnTo>
                    <a:pt x="404" y="460"/>
                  </a:lnTo>
                  <a:lnTo>
                    <a:pt x="407" y="457"/>
                  </a:lnTo>
                  <a:lnTo>
                    <a:pt x="407" y="457"/>
                  </a:lnTo>
                  <a:lnTo>
                    <a:pt x="409" y="457"/>
                  </a:lnTo>
                  <a:lnTo>
                    <a:pt x="411" y="457"/>
                  </a:lnTo>
                  <a:lnTo>
                    <a:pt x="411" y="455"/>
                  </a:lnTo>
                  <a:lnTo>
                    <a:pt x="414" y="452"/>
                  </a:lnTo>
                  <a:lnTo>
                    <a:pt x="414" y="452"/>
                  </a:lnTo>
                  <a:lnTo>
                    <a:pt x="414" y="450"/>
                  </a:lnTo>
                  <a:lnTo>
                    <a:pt x="414" y="450"/>
                  </a:lnTo>
                  <a:lnTo>
                    <a:pt x="416" y="450"/>
                  </a:lnTo>
                  <a:lnTo>
                    <a:pt x="416" y="450"/>
                  </a:lnTo>
                  <a:lnTo>
                    <a:pt x="416" y="452"/>
                  </a:lnTo>
                  <a:lnTo>
                    <a:pt x="418" y="455"/>
                  </a:lnTo>
                  <a:lnTo>
                    <a:pt x="421" y="457"/>
                  </a:lnTo>
                  <a:lnTo>
                    <a:pt x="421" y="464"/>
                  </a:lnTo>
                  <a:lnTo>
                    <a:pt x="423" y="460"/>
                  </a:lnTo>
                  <a:lnTo>
                    <a:pt x="423" y="457"/>
                  </a:lnTo>
                  <a:lnTo>
                    <a:pt x="423" y="457"/>
                  </a:lnTo>
                  <a:lnTo>
                    <a:pt x="423" y="455"/>
                  </a:lnTo>
                  <a:lnTo>
                    <a:pt x="426" y="455"/>
                  </a:lnTo>
                  <a:lnTo>
                    <a:pt x="426" y="455"/>
                  </a:lnTo>
                  <a:lnTo>
                    <a:pt x="426" y="455"/>
                  </a:lnTo>
                  <a:lnTo>
                    <a:pt x="426" y="457"/>
                  </a:lnTo>
                  <a:lnTo>
                    <a:pt x="430" y="460"/>
                  </a:lnTo>
                  <a:lnTo>
                    <a:pt x="433" y="462"/>
                  </a:lnTo>
                  <a:lnTo>
                    <a:pt x="433" y="464"/>
                  </a:lnTo>
                  <a:lnTo>
                    <a:pt x="433" y="462"/>
                  </a:lnTo>
                  <a:lnTo>
                    <a:pt x="433" y="460"/>
                  </a:lnTo>
                  <a:lnTo>
                    <a:pt x="433" y="460"/>
                  </a:lnTo>
                  <a:lnTo>
                    <a:pt x="435" y="460"/>
                  </a:lnTo>
                  <a:lnTo>
                    <a:pt x="435" y="460"/>
                  </a:lnTo>
                  <a:lnTo>
                    <a:pt x="435" y="462"/>
                  </a:lnTo>
                  <a:lnTo>
                    <a:pt x="435" y="462"/>
                  </a:lnTo>
                  <a:lnTo>
                    <a:pt x="435" y="464"/>
                  </a:lnTo>
                  <a:lnTo>
                    <a:pt x="435" y="467"/>
                  </a:lnTo>
                  <a:lnTo>
                    <a:pt x="435" y="467"/>
                  </a:lnTo>
                  <a:lnTo>
                    <a:pt x="435" y="469"/>
                  </a:lnTo>
                  <a:lnTo>
                    <a:pt x="435" y="469"/>
                  </a:lnTo>
                  <a:lnTo>
                    <a:pt x="435" y="471"/>
                  </a:lnTo>
                  <a:lnTo>
                    <a:pt x="435" y="471"/>
                  </a:lnTo>
                  <a:lnTo>
                    <a:pt x="437" y="474"/>
                  </a:lnTo>
                  <a:lnTo>
                    <a:pt x="437" y="476"/>
                  </a:lnTo>
                  <a:lnTo>
                    <a:pt x="440" y="476"/>
                  </a:lnTo>
                  <a:lnTo>
                    <a:pt x="440" y="479"/>
                  </a:lnTo>
                  <a:lnTo>
                    <a:pt x="440" y="481"/>
                  </a:lnTo>
                  <a:lnTo>
                    <a:pt x="437" y="481"/>
                  </a:lnTo>
                  <a:lnTo>
                    <a:pt x="440" y="481"/>
                  </a:lnTo>
                  <a:lnTo>
                    <a:pt x="442" y="479"/>
                  </a:lnTo>
                  <a:lnTo>
                    <a:pt x="449" y="476"/>
                  </a:lnTo>
                  <a:lnTo>
                    <a:pt x="449" y="474"/>
                  </a:lnTo>
                  <a:lnTo>
                    <a:pt x="452" y="474"/>
                  </a:lnTo>
                  <a:lnTo>
                    <a:pt x="454" y="471"/>
                  </a:lnTo>
                  <a:lnTo>
                    <a:pt x="454" y="469"/>
                  </a:lnTo>
                  <a:lnTo>
                    <a:pt x="456" y="469"/>
                  </a:lnTo>
                  <a:lnTo>
                    <a:pt x="456" y="464"/>
                  </a:lnTo>
                  <a:lnTo>
                    <a:pt x="459" y="462"/>
                  </a:lnTo>
                  <a:lnTo>
                    <a:pt x="454" y="462"/>
                  </a:lnTo>
                  <a:lnTo>
                    <a:pt x="452" y="460"/>
                  </a:lnTo>
                  <a:lnTo>
                    <a:pt x="452" y="455"/>
                  </a:lnTo>
                  <a:lnTo>
                    <a:pt x="456" y="455"/>
                  </a:lnTo>
                  <a:lnTo>
                    <a:pt x="454" y="452"/>
                  </a:lnTo>
                  <a:lnTo>
                    <a:pt x="454" y="452"/>
                  </a:lnTo>
                  <a:lnTo>
                    <a:pt x="456" y="452"/>
                  </a:lnTo>
                  <a:lnTo>
                    <a:pt x="459" y="455"/>
                  </a:lnTo>
                  <a:lnTo>
                    <a:pt x="461" y="452"/>
                  </a:lnTo>
                  <a:lnTo>
                    <a:pt x="461" y="452"/>
                  </a:lnTo>
                  <a:lnTo>
                    <a:pt x="459" y="450"/>
                  </a:lnTo>
                  <a:lnTo>
                    <a:pt x="456" y="450"/>
                  </a:lnTo>
                  <a:lnTo>
                    <a:pt x="456" y="448"/>
                  </a:lnTo>
                  <a:lnTo>
                    <a:pt x="456" y="445"/>
                  </a:lnTo>
                  <a:lnTo>
                    <a:pt x="456" y="445"/>
                  </a:lnTo>
                  <a:lnTo>
                    <a:pt x="456" y="445"/>
                  </a:lnTo>
                  <a:lnTo>
                    <a:pt x="459" y="448"/>
                  </a:lnTo>
                  <a:lnTo>
                    <a:pt x="459" y="448"/>
                  </a:lnTo>
                  <a:lnTo>
                    <a:pt x="459" y="445"/>
                  </a:lnTo>
                  <a:lnTo>
                    <a:pt x="459" y="443"/>
                  </a:lnTo>
                  <a:lnTo>
                    <a:pt x="456" y="443"/>
                  </a:lnTo>
                  <a:lnTo>
                    <a:pt x="456" y="443"/>
                  </a:lnTo>
                  <a:lnTo>
                    <a:pt x="456" y="441"/>
                  </a:lnTo>
                  <a:lnTo>
                    <a:pt x="456" y="441"/>
                  </a:lnTo>
                  <a:lnTo>
                    <a:pt x="456" y="438"/>
                  </a:lnTo>
                  <a:lnTo>
                    <a:pt x="456" y="438"/>
                  </a:lnTo>
                  <a:lnTo>
                    <a:pt x="459" y="436"/>
                  </a:lnTo>
                  <a:lnTo>
                    <a:pt x="456" y="434"/>
                  </a:lnTo>
                  <a:lnTo>
                    <a:pt x="454" y="434"/>
                  </a:lnTo>
                  <a:lnTo>
                    <a:pt x="452" y="434"/>
                  </a:lnTo>
                  <a:lnTo>
                    <a:pt x="447" y="434"/>
                  </a:lnTo>
                  <a:lnTo>
                    <a:pt x="447" y="434"/>
                  </a:lnTo>
                  <a:lnTo>
                    <a:pt x="444" y="431"/>
                  </a:lnTo>
                  <a:lnTo>
                    <a:pt x="440" y="429"/>
                  </a:lnTo>
                  <a:lnTo>
                    <a:pt x="440" y="426"/>
                  </a:lnTo>
                  <a:lnTo>
                    <a:pt x="437" y="429"/>
                  </a:lnTo>
                  <a:lnTo>
                    <a:pt x="437" y="429"/>
                  </a:lnTo>
                  <a:lnTo>
                    <a:pt x="437" y="429"/>
                  </a:lnTo>
                  <a:lnTo>
                    <a:pt x="437" y="426"/>
                  </a:lnTo>
                  <a:lnTo>
                    <a:pt x="437" y="426"/>
                  </a:lnTo>
                  <a:lnTo>
                    <a:pt x="440" y="426"/>
                  </a:lnTo>
                  <a:lnTo>
                    <a:pt x="440" y="426"/>
                  </a:lnTo>
                  <a:lnTo>
                    <a:pt x="440" y="424"/>
                  </a:lnTo>
                  <a:lnTo>
                    <a:pt x="440" y="424"/>
                  </a:lnTo>
                  <a:lnTo>
                    <a:pt x="437" y="424"/>
                  </a:lnTo>
                  <a:lnTo>
                    <a:pt x="437" y="424"/>
                  </a:lnTo>
                  <a:lnTo>
                    <a:pt x="440" y="422"/>
                  </a:lnTo>
                  <a:lnTo>
                    <a:pt x="440" y="419"/>
                  </a:lnTo>
                  <a:lnTo>
                    <a:pt x="442" y="422"/>
                  </a:lnTo>
                  <a:lnTo>
                    <a:pt x="444" y="424"/>
                  </a:lnTo>
                  <a:lnTo>
                    <a:pt x="447" y="426"/>
                  </a:lnTo>
                  <a:lnTo>
                    <a:pt x="447" y="424"/>
                  </a:lnTo>
                  <a:lnTo>
                    <a:pt x="444" y="424"/>
                  </a:lnTo>
                  <a:lnTo>
                    <a:pt x="447" y="424"/>
                  </a:lnTo>
                  <a:lnTo>
                    <a:pt x="447" y="422"/>
                  </a:lnTo>
                  <a:lnTo>
                    <a:pt x="449" y="424"/>
                  </a:lnTo>
                  <a:lnTo>
                    <a:pt x="452" y="424"/>
                  </a:lnTo>
                  <a:lnTo>
                    <a:pt x="463" y="431"/>
                  </a:lnTo>
                  <a:lnTo>
                    <a:pt x="468" y="431"/>
                  </a:lnTo>
                  <a:lnTo>
                    <a:pt x="470" y="429"/>
                  </a:lnTo>
                  <a:lnTo>
                    <a:pt x="475" y="434"/>
                  </a:lnTo>
                  <a:lnTo>
                    <a:pt x="475" y="434"/>
                  </a:lnTo>
                  <a:lnTo>
                    <a:pt x="478" y="431"/>
                  </a:lnTo>
                  <a:lnTo>
                    <a:pt x="478" y="429"/>
                  </a:lnTo>
                  <a:lnTo>
                    <a:pt x="478" y="429"/>
                  </a:lnTo>
                  <a:lnTo>
                    <a:pt x="478" y="429"/>
                  </a:lnTo>
                  <a:lnTo>
                    <a:pt x="480" y="429"/>
                  </a:lnTo>
                  <a:lnTo>
                    <a:pt x="480" y="429"/>
                  </a:lnTo>
                  <a:lnTo>
                    <a:pt x="480" y="431"/>
                  </a:lnTo>
                  <a:lnTo>
                    <a:pt x="480" y="431"/>
                  </a:lnTo>
                  <a:lnTo>
                    <a:pt x="480" y="431"/>
                  </a:lnTo>
                  <a:lnTo>
                    <a:pt x="480" y="434"/>
                  </a:lnTo>
                  <a:lnTo>
                    <a:pt x="480" y="434"/>
                  </a:lnTo>
                  <a:lnTo>
                    <a:pt x="480" y="434"/>
                  </a:lnTo>
                  <a:lnTo>
                    <a:pt x="480" y="434"/>
                  </a:lnTo>
                  <a:lnTo>
                    <a:pt x="480" y="434"/>
                  </a:lnTo>
                  <a:lnTo>
                    <a:pt x="480" y="434"/>
                  </a:lnTo>
                  <a:lnTo>
                    <a:pt x="480" y="436"/>
                  </a:lnTo>
                  <a:lnTo>
                    <a:pt x="480" y="436"/>
                  </a:lnTo>
                  <a:lnTo>
                    <a:pt x="482" y="436"/>
                  </a:lnTo>
                  <a:lnTo>
                    <a:pt x="482" y="436"/>
                  </a:lnTo>
                  <a:lnTo>
                    <a:pt x="485" y="436"/>
                  </a:lnTo>
                  <a:lnTo>
                    <a:pt x="485" y="436"/>
                  </a:lnTo>
                  <a:lnTo>
                    <a:pt x="487" y="436"/>
                  </a:lnTo>
                  <a:lnTo>
                    <a:pt x="485" y="438"/>
                  </a:lnTo>
                  <a:lnTo>
                    <a:pt x="485" y="438"/>
                  </a:lnTo>
                  <a:lnTo>
                    <a:pt x="485" y="438"/>
                  </a:lnTo>
                  <a:lnTo>
                    <a:pt x="485" y="441"/>
                  </a:lnTo>
                  <a:lnTo>
                    <a:pt x="487" y="441"/>
                  </a:lnTo>
                  <a:lnTo>
                    <a:pt x="487" y="438"/>
                  </a:lnTo>
                  <a:lnTo>
                    <a:pt x="487" y="438"/>
                  </a:lnTo>
                  <a:lnTo>
                    <a:pt x="487" y="438"/>
                  </a:lnTo>
                  <a:lnTo>
                    <a:pt x="487" y="441"/>
                  </a:lnTo>
                  <a:lnTo>
                    <a:pt x="489" y="441"/>
                  </a:lnTo>
                  <a:lnTo>
                    <a:pt x="489" y="443"/>
                  </a:lnTo>
                  <a:lnTo>
                    <a:pt x="487" y="445"/>
                  </a:lnTo>
                  <a:lnTo>
                    <a:pt x="487" y="445"/>
                  </a:lnTo>
                  <a:lnTo>
                    <a:pt x="485" y="448"/>
                  </a:lnTo>
                  <a:lnTo>
                    <a:pt x="482" y="448"/>
                  </a:lnTo>
                  <a:lnTo>
                    <a:pt x="496" y="448"/>
                  </a:lnTo>
                  <a:lnTo>
                    <a:pt x="496" y="448"/>
                  </a:lnTo>
                  <a:lnTo>
                    <a:pt x="501" y="445"/>
                  </a:lnTo>
                  <a:lnTo>
                    <a:pt x="501" y="443"/>
                  </a:lnTo>
                  <a:lnTo>
                    <a:pt x="504" y="445"/>
                  </a:lnTo>
                  <a:lnTo>
                    <a:pt x="504" y="445"/>
                  </a:lnTo>
                  <a:lnTo>
                    <a:pt x="501" y="450"/>
                  </a:lnTo>
                  <a:lnTo>
                    <a:pt x="504" y="450"/>
                  </a:lnTo>
                  <a:lnTo>
                    <a:pt x="504" y="452"/>
                  </a:lnTo>
                  <a:lnTo>
                    <a:pt x="506" y="455"/>
                  </a:lnTo>
                  <a:lnTo>
                    <a:pt x="508" y="455"/>
                  </a:lnTo>
                  <a:lnTo>
                    <a:pt x="511" y="455"/>
                  </a:lnTo>
                  <a:lnTo>
                    <a:pt x="518" y="455"/>
                  </a:lnTo>
                  <a:lnTo>
                    <a:pt x="515" y="452"/>
                  </a:lnTo>
                  <a:lnTo>
                    <a:pt x="518" y="452"/>
                  </a:lnTo>
                  <a:lnTo>
                    <a:pt x="520" y="452"/>
                  </a:lnTo>
                  <a:lnTo>
                    <a:pt x="523" y="452"/>
                  </a:lnTo>
                  <a:lnTo>
                    <a:pt x="520" y="455"/>
                  </a:lnTo>
                  <a:lnTo>
                    <a:pt x="520" y="455"/>
                  </a:lnTo>
                  <a:lnTo>
                    <a:pt x="527" y="464"/>
                  </a:lnTo>
                  <a:lnTo>
                    <a:pt x="530" y="464"/>
                  </a:lnTo>
                  <a:lnTo>
                    <a:pt x="530" y="467"/>
                  </a:lnTo>
                  <a:lnTo>
                    <a:pt x="530" y="467"/>
                  </a:lnTo>
                  <a:lnTo>
                    <a:pt x="530" y="469"/>
                  </a:lnTo>
                  <a:lnTo>
                    <a:pt x="530" y="471"/>
                  </a:lnTo>
                  <a:lnTo>
                    <a:pt x="532" y="471"/>
                  </a:lnTo>
                  <a:lnTo>
                    <a:pt x="534" y="471"/>
                  </a:lnTo>
                  <a:lnTo>
                    <a:pt x="537" y="469"/>
                  </a:lnTo>
                  <a:lnTo>
                    <a:pt x="537" y="469"/>
                  </a:lnTo>
                  <a:lnTo>
                    <a:pt x="537" y="467"/>
                  </a:lnTo>
                  <a:lnTo>
                    <a:pt x="537" y="464"/>
                  </a:lnTo>
                  <a:lnTo>
                    <a:pt x="537" y="462"/>
                  </a:lnTo>
                  <a:lnTo>
                    <a:pt x="537" y="462"/>
                  </a:lnTo>
                  <a:lnTo>
                    <a:pt x="537" y="460"/>
                  </a:lnTo>
                  <a:lnTo>
                    <a:pt x="539" y="460"/>
                  </a:lnTo>
                  <a:lnTo>
                    <a:pt x="539" y="462"/>
                  </a:lnTo>
                  <a:lnTo>
                    <a:pt x="539" y="464"/>
                  </a:lnTo>
                  <a:lnTo>
                    <a:pt x="539" y="467"/>
                  </a:lnTo>
                  <a:lnTo>
                    <a:pt x="539" y="467"/>
                  </a:lnTo>
                  <a:lnTo>
                    <a:pt x="541" y="467"/>
                  </a:lnTo>
                  <a:lnTo>
                    <a:pt x="541" y="464"/>
                  </a:lnTo>
                  <a:lnTo>
                    <a:pt x="541" y="464"/>
                  </a:lnTo>
                  <a:lnTo>
                    <a:pt x="541" y="462"/>
                  </a:lnTo>
                  <a:lnTo>
                    <a:pt x="544" y="462"/>
                  </a:lnTo>
                  <a:lnTo>
                    <a:pt x="544" y="464"/>
                  </a:lnTo>
                  <a:lnTo>
                    <a:pt x="541" y="467"/>
                  </a:lnTo>
                  <a:lnTo>
                    <a:pt x="541" y="469"/>
                  </a:lnTo>
                  <a:lnTo>
                    <a:pt x="539" y="474"/>
                  </a:lnTo>
                  <a:lnTo>
                    <a:pt x="539" y="474"/>
                  </a:lnTo>
                  <a:lnTo>
                    <a:pt x="537" y="474"/>
                  </a:lnTo>
                  <a:lnTo>
                    <a:pt x="537" y="476"/>
                  </a:lnTo>
                  <a:lnTo>
                    <a:pt x="537" y="476"/>
                  </a:lnTo>
                  <a:lnTo>
                    <a:pt x="537" y="479"/>
                  </a:lnTo>
                  <a:lnTo>
                    <a:pt x="537" y="479"/>
                  </a:lnTo>
                  <a:lnTo>
                    <a:pt x="537" y="481"/>
                  </a:lnTo>
                  <a:lnTo>
                    <a:pt x="534" y="483"/>
                  </a:lnTo>
                  <a:lnTo>
                    <a:pt x="532" y="486"/>
                  </a:lnTo>
                  <a:lnTo>
                    <a:pt x="532" y="486"/>
                  </a:lnTo>
                  <a:lnTo>
                    <a:pt x="530" y="488"/>
                  </a:lnTo>
                  <a:lnTo>
                    <a:pt x="530" y="488"/>
                  </a:lnTo>
                  <a:lnTo>
                    <a:pt x="530" y="493"/>
                  </a:lnTo>
                  <a:lnTo>
                    <a:pt x="532" y="493"/>
                  </a:lnTo>
                  <a:lnTo>
                    <a:pt x="534" y="490"/>
                  </a:lnTo>
                  <a:lnTo>
                    <a:pt x="539" y="481"/>
                  </a:lnTo>
                  <a:lnTo>
                    <a:pt x="539" y="481"/>
                  </a:lnTo>
                  <a:lnTo>
                    <a:pt x="539" y="479"/>
                  </a:lnTo>
                  <a:lnTo>
                    <a:pt x="539" y="476"/>
                  </a:lnTo>
                  <a:lnTo>
                    <a:pt x="541" y="476"/>
                  </a:lnTo>
                  <a:lnTo>
                    <a:pt x="544" y="474"/>
                  </a:lnTo>
                  <a:lnTo>
                    <a:pt x="546" y="474"/>
                  </a:lnTo>
                  <a:lnTo>
                    <a:pt x="546" y="474"/>
                  </a:lnTo>
                  <a:lnTo>
                    <a:pt x="546" y="471"/>
                  </a:lnTo>
                  <a:lnTo>
                    <a:pt x="546" y="471"/>
                  </a:lnTo>
                  <a:lnTo>
                    <a:pt x="546" y="469"/>
                  </a:lnTo>
                  <a:lnTo>
                    <a:pt x="546" y="469"/>
                  </a:lnTo>
                  <a:lnTo>
                    <a:pt x="546" y="469"/>
                  </a:lnTo>
                  <a:lnTo>
                    <a:pt x="549" y="469"/>
                  </a:lnTo>
                  <a:lnTo>
                    <a:pt x="549" y="471"/>
                  </a:lnTo>
                  <a:lnTo>
                    <a:pt x="553" y="474"/>
                  </a:lnTo>
                  <a:lnTo>
                    <a:pt x="553" y="476"/>
                  </a:lnTo>
                  <a:lnTo>
                    <a:pt x="553" y="479"/>
                  </a:lnTo>
                  <a:lnTo>
                    <a:pt x="558" y="481"/>
                  </a:lnTo>
                  <a:lnTo>
                    <a:pt x="558" y="481"/>
                  </a:lnTo>
                  <a:lnTo>
                    <a:pt x="560" y="481"/>
                  </a:lnTo>
                  <a:lnTo>
                    <a:pt x="558" y="476"/>
                  </a:lnTo>
                  <a:lnTo>
                    <a:pt x="558" y="474"/>
                  </a:lnTo>
                  <a:lnTo>
                    <a:pt x="560" y="471"/>
                  </a:lnTo>
                  <a:lnTo>
                    <a:pt x="560" y="469"/>
                  </a:lnTo>
                  <a:lnTo>
                    <a:pt x="563" y="469"/>
                  </a:lnTo>
                  <a:lnTo>
                    <a:pt x="563" y="469"/>
                  </a:lnTo>
                  <a:lnTo>
                    <a:pt x="563" y="469"/>
                  </a:lnTo>
                  <a:lnTo>
                    <a:pt x="565" y="471"/>
                  </a:lnTo>
                  <a:lnTo>
                    <a:pt x="565" y="469"/>
                  </a:lnTo>
                  <a:lnTo>
                    <a:pt x="563" y="467"/>
                  </a:lnTo>
                  <a:lnTo>
                    <a:pt x="563" y="467"/>
                  </a:lnTo>
                  <a:lnTo>
                    <a:pt x="563" y="464"/>
                  </a:lnTo>
                  <a:lnTo>
                    <a:pt x="565" y="464"/>
                  </a:lnTo>
                  <a:lnTo>
                    <a:pt x="565" y="467"/>
                  </a:lnTo>
                  <a:lnTo>
                    <a:pt x="565" y="467"/>
                  </a:lnTo>
                  <a:lnTo>
                    <a:pt x="567" y="469"/>
                  </a:lnTo>
                  <a:lnTo>
                    <a:pt x="567" y="467"/>
                  </a:lnTo>
                  <a:lnTo>
                    <a:pt x="570" y="462"/>
                  </a:lnTo>
                  <a:lnTo>
                    <a:pt x="563" y="462"/>
                  </a:lnTo>
                  <a:lnTo>
                    <a:pt x="563" y="462"/>
                  </a:lnTo>
                  <a:lnTo>
                    <a:pt x="563" y="460"/>
                  </a:lnTo>
                  <a:lnTo>
                    <a:pt x="563" y="460"/>
                  </a:lnTo>
                  <a:lnTo>
                    <a:pt x="565" y="457"/>
                  </a:lnTo>
                  <a:lnTo>
                    <a:pt x="567" y="457"/>
                  </a:lnTo>
                  <a:lnTo>
                    <a:pt x="567" y="457"/>
                  </a:lnTo>
                  <a:lnTo>
                    <a:pt x="567" y="457"/>
                  </a:lnTo>
                  <a:close/>
                  <a:moveTo>
                    <a:pt x="518" y="389"/>
                  </a:moveTo>
                  <a:lnTo>
                    <a:pt x="518" y="386"/>
                  </a:lnTo>
                  <a:lnTo>
                    <a:pt x="515" y="386"/>
                  </a:lnTo>
                  <a:lnTo>
                    <a:pt x="515" y="386"/>
                  </a:lnTo>
                  <a:lnTo>
                    <a:pt x="515" y="386"/>
                  </a:lnTo>
                  <a:lnTo>
                    <a:pt x="513" y="384"/>
                  </a:lnTo>
                  <a:lnTo>
                    <a:pt x="511" y="386"/>
                  </a:lnTo>
                  <a:lnTo>
                    <a:pt x="511" y="389"/>
                  </a:lnTo>
                  <a:lnTo>
                    <a:pt x="513" y="393"/>
                  </a:lnTo>
                  <a:lnTo>
                    <a:pt x="513" y="391"/>
                  </a:lnTo>
                  <a:lnTo>
                    <a:pt x="515" y="389"/>
                  </a:lnTo>
                  <a:lnTo>
                    <a:pt x="515" y="389"/>
                  </a:lnTo>
                  <a:lnTo>
                    <a:pt x="515" y="389"/>
                  </a:lnTo>
                  <a:lnTo>
                    <a:pt x="518" y="391"/>
                  </a:lnTo>
                  <a:lnTo>
                    <a:pt x="518" y="391"/>
                  </a:lnTo>
                  <a:lnTo>
                    <a:pt x="520" y="391"/>
                  </a:lnTo>
                  <a:lnTo>
                    <a:pt x="518" y="391"/>
                  </a:lnTo>
                  <a:lnTo>
                    <a:pt x="518" y="389"/>
                  </a:lnTo>
                  <a:close/>
                  <a:moveTo>
                    <a:pt x="575" y="393"/>
                  </a:moveTo>
                  <a:lnTo>
                    <a:pt x="577" y="389"/>
                  </a:lnTo>
                  <a:lnTo>
                    <a:pt x="579" y="386"/>
                  </a:lnTo>
                  <a:lnTo>
                    <a:pt x="572" y="396"/>
                  </a:lnTo>
                  <a:lnTo>
                    <a:pt x="575" y="393"/>
                  </a:lnTo>
                  <a:close/>
                  <a:moveTo>
                    <a:pt x="475" y="448"/>
                  </a:moveTo>
                  <a:lnTo>
                    <a:pt x="475" y="448"/>
                  </a:lnTo>
                  <a:lnTo>
                    <a:pt x="475" y="448"/>
                  </a:lnTo>
                  <a:lnTo>
                    <a:pt x="475" y="448"/>
                  </a:lnTo>
                  <a:lnTo>
                    <a:pt x="473" y="448"/>
                  </a:lnTo>
                  <a:lnTo>
                    <a:pt x="473" y="448"/>
                  </a:lnTo>
                  <a:lnTo>
                    <a:pt x="473" y="448"/>
                  </a:lnTo>
                  <a:lnTo>
                    <a:pt x="473" y="450"/>
                  </a:lnTo>
                  <a:lnTo>
                    <a:pt x="475" y="450"/>
                  </a:lnTo>
                  <a:lnTo>
                    <a:pt x="475" y="450"/>
                  </a:lnTo>
                  <a:lnTo>
                    <a:pt x="475" y="450"/>
                  </a:lnTo>
                  <a:lnTo>
                    <a:pt x="475" y="450"/>
                  </a:lnTo>
                  <a:lnTo>
                    <a:pt x="475" y="450"/>
                  </a:lnTo>
                  <a:lnTo>
                    <a:pt x="478" y="448"/>
                  </a:lnTo>
                  <a:lnTo>
                    <a:pt x="478" y="448"/>
                  </a:lnTo>
                  <a:lnTo>
                    <a:pt x="475" y="448"/>
                  </a:lnTo>
                  <a:lnTo>
                    <a:pt x="475" y="448"/>
                  </a:lnTo>
                  <a:close/>
                  <a:moveTo>
                    <a:pt x="582" y="355"/>
                  </a:moveTo>
                  <a:lnTo>
                    <a:pt x="579" y="353"/>
                  </a:lnTo>
                  <a:lnTo>
                    <a:pt x="579" y="351"/>
                  </a:lnTo>
                  <a:lnTo>
                    <a:pt x="577" y="348"/>
                  </a:lnTo>
                  <a:lnTo>
                    <a:pt x="575" y="346"/>
                  </a:lnTo>
                  <a:lnTo>
                    <a:pt x="577" y="348"/>
                  </a:lnTo>
                  <a:lnTo>
                    <a:pt x="579" y="348"/>
                  </a:lnTo>
                  <a:lnTo>
                    <a:pt x="579" y="353"/>
                  </a:lnTo>
                  <a:lnTo>
                    <a:pt x="579" y="355"/>
                  </a:lnTo>
                  <a:lnTo>
                    <a:pt x="579" y="355"/>
                  </a:lnTo>
                  <a:lnTo>
                    <a:pt x="582" y="358"/>
                  </a:lnTo>
                  <a:lnTo>
                    <a:pt x="582" y="360"/>
                  </a:lnTo>
                  <a:lnTo>
                    <a:pt x="582" y="363"/>
                  </a:lnTo>
                  <a:lnTo>
                    <a:pt x="582" y="365"/>
                  </a:lnTo>
                  <a:lnTo>
                    <a:pt x="584" y="370"/>
                  </a:lnTo>
                  <a:lnTo>
                    <a:pt x="582" y="372"/>
                  </a:lnTo>
                  <a:lnTo>
                    <a:pt x="579" y="379"/>
                  </a:lnTo>
                  <a:lnTo>
                    <a:pt x="579" y="379"/>
                  </a:lnTo>
                  <a:lnTo>
                    <a:pt x="582" y="381"/>
                  </a:lnTo>
                  <a:lnTo>
                    <a:pt x="582" y="381"/>
                  </a:lnTo>
                  <a:lnTo>
                    <a:pt x="582" y="381"/>
                  </a:lnTo>
                  <a:lnTo>
                    <a:pt x="584" y="377"/>
                  </a:lnTo>
                  <a:lnTo>
                    <a:pt x="584" y="374"/>
                  </a:lnTo>
                  <a:lnTo>
                    <a:pt x="584" y="363"/>
                  </a:lnTo>
                  <a:lnTo>
                    <a:pt x="582" y="355"/>
                  </a:lnTo>
                  <a:close/>
                  <a:moveTo>
                    <a:pt x="428" y="476"/>
                  </a:moveTo>
                  <a:lnTo>
                    <a:pt x="426" y="476"/>
                  </a:lnTo>
                  <a:lnTo>
                    <a:pt x="426" y="476"/>
                  </a:lnTo>
                  <a:lnTo>
                    <a:pt x="426" y="476"/>
                  </a:lnTo>
                  <a:lnTo>
                    <a:pt x="426" y="479"/>
                  </a:lnTo>
                  <a:lnTo>
                    <a:pt x="426" y="479"/>
                  </a:lnTo>
                  <a:lnTo>
                    <a:pt x="423" y="479"/>
                  </a:lnTo>
                  <a:lnTo>
                    <a:pt x="421" y="481"/>
                  </a:lnTo>
                  <a:lnTo>
                    <a:pt x="421" y="481"/>
                  </a:lnTo>
                  <a:lnTo>
                    <a:pt x="421" y="481"/>
                  </a:lnTo>
                  <a:lnTo>
                    <a:pt x="428" y="479"/>
                  </a:lnTo>
                  <a:lnTo>
                    <a:pt x="428" y="479"/>
                  </a:lnTo>
                  <a:lnTo>
                    <a:pt x="428" y="476"/>
                  </a:lnTo>
                  <a:close/>
                  <a:moveTo>
                    <a:pt x="468" y="455"/>
                  </a:moveTo>
                  <a:lnTo>
                    <a:pt x="466" y="455"/>
                  </a:lnTo>
                  <a:lnTo>
                    <a:pt x="466" y="457"/>
                  </a:lnTo>
                  <a:lnTo>
                    <a:pt x="463" y="460"/>
                  </a:lnTo>
                  <a:lnTo>
                    <a:pt x="461" y="460"/>
                  </a:lnTo>
                  <a:lnTo>
                    <a:pt x="461" y="462"/>
                  </a:lnTo>
                  <a:lnTo>
                    <a:pt x="461" y="462"/>
                  </a:lnTo>
                  <a:lnTo>
                    <a:pt x="461" y="462"/>
                  </a:lnTo>
                  <a:lnTo>
                    <a:pt x="466" y="460"/>
                  </a:lnTo>
                  <a:lnTo>
                    <a:pt x="468" y="457"/>
                  </a:lnTo>
                  <a:lnTo>
                    <a:pt x="468" y="457"/>
                  </a:lnTo>
                  <a:lnTo>
                    <a:pt x="468" y="455"/>
                  </a:lnTo>
                  <a:close/>
                  <a:moveTo>
                    <a:pt x="470" y="452"/>
                  </a:moveTo>
                  <a:lnTo>
                    <a:pt x="470" y="452"/>
                  </a:lnTo>
                  <a:lnTo>
                    <a:pt x="470" y="455"/>
                  </a:lnTo>
                  <a:lnTo>
                    <a:pt x="470" y="455"/>
                  </a:lnTo>
                  <a:lnTo>
                    <a:pt x="473" y="452"/>
                  </a:lnTo>
                  <a:lnTo>
                    <a:pt x="473" y="452"/>
                  </a:lnTo>
                  <a:lnTo>
                    <a:pt x="470" y="452"/>
                  </a:lnTo>
                  <a:lnTo>
                    <a:pt x="470" y="452"/>
                  </a:lnTo>
                  <a:close/>
                  <a:moveTo>
                    <a:pt x="433" y="481"/>
                  </a:moveTo>
                  <a:lnTo>
                    <a:pt x="433" y="481"/>
                  </a:lnTo>
                  <a:lnTo>
                    <a:pt x="430" y="483"/>
                  </a:lnTo>
                  <a:lnTo>
                    <a:pt x="430" y="483"/>
                  </a:lnTo>
                  <a:lnTo>
                    <a:pt x="428" y="486"/>
                  </a:lnTo>
                  <a:lnTo>
                    <a:pt x="435" y="483"/>
                  </a:lnTo>
                  <a:lnTo>
                    <a:pt x="435" y="481"/>
                  </a:lnTo>
                  <a:lnTo>
                    <a:pt x="433" y="481"/>
                  </a:lnTo>
                  <a:close/>
                  <a:moveTo>
                    <a:pt x="454" y="431"/>
                  </a:moveTo>
                  <a:lnTo>
                    <a:pt x="454" y="431"/>
                  </a:lnTo>
                  <a:lnTo>
                    <a:pt x="454" y="434"/>
                  </a:lnTo>
                  <a:lnTo>
                    <a:pt x="456" y="434"/>
                  </a:lnTo>
                  <a:lnTo>
                    <a:pt x="456" y="434"/>
                  </a:lnTo>
                  <a:lnTo>
                    <a:pt x="456" y="431"/>
                  </a:lnTo>
                  <a:lnTo>
                    <a:pt x="456" y="434"/>
                  </a:lnTo>
                  <a:lnTo>
                    <a:pt x="459" y="434"/>
                  </a:lnTo>
                  <a:lnTo>
                    <a:pt x="459" y="434"/>
                  </a:lnTo>
                  <a:lnTo>
                    <a:pt x="459" y="434"/>
                  </a:lnTo>
                  <a:lnTo>
                    <a:pt x="461" y="434"/>
                  </a:lnTo>
                  <a:lnTo>
                    <a:pt x="461" y="434"/>
                  </a:lnTo>
                  <a:lnTo>
                    <a:pt x="461" y="434"/>
                  </a:lnTo>
                  <a:lnTo>
                    <a:pt x="461" y="434"/>
                  </a:lnTo>
                  <a:lnTo>
                    <a:pt x="461" y="434"/>
                  </a:lnTo>
                  <a:lnTo>
                    <a:pt x="461" y="434"/>
                  </a:lnTo>
                  <a:lnTo>
                    <a:pt x="461" y="434"/>
                  </a:lnTo>
                  <a:lnTo>
                    <a:pt x="461" y="431"/>
                  </a:lnTo>
                  <a:lnTo>
                    <a:pt x="461" y="431"/>
                  </a:lnTo>
                  <a:lnTo>
                    <a:pt x="461" y="431"/>
                  </a:lnTo>
                  <a:lnTo>
                    <a:pt x="461" y="434"/>
                  </a:lnTo>
                  <a:lnTo>
                    <a:pt x="459" y="434"/>
                  </a:lnTo>
                  <a:lnTo>
                    <a:pt x="459" y="434"/>
                  </a:lnTo>
                  <a:lnTo>
                    <a:pt x="459" y="431"/>
                  </a:lnTo>
                  <a:lnTo>
                    <a:pt x="456" y="431"/>
                  </a:lnTo>
                  <a:lnTo>
                    <a:pt x="459" y="431"/>
                  </a:lnTo>
                  <a:lnTo>
                    <a:pt x="459" y="431"/>
                  </a:lnTo>
                  <a:lnTo>
                    <a:pt x="459" y="429"/>
                  </a:lnTo>
                  <a:lnTo>
                    <a:pt x="456" y="429"/>
                  </a:lnTo>
                  <a:lnTo>
                    <a:pt x="456" y="429"/>
                  </a:lnTo>
                  <a:lnTo>
                    <a:pt x="454" y="429"/>
                  </a:lnTo>
                  <a:lnTo>
                    <a:pt x="454" y="429"/>
                  </a:lnTo>
                  <a:lnTo>
                    <a:pt x="454" y="426"/>
                  </a:lnTo>
                  <a:lnTo>
                    <a:pt x="452" y="426"/>
                  </a:lnTo>
                  <a:lnTo>
                    <a:pt x="449" y="426"/>
                  </a:lnTo>
                  <a:lnTo>
                    <a:pt x="449" y="426"/>
                  </a:lnTo>
                  <a:lnTo>
                    <a:pt x="447" y="426"/>
                  </a:lnTo>
                  <a:lnTo>
                    <a:pt x="447" y="429"/>
                  </a:lnTo>
                  <a:lnTo>
                    <a:pt x="447" y="429"/>
                  </a:lnTo>
                  <a:lnTo>
                    <a:pt x="449" y="431"/>
                  </a:lnTo>
                  <a:lnTo>
                    <a:pt x="452" y="431"/>
                  </a:lnTo>
                  <a:lnTo>
                    <a:pt x="452" y="431"/>
                  </a:lnTo>
                  <a:lnTo>
                    <a:pt x="454" y="431"/>
                  </a:lnTo>
                  <a:lnTo>
                    <a:pt x="454" y="431"/>
                  </a:lnTo>
                  <a:lnTo>
                    <a:pt x="454" y="431"/>
                  </a:lnTo>
                  <a:lnTo>
                    <a:pt x="454" y="431"/>
                  </a:lnTo>
                  <a:close/>
                  <a:moveTo>
                    <a:pt x="577" y="372"/>
                  </a:moveTo>
                  <a:lnTo>
                    <a:pt x="579" y="372"/>
                  </a:lnTo>
                  <a:lnTo>
                    <a:pt x="579" y="372"/>
                  </a:lnTo>
                  <a:lnTo>
                    <a:pt x="577" y="372"/>
                  </a:lnTo>
                  <a:close/>
                  <a:moveTo>
                    <a:pt x="575" y="370"/>
                  </a:moveTo>
                  <a:lnTo>
                    <a:pt x="575" y="370"/>
                  </a:lnTo>
                  <a:lnTo>
                    <a:pt x="572" y="370"/>
                  </a:lnTo>
                  <a:lnTo>
                    <a:pt x="572" y="372"/>
                  </a:lnTo>
                  <a:lnTo>
                    <a:pt x="572" y="372"/>
                  </a:lnTo>
                  <a:lnTo>
                    <a:pt x="575" y="370"/>
                  </a:lnTo>
                  <a:lnTo>
                    <a:pt x="575" y="370"/>
                  </a:lnTo>
                  <a:close/>
                  <a:moveTo>
                    <a:pt x="575" y="367"/>
                  </a:moveTo>
                  <a:lnTo>
                    <a:pt x="577" y="367"/>
                  </a:lnTo>
                  <a:lnTo>
                    <a:pt x="577" y="367"/>
                  </a:lnTo>
                  <a:lnTo>
                    <a:pt x="575" y="367"/>
                  </a:lnTo>
                  <a:lnTo>
                    <a:pt x="575" y="370"/>
                  </a:lnTo>
                  <a:lnTo>
                    <a:pt x="575" y="370"/>
                  </a:lnTo>
                  <a:lnTo>
                    <a:pt x="575" y="370"/>
                  </a:lnTo>
                  <a:lnTo>
                    <a:pt x="575" y="367"/>
                  </a:lnTo>
                  <a:close/>
                  <a:moveTo>
                    <a:pt x="577" y="367"/>
                  </a:moveTo>
                  <a:lnTo>
                    <a:pt x="577" y="367"/>
                  </a:lnTo>
                  <a:lnTo>
                    <a:pt x="577" y="370"/>
                  </a:lnTo>
                  <a:lnTo>
                    <a:pt x="577" y="370"/>
                  </a:lnTo>
                  <a:lnTo>
                    <a:pt x="577" y="367"/>
                  </a:lnTo>
                  <a:close/>
                  <a:moveTo>
                    <a:pt x="508" y="398"/>
                  </a:moveTo>
                  <a:lnTo>
                    <a:pt x="511" y="398"/>
                  </a:lnTo>
                  <a:lnTo>
                    <a:pt x="511" y="398"/>
                  </a:lnTo>
                  <a:lnTo>
                    <a:pt x="511" y="398"/>
                  </a:lnTo>
                  <a:lnTo>
                    <a:pt x="511" y="398"/>
                  </a:lnTo>
                  <a:lnTo>
                    <a:pt x="511" y="398"/>
                  </a:lnTo>
                  <a:lnTo>
                    <a:pt x="511" y="398"/>
                  </a:lnTo>
                  <a:lnTo>
                    <a:pt x="511" y="398"/>
                  </a:lnTo>
                  <a:lnTo>
                    <a:pt x="508" y="396"/>
                  </a:lnTo>
                  <a:lnTo>
                    <a:pt x="508" y="396"/>
                  </a:lnTo>
                  <a:lnTo>
                    <a:pt x="508" y="396"/>
                  </a:lnTo>
                  <a:lnTo>
                    <a:pt x="508" y="396"/>
                  </a:lnTo>
                  <a:lnTo>
                    <a:pt x="508" y="398"/>
                  </a:lnTo>
                  <a:lnTo>
                    <a:pt x="508" y="398"/>
                  </a:lnTo>
                  <a:lnTo>
                    <a:pt x="508" y="398"/>
                  </a:lnTo>
                  <a:lnTo>
                    <a:pt x="508" y="398"/>
                  </a:lnTo>
                  <a:lnTo>
                    <a:pt x="508" y="398"/>
                  </a:lnTo>
                  <a:lnTo>
                    <a:pt x="508" y="398"/>
                  </a:lnTo>
                  <a:lnTo>
                    <a:pt x="508" y="398"/>
                  </a:lnTo>
                  <a:close/>
                  <a:moveTo>
                    <a:pt x="567" y="379"/>
                  </a:moveTo>
                  <a:lnTo>
                    <a:pt x="567" y="379"/>
                  </a:lnTo>
                  <a:lnTo>
                    <a:pt x="567" y="377"/>
                  </a:lnTo>
                  <a:lnTo>
                    <a:pt x="567" y="377"/>
                  </a:lnTo>
                  <a:lnTo>
                    <a:pt x="567" y="379"/>
                  </a:lnTo>
                  <a:lnTo>
                    <a:pt x="567" y="381"/>
                  </a:lnTo>
                  <a:lnTo>
                    <a:pt x="567" y="381"/>
                  </a:lnTo>
                  <a:lnTo>
                    <a:pt x="567" y="379"/>
                  </a:lnTo>
                  <a:close/>
                  <a:moveTo>
                    <a:pt x="539" y="363"/>
                  </a:moveTo>
                  <a:lnTo>
                    <a:pt x="539" y="360"/>
                  </a:lnTo>
                  <a:lnTo>
                    <a:pt x="537" y="360"/>
                  </a:lnTo>
                  <a:lnTo>
                    <a:pt x="537" y="363"/>
                  </a:lnTo>
                  <a:lnTo>
                    <a:pt x="534" y="365"/>
                  </a:lnTo>
                  <a:lnTo>
                    <a:pt x="534" y="365"/>
                  </a:lnTo>
                  <a:lnTo>
                    <a:pt x="534" y="365"/>
                  </a:lnTo>
                  <a:lnTo>
                    <a:pt x="537" y="365"/>
                  </a:lnTo>
                  <a:lnTo>
                    <a:pt x="537" y="363"/>
                  </a:lnTo>
                  <a:lnTo>
                    <a:pt x="537" y="363"/>
                  </a:lnTo>
                  <a:lnTo>
                    <a:pt x="539" y="363"/>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12" name="Google Shape;1112;p57"/>
            <p:cNvSpPr/>
            <p:nvPr/>
          </p:nvSpPr>
          <p:spPr>
            <a:xfrm>
              <a:off x="4538536" y="2864331"/>
              <a:ext cx="732786" cy="376777"/>
            </a:xfrm>
            <a:custGeom>
              <a:avLst/>
              <a:gdLst/>
              <a:ahLst/>
              <a:cxnLst/>
              <a:rect l="l" t="t" r="r" b="b"/>
              <a:pathLst>
                <a:path w="741" h="381" extrusionOk="0">
                  <a:moveTo>
                    <a:pt x="738" y="154"/>
                  </a:moveTo>
                  <a:lnTo>
                    <a:pt x="738" y="154"/>
                  </a:lnTo>
                  <a:lnTo>
                    <a:pt x="733" y="157"/>
                  </a:lnTo>
                  <a:lnTo>
                    <a:pt x="733" y="157"/>
                  </a:lnTo>
                  <a:lnTo>
                    <a:pt x="724" y="154"/>
                  </a:lnTo>
                  <a:lnTo>
                    <a:pt x="724" y="154"/>
                  </a:lnTo>
                  <a:lnTo>
                    <a:pt x="722" y="154"/>
                  </a:lnTo>
                  <a:lnTo>
                    <a:pt x="722" y="152"/>
                  </a:lnTo>
                  <a:lnTo>
                    <a:pt x="722" y="152"/>
                  </a:lnTo>
                  <a:lnTo>
                    <a:pt x="722" y="152"/>
                  </a:lnTo>
                  <a:lnTo>
                    <a:pt x="722" y="152"/>
                  </a:lnTo>
                  <a:lnTo>
                    <a:pt x="722" y="150"/>
                  </a:lnTo>
                  <a:lnTo>
                    <a:pt x="722" y="150"/>
                  </a:lnTo>
                  <a:lnTo>
                    <a:pt x="717" y="147"/>
                  </a:lnTo>
                  <a:lnTo>
                    <a:pt x="717" y="147"/>
                  </a:lnTo>
                  <a:lnTo>
                    <a:pt x="717" y="147"/>
                  </a:lnTo>
                  <a:lnTo>
                    <a:pt x="714" y="147"/>
                  </a:lnTo>
                  <a:lnTo>
                    <a:pt x="714" y="147"/>
                  </a:lnTo>
                  <a:lnTo>
                    <a:pt x="712" y="145"/>
                  </a:lnTo>
                  <a:lnTo>
                    <a:pt x="712" y="145"/>
                  </a:lnTo>
                  <a:lnTo>
                    <a:pt x="712" y="145"/>
                  </a:lnTo>
                  <a:lnTo>
                    <a:pt x="710" y="145"/>
                  </a:lnTo>
                  <a:lnTo>
                    <a:pt x="705" y="142"/>
                  </a:lnTo>
                  <a:lnTo>
                    <a:pt x="705" y="142"/>
                  </a:lnTo>
                  <a:lnTo>
                    <a:pt x="705" y="142"/>
                  </a:lnTo>
                  <a:lnTo>
                    <a:pt x="705" y="140"/>
                  </a:lnTo>
                  <a:lnTo>
                    <a:pt x="703" y="138"/>
                  </a:lnTo>
                  <a:lnTo>
                    <a:pt x="703" y="135"/>
                  </a:lnTo>
                  <a:lnTo>
                    <a:pt x="703" y="135"/>
                  </a:lnTo>
                  <a:lnTo>
                    <a:pt x="700" y="135"/>
                  </a:lnTo>
                  <a:lnTo>
                    <a:pt x="700" y="133"/>
                  </a:lnTo>
                  <a:lnTo>
                    <a:pt x="691" y="128"/>
                  </a:lnTo>
                  <a:lnTo>
                    <a:pt x="691" y="126"/>
                  </a:lnTo>
                  <a:lnTo>
                    <a:pt x="691" y="126"/>
                  </a:lnTo>
                  <a:lnTo>
                    <a:pt x="691" y="126"/>
                  </a:lnTo>
                  <a:lnTo>
                    <a:pt x="691" y="121"/>
                  </a:lnTo>
                  <a:lnTo>
                    <a:pt x="688" y="121"/>
                  </a:lnTo>
                  <a:lnTo>
                    <a:pt x="688" y="119"/>
                  </a:lnTo>
                  <a:lnTo>
                    <a:pt x="688" y="119"/>
                  </a:lnTo>
                  <a:lnTo>
                    <a:pt x="688" y="119"/>
                  </a:lnTo>
                  <a:lnTo>
                    <a:pt x="686" y="119"/>
                  </a:lnTo>
                  <a:lnTo>
                    <a:pt x="681" y="116"/>
                  </a:lnTo>
                  <a:lnTo>
                    <a:pt x="681" y="114"/>
                  </a:lnTo>
                  <a:lnTo>
                    <a:pt x="681" y="114"/>
                  </a:lnTo>
                  <a:lnTo>
                    <a:pt x="681" y="114"/>
                  </a:lnTo>
                  <a:lnTo>
                    <a:pt x="681" y="112"/>
                  </a:lnTo>
                  <a:lnTo>
                    <a:pt x="684" y="112"/>
                  </a:lnTo>
                  <a:lnTo>
                    <a:pt x="684" y="112"/>
                  </a:lnTo>
                  <a:lnTo>
                    <a:pt x="681" y="109"/>
                  </a:lnTo>
                  <a:lnTo>
                    <a:pt x="681" y="109"/>
                  </a:lnTo>
                  <a:lnTo>
                    <a:pt x="681" y="109"/>
                  </a:lnTo>
                  <a:lnTo>
                    <a:pt x="681" y="109"/>
                  </a:lnTo>
                  <a:lnTo>
                    <a:pt x="674" y="105"/>
                  </a:lnTo>
                  <a:lnTo>
                    <a:pt x="674" y="105"/>
                  </a:lnTo>
                  <a:lnTo>
                    <a:pt x="674" y="102"/>
                  </a:lnTo>
                  <a:lnTo>
                    <a:pt x="672" y="100"/>
                  </a:lnTo>
                  <a:lnTo>
                    <a:pt x="672" y="100"/>
                  </a:lnTo>
                  <a:lnTo>
                    <a:pt x="662" y="90"/>
                  </a:lnTo>
                  <a:lnTo>
                    <a:pt x="662" y="90"/>
                  </a:lnTo>
                  <a:lnTo>
                    <a:pt x="662" y="88"/>
                  </a:lnTo>
                  <a:lnTo>
                    <a:pt x="662" y="88"/>
                  </a:lnTo>
                  <a:lnTo>
                    <a:pt x="662" y="88"/>
                  </a:lnTo>
                  <a:lnTo>
                    <a:pt x="662" y="88"/>
                  </a:lnTo>
                  <a:lnTo>
                    <a:pt x="662" y="88"/>
                  </a:lnTo>
                  <a:lnTo>
                    <a:pt x="665" y="86"/>
                  </a:lnTo>
                  <a:lnTo>
                    <a:pt x="665" y="86"/>
                  </a:lnTo>
                  <a:lnTo>
                    <a:pt x="665" y="83"/>
                  </a:lnTo>
                  <a:lnTo>
                    <a:pt x="665" y="83"/>
                  </a:lnTo>
                  <a:lnTo>
                    <a:pt x="665" y="83"/>
                  </a:lnTo>
                  <a:lnTo>
                    <a:pt x="665" y="81"/>
                  </a:lnTo>
                  <a:lnTo>
                    <a:pt x="665" y="81"/>
                  </a:lnTo>
                  <a:lnTo>
                    <a:pt x="665" y="81"/>
                  </a:lnTo>
                  <a:lnTo>
                    <a:pt x="665" y="79"/>
                  </a:lnTo>
                  <a:lnTo>
                    <a:pt x="665" y="79"/>
                  </a:lnTo>
                  <a:lnTo>
                    <a:pt x="667" y="79"/>
                  </a:lnTo>
                  <a:lnTo>
                    <a:pt x="667" y="79"/>
                  </a:lnTo>
                  <a:lnTo>
                    <a:pt x="667" y="79"/>
                  </a:lnTo>
                  <a:lnTo>
                    <a:pt x="667" y="79"/>
                  </a:lnTo>
                  <a:lnTo>
                    <a:pt x="667" y="76"/>
                  </a:lnTo>
                  <a:lnTo>
                    <a:pt x="667" y="76"/>
                  </a:lnTo>
                  <a:lnTo>
                    <a:pt x="667" y="74"/>
                  </a:lnTo>
                  <a:lnTo>
                    <a:pt x="667" y="71"/>
                  </a:lnTo>
                  <a:lnTo>
                    <a:pt x="667" y="71"/>
                  </a:lnTo>
                  <a:lnTo>
                    <a:pt x="665" y="69"/>
                  </a:lnTo>
                  <a:lnTo>
                    <a:pt x="665" y="69"/>
                  </a:lnTo>
                  <a:lnTo>
                    <a:pt x="662" y="64"/>
                  </a:lnTo>
                  <a:lnTo>
                    <a:pt x="662" y="64"/>
                  </a:lnTo>
                  <a:lnTo>
                    <a:pt x="662" y="64"/>
                  </a:lnTo>
                  <a:lnTo>
                    <a:pt x="662" y="62"/>
                  </a:lnTo>
                  <a:lnTo>
                    <a:pt x="662" y="60"/>
                  </a:lnTo>
                  <a:lnTo>
                    <a:pt x="662" y="57"/>
                  </a:lnTo>
                  <a:lnTo>
                    <a:pt x="662" y="57"/>
                  </a:lnTo>
                  <a:lnTo>
                    <a:pt x="660" y="57"/>
                  </a:lnTo>
                  <a:lnTo>
                    <a:pt x="658" y="52"/>
                  </a:lnTo>
                  <a:lnTo>
                    <a:pt x="658" y="50"/>
                  </a:lnTo>
                  <a:lnTo>
                    <a:pt x="648" y="45"/>
                  </a:lnTo>
                  <a:lnTo>
                    <a:pt x="646" y="43"/>
                  </a:lnTo>
                  <a:lnTo>
                    <a:pt x="641" y="43"/>
                  </a:lnTo>
                  <a:lnTo>
                    <a:pt x="636" y="41"/>
                  </a:lnTo>
                  <a:lnTo>
                    <a:pt x="632" y="36"/>
                  </a:lnTo>
                  <a:lnTo>
                    <a:pt x="629" y="29"/>
                  </a:lnTo>
                  <a:lnTo>
                    <a:pt x="627" y="26"/>
                  </a:lnTo>
                  <a:lnTo>
                    <a:pt x="627" y="24"/>
                  </a:lnTo>
                  <a:lnTo>
                    <a:pt x="627" y="22"/>
                  </a:lnTo>
                  <a:lnTo>
                    <a:pt x="625" y="22"/>
                  </a:lnTo>
                  <a:lnTo>
                    <a:pt x="622" y="22"/>
                  </a:lnTo>
                  <a:lnTo>
                    <a:pt x="618" y="26"/>
                  </a:lnTo>
                  <a:lnTo>
                    <a:pt x="615" y="26"/>
                  </a:lnTo>
                  <a:lnTo>
                    <a:pt x="613" y="29"/>
                  </a:lnTo>
                  <a:lnTo>
                    <a:pt x="613" y="29"/>
                  </a:lnTo>
                  <a:lnTo>
                    <a:pt x="610" y="31"/>
                  </a:lnTo>
                  <a:lnTo>
                    <a:pt x="610" y="34"/>
                  </a:lnTo>
                  <a:lnTo>
                    <a:pt x="608" y="34"/>
                  </a:lnTo>
                  <a:lnTo>
                    <a:pt x="606" y="36"/>
                  </a:lnTo>
                  <a:lnTo>
                    <a:pt x="606" y="36"/>
                  </a:lnTo>
                  <a:lnTo>
                    <a:pt x="606" y="38"/>
                  </a:lnTo>
                  <a:lnTo>
                    <a:pt x="606" y="41"/>
                  </a:lnTo>
                  <a:lnTo>
                    <a:pt x="603" y="41"/>
                  </a:lnTo>
                  <a:lnTo>
                    <a:pt x="601" y="43"/>
                  </a:lnTo>
                  <a:lnTo>
                    <a:pt x="596" y="41"/>
                  </a:lnTo>
                  <a:lnTo>
                    <a:pt x="594" y="43"/>
                  </a:lnTo>
                  <a:lnTo>
                    <a:pt x="594" y="43"/>
                  </a:lnTo>
                  <a:lnTo>
                    <a:pt x="591" y="45"/>
                  </a:lnTo>
                  <a:lnTo>
                    <a:pt x="589" y="45"/>
                  </a:lnTo>
                  <a:lnTo>
                    <a:pt x="587" y="45"/>
                  </a:lnTo>
                  <a:lnTo>
                    <a:pt x="587" y="45"/>
                  </a:lnTo>
                  <a:lnTo>
                    <a:pt x="584" y="41"/>
                  </a:lnTo>
                  <a:lnTo>
                    <a:pt x="582" y="41"/>
                  </a:lnTo>
                  <a:lnTo>
                    <a:pt x="582" y="41"/>
                  </a:lnTo>
                  <a:lnTo>
                    <a:pt x="577" y="38"/>
                  </a:lnTo>
                  <a:lnTo>
                    <a:pt x="577" y="38"/>
                  </a:lnTo>
                  <a:lnTo>
                    <a:pt x="573" y="38"/>
                  </a:lnTo>
                  <a:lnTo>
                    <a:pt x="573" y="38"/>
                  </a:lnTo>
                  <a:lnTo>
                    <a:pt x="570" y="38"/>
                  </a:lnTo>
                  <a:lnTo>
                    <a:pt x="568" y="36"/>
                  </a:lnTo>
                  <a:lnTo>
                    <a:pt x="565" y="36"/>
                  </a:lnTo>
                  <a:lnTo>
                    <a:pt x="565" y="36"/>
                  </a:lnTo>
                  <a:lnTo>
                    <a:pt x="558" y="41"/>
                  </a:lnTo>
                  <a:lnTo>
                    <a:pt x="556" y="41"/>
                  </a:lnTo>
                  <a:lnTo>
                    <a:pt x="556" y="43"/>
                  </a:lnTo>
                  <a:lnTo>
                    <a:pt x="556" y="45"/>
                  </a:lnTo>
                  <a:lnTo>
                    <a:pt x="554" y="48"/>
                  </a:lnTo>
                  <a:lnTo>
                    <a:pt x="554" y="48"/>
                  </a:lnTo>
                  <a:lnTo>
                    <a:pt x="549" y="48"/>
                  </a:lnTo>
                  <a:lnTo>
                    <a:pt x="544" y="45"/>
                  </a:lnTo>
                  <a:lnTo>
                    <a:pt x="537" y="41"/>
                  </a:lnTo>
                  <a:lnTo>
                    <a:pt x="535" y="38"/>
                  </a:lnTo>
                  <a:lnTo>
                    <a:pt x="532" y="36"/>
                  </a:lnTo>
                  <a:lnTo>
                    <a:pt x="532" y="34"/>
                  </a:lnTo>
                  <a:lnTo>
                    <a:pt x="528" y="34"/>
                  </a:lnTo>
                  <a:lnTo>
                    <a:pt x="523" y="34"/>
                  </a:lnTo>
                  <a:lnTo>
                    <a:pt x="521" y="34"/>
                  </a:lnTo>
                  <a:lnTo>
                    <a:pt x="511" y="36"/>
                  </a:lnTo>
                  <a:lnTo>
                    <a:pt x="509" y="36"/>
                  </a:lnTo>
                  <a:lnTo>
                    <a:pt x="499" y="34"/>
                  </a:lnTo>
                  <a:lnTo>
                    <a:pt x="497" y="31"/>
                  </a:lnTo>
                  <a:lnTo>
                    <a:pt x="495" y="29"/>
                  </a:lnTo>
                  <a:lnTo>
                    <a:pt x="495" y="26"/>
                  </a:lnTo>
                  <a:lnTo>
                    <a:pt x="495" y="24"/>
                  </a:lnTo>
                  <a:lnTo>
                    <a:pt x="492" y="22"/>
                  </a:lnTo>
                  <a:lnTo>
                    <a:pt x="492" y="22"/>
                  </a:lnTo>
                  <a:lnTo>
                    <a:pt x="490" y="19"/>
                  </a:lnTo>
                  <a:lnTo>
                    <a:pt x="490" y="19"/>
                  </a:lnTo>
                  <a:lnTo>
                    <a:pt x="487" y="17"/>
                  </a:lnTo>
                  <a:lnTo>
                    <a:pt x="487" y="15"/>
                  </a:lnTo>
                  <a:lnTo>
                    <a:pt x="485" y="15"/>
                  </a:lnTo>
                  <a:lnTo>
                    <a:pt x="485" y="12"/>
                  </a:lnTo>
                  <a:lnTo>
                    <a:pt x="485" y="10"/>
                  </a:lnTo>
                  <a:lnTo>
                    <a:pt x="483" y="8"/>
                  </a:lnTo>
                  <a:lnTo>
                    <a:pt x="478" y="8"/>
                  </a:lnTo>
                  <a:lnTo>
                    <a:pt x="476" y="5"/>
                  </a:lnTo>
                  <a:lnTo>
                    <a:pt x="473" y="5"/>
                  </a:lnTo>
                  <a:lnTo>
                    <a:pt x="473" y="5"/>
                  </a:lnTo>
                  <a:lnTo>
                    <a:pt x="471" y="3"/>
                  </a:lnTo>
                  <a:lnTo>
                    <a:pt x="468" y="0"/>
                  </a:lnTo>
                  <a:lnTo>
                    <a:pt x="466" y="0"/>
                  </a:lnTo>
                  <a:lnTo>
                    <a:pt x="464" y="0"/>
                  </a:lnTo>
                  <a:lnTo>
                    <a:pt x="454" y="8"/>
                  </a:lnTo>
                  <a:lnTo>
                    <a:pt x="452" y="8"/>
                  </a:lnTo>
                  <a:lnTo>
                    <a:pt x="445" y="3"/>
                  </a:lnTo>
                  <a:lnTo>
                    <a:pt x="445" y="3"/>
                  </a:lnTo>
                  <a:lnTo>
                    <a:pt x="442" y="0"/>
                  </a:lnTo>
                  <a:lnTo>
                    <a:pt x="442" y="0"/>
                  </a:lnTo>
                  <a:lnTo>
                    <a:pt x="440" y="0"/>
                  </a:lnTo>
                  <a:lnTo>
                    <a:pt x="440" y="0"/>
                  </a:lnTo>
                  <a:lnTo>
                    <a:pt x="438" y="0"/>
                  </a:lnTo>
                  <a:lnTo>
                    <a:pt x="438" y="3"/>
                  </a:lnTo>
                  <a:lnTo>
                    <a:pt x="433" y="8"/>
                  </a:lnTo>
                  <a:lnTo>
                    <a:pt x="431" y="8"/>
                  </a:lnTo>
                  <a:lnTo>
                    <a:pt x="428" y="12"/>
                  </a:lnTo>
                  <a:lnTo>
                    <a:pt x="428" y="15"/>
                  </a:lnTo>
                  <a:lnTo>
                    <a:pt x="433" y="17"/>
                  </a:lnTo>
                  <a:lnTo>
                    <a:pt x="433" y="19"/>
                  </a:lnTo>
                  <a:lnTo>
                    <a:pt x="435" y="22"/>
                  </a:lnTo>
                  <a:lnTo>
                    <a:pt x="433" y="24"/>
                  </a:lnTo>
                  <a:lnTo>
                    <a:pt x="431" y="29"/>
                  </a:lnTo>
                  <a:lnTo>
                    <a:pt x="431" y="29"/>
                  </a:lnTo>
                  <a:lnTo>
                    <a:pt x="431" y="31"/>
                  </a:lnTo>
                  <a:lnTo>
                    <a:pt x="433" y="31"/>
                  </a:lnTo>
                  <a:lnTo>
                    <a:pt x="438" y="31"/>
                  </a:lnTo>
                  <a:lnTo>
                    <a:pt x="440" y="31"/>
                  </a:lnTo>
                  <a:lnTo>
                    <a:pt x="440" y="34"/>
                  </a:lnTo>
                  <a:lnTo>
                    <a:pt x="438" y="36"/>
                  </a:lnTo>
                  <a:lnTo>
                    <a:pt x="438" y="36"/>
                  </a:lnTo>
                  <a:lnTo>
                    <a:pt x="438" y="41"/>
                  </a:lnTo>
                  <a:lnTo>
                    <a:pt x="440" y="43"/>
                  </a:lnTo>
                  <a:lnTo>
                    <a:pt x="438" y="45"/>
                  </a:lnTo>
                  <a:lnTo>
                    <a:pt x="431" y="45"/>
                  </a:lnTo>
                  <a:lnTo>
                    <a:pt x="426" y="45"/>
                  </a:lnTo>
                  <a:lnTo>
                    <a:pt x="421" y="48"/>
                  </a:lnTo>
                  <a:lnTo>
                    <a:pt x="407" y="60"/>
                  </a:lnTo>
                  <a:lnTo>
                    <a:pt x="405" y="62"/>
                  </a:lnTo>
                  <a:lnTo>
                    <a:pt x="402" y="60"/>
                  </a:lnTo>
                  <a:lnTo>
                    <a:pt x="398" y="57"/>
                  </a:lnTo>
                  <a:lnTo>
                    <a:pt x="395" y="55"/>
                  </a:lnTo>
                  <a:lnTo>
                    <a:pt x="390" y="57"/>
                  </a:lnTo>
                  <a:lnTo>
                    <a:pt x="379" y="60"/>
                  </a:lnTo>
                  <a:lnTo>
                    <a:pt x="376" y="60"/>
                  </a:lnTo>
                  <a:lnTo>
                    <a:pt x="379" y="62"/>
                  </a:lnTo>
                  <a:lnTo>
                    <a:pt x="379" y="64"/>
                  </a:lnTo>
                  <a:lnTo>
                    <a:pt x="379" y="67"/>
                  </a:lnTo>
                  <a:lnTo>
                    <a:pt x="381" y="74"/>
                  </a:lnTo>
                  <a:lnTo>
                    <a:pt x="383" y="79"/>
                  </a:lnTo>
                  <a:lnTo>
                    <a:pt x="383" y="81"/>
                  </a:lnTo>
                  <a:lnTo>
                    <a:pt x="383" y="83"/>
                  </a:lnTo>
                  <a:lnTo>
                    <a:pt x="379" y="88"/>
                  </a:lnTo>
                  <a:lnTo>
                    <a:pt x="376" y="90"/>
                  </a:lnTo>
                  <a:lnTo>
                    <a:pt x="376" y="93"/>
                  </a:lnTo>
                  <a:lnTo>
                    <a:pt x="374" y="93"/>
                  </a:lnTo>
                  <a:lnTo>
                    <a:pt x="372" y="95"/>
                  </a:lnTo>
                  <a:lnTo>
                    <a:pt x="369" y="95"/>
                  </a:lnTo>
                  <a:lnTo>
                    <a:pt x="367" y="97"/>
                  </a:lnTo>
                  <a:lnTo>
                    <a:pt x="364" y="109"/>
                  </a:lnTo>
                  <a:lnTo>
                    <a:pt x="364" y="114"/>
                  </a:lnTo>
                  <a:lnTo>
                    <a:pt x="360" y="116"/>
                  </a:lnTo>
                  <a:lnTo>
                    <a:pt x="360" y="119"/>
                  </a:lnTo>
                  <a:lnTo>
                    <a:pt x="355" y="121"/>
                  </a:lnTo>
                  <a:lnTo>
                    <a:pt x="355" y="121"/>
                  </a:lnTo>
                  <a:lnTo>
                    <a:pt x="353" y="119"/>
                  </a:lnTo>
                  <a:lnTo>
                    <a:pt x="353" y="119"/>
                  </a:lnTo>
                  <a:lnTo>
                    <a:pt x="353" y="119"/>
                  </a:lnTo>
                  <a:lnTo>
                    <a:pt x="350" y="119"/>
                  </a:lnTo>
                  <a:lnTo>
                    <a:pt x="348" y="119"/>
                  </a:lnTo>
                  <a:lnTo>
                    <a:pt x="348" y="121"/>
                  </a:lnTo>
                  <a:lnTo>
                    <a:pt x="345" y="126"/>
                  </a:lnTo>
                  <a:lnTo>
                    <a:pt x="345" y="126"/>
                  </a:lnTo>
                  <a:lnTo>
                    <a:pt x="343" y="128"/>
                  </a:lnTo>
                  <a:lnTo>
                    <a:pt x="343" y="131"/>
                  </a:lnTo>
                  <a:lnTo>
                    <a:pt x="343" y="133"/>
                  </a:lnTo>
                  <a:lnTo>
                    <a:pt x="343" y="135"/>
                  </a:lnTo>
                  <a:lnTo>
                    <a:pt x="343" y="147"/>
                  </a:lnTo>
                  <a:lnTo>
                    <a:pt x="343" y="152"/>
                  </a:lnTo>
                  <a:lnTo>
                    <a:pt x="341" y="152"/>
                  </a:lnTo>
                  <a:lnTo>
                    <a:pt x="341" y="154"/>
                  </a:lnTo>
                  <a:lnTo>
                    <a:pt x="341" y="154"/>
                  </a:lnTo>
                  <a:lnTo>
                    <a:pt x="338" y="154"/>
                  </a:lnTo>
                  <a:lnTo>
                    <a:pt x="334" y="157"/>
                  </a:lnTo>
                  <a:lnTo>
                    <a:pt x="334" y="157"/>
                  </a:lnTo>
                  <a:lnTo>
                    <a:pt x="331" y="159"/>
                  </a:lnTo>
                  <a:lnTo>
                    <a:pt x="331" y="161"/>
                  </a:lnTo>
                  <a:lnTo>
                    <a:pt x="329" y="159"/>
                  </a:lnTo>
                  <a:lnTo>
                    <a:pt x="324" y="157"/>
                  </a:lnTo>
                  <a:lnTo>
                    <a:pt x="322" y="157"/>
                  </a:lnTo>
                  <a:lnTo>
                    <a:pt x="317" y="157"/>
                  </a:lnTo>
                  <a:lnTo>
                    <a:pt x="315" y="154"/>
                  </a:lnTo>
                  <a:lnTo>
                    <a:pt x="312" y="154"/>
                  </a:lnTo>
                  <a:lnTo>
                    <a:pt x="310" y="152"/>
                  </a:lnTo>
                  <a:lnTo>
                    <a:pt x="308" y="152"/>
                  </a:lnTo>
                  <a:lnTo>
                    <a:pt x="305" y="150"/>
                  </a:lnTo>
                  <a:lnTo>
                    <a:pt x="305" y="147"/>
                  </a:lnTo>
                  <a:lnTo>
                    <a:pt x="305" y="142"/>
                  </a:lnTo>
                  <a:lnTo>
                    <a:pt x="305" y="140"/>
                  </a:lnTo>
                  <a:lnTo>
                    <a:pt x="298" y="138"/>
                  </a:lnTo>
                  <a:lnTo>
                    <a:pt x="298" y="138"/>
                  </a:lnTo>
                  <a:lnTo>
                    <a:pt x="296" y="138"/>
                  </a:lnTo>
                  <a:lnTo>
                    <a:pt x="293" y="138"/>
                  </a:lnTo>
                  <a:lnTo>
                    <a:pt x="296" y="140"/>
                  </a:lnTo>
                  <a:lnTo>
                    <a:pt x="298" y="142"/>
                  </a:lnTo>
                  <a:lnTo>
                    <a:pt x="301" y="142"/>
                  </a:lnTo>
                  <a:lnTo>
                    <a:pt x="301" y="142"/>
                  </a:lnTo>
                  <a:lnTo>
                    <a:pt x="298" y="145"/>
                  </a:lnTo>
                  <a:lnTo>
                    <a:pt x="296" y="147"/>
                  </a:lnTo>
                  <a:lnTo>
                    <a:pt x="293" y="147"/>
                  </a:lnTo>
                  <a:lnTo>
                    <a:pt x="291" y="147"/>
                  </a:lnTo>
                  <a:lnTo>
                    <a:pt x="291" y="147"/>
                  </a:lnTo>
                  <a:lnTo>
                    <a:pt x="291" y="145"/>
                  </a:lnTo>
                  <a:lnTo>
                    <a:pt x="289" y="145"/>
                  </a:lnTo>
                  <a:lnTo>
                    <a:pt x="289" y="145"/>
                  </a:lnTo>
                  <a:lnTo>
                    <a:pt x="289" y="147"/>
                  </a:lnTo>
                  <a:lnTo>
                    <a:pt x="289" y="147"/>
                  </a:lnTo>
                  <a:lnTo>
                    <a:pt x="291" y="150"/>
                  </a:lnTo>
                  <a:lnTo>
                    <a:pt x="291" y="152"/>
                  </a:lnTo>
                  <a:lnTo>
                    <a:pt x="291" y="154"/>
                  </a:lnTo>
                  <a:lnTo>
                    <a:pt x="289" y="154"/>
                  </a:lnTo>
                  <a:lnTo>
                    <a:pt x="286" y="157"/>
                  </a:lnTo>
                  <a:lnTo>
                    <a:pt x="284" y="157"/>
                  </a:lnTo>
                  <a:lnTo>
                    <a:pt x="284" y="159"/>
                  </a:lnTo>
                  <a:lnTo>
                    <a:pt x="284" y="161"/>
                  </a:lnTo>
                  <a:lnTo>
                    <a:pt x="284" y="168"/>
                  </a:lnTo>
                  <a:lnTo>
                    <a:pt x="284" y="171"/>
                  </a:lnTo>
                  <a:lnTo>
                    <a:pt x="284" y="171"/>
                  </a:lnTo>
                  <a:lnTo>
                    <a:pt x="279" y="173"/>
                  </a:lnTo>
                  <a:lnTo>
                    <a:pt x="279" y="176"/>
                  </a:lnTo>
                  <a:lnTo>
                    <a:pt x="279" y="178"/>
                  </a:lnTo>
                  <a:lnTo>
                    <a:pt x="279" y="180"/>
                  </a:lnTo>
                  <a:lnTo>
                    <a:pt x="277" y="183"/>
                  </a:lnTo>
                  <a:lnTo>
                    <a:pt x="275" y="183"/>
                  </a:lnTo>
                  <a:lnTo>
                    <a:pt x="272" y="180"/>
                  </a:lnTo>
                  <a:lnTo>
                    <a:pt x="272" y="180"/>
                  </a:lnTo>
                  <a:lnTo>
                    <a:pt x="275" y="176"/>
                  </a:lnTo>
                  <a:lnTo>
                    <a:pt x="272" y="176"/>
                  </a:lnTo>
                  <a:lnTo>
                    <a:pt x="267" y="178"/>
                  </a:lnTo>
                  <a:lnTo>
                    <a:pt x="265" y="178"/>
                  </a:lnTo>
                  <a:lnTo>
                    <a:pt x="260" y="176"/>
                  </a:lnTo>
                  <a:lnTo>
                    <a:pt x="258" y="173"/>
                  </a:lnTo>
                  <a:lnTo>
                    <a:pt x="258" y="168"/>
                  </a:lnTo>
                  <a:lnTo>
                    <a:pt x="256" y="166"/>
                  </a:lnTo>
                  <a:lnTo>
                    <a:pt x="251" y="168"/>
                  </a:lnTo>
                  <a:lnTo>
                    <a:pt x="249" y="173"/>
                  </a:lnTo>
                  <a:lnTo>
                    <a:pt x="246" y="176"/>
                  </a:lnTo>
                  <a:lnTo>
                    <a:pt x="246" y="176"/>
                  </a:lnTo>
                  <a:lnTo>
                    <a:pt x="239" y="176"/>
                  </a:lnTo>
                  <a:lnTo>
                    <a:pt x="237" y="178"/>
                  </a:lnTo>
                  <a:lnTo>
                    <a:pt x="237" y="178"/>
                  </a:lnTo>
                  <a:lnTo>
                    <a:pt x="237" y="180"/>
                  </a:lnTo>
                  <a:lnTo>
                    <a:pt x="234" y="183"/>
                  </a:lnTo>
                  <a:lnTo>
                    <a:pt x="232" y="190"/>
                  </a:lnTo>
                  <a:lnTo>
                    <a:pt x="232" y="194"/>
                  </a:lnTo>
                  <a:lnTo>
                    <a:pt x="230" y="197"/>
                  </a:lnTo>
                  <a:lnTo>
                    <a:pt x="227" y="194"/>
                  </a:lnTo>
                  <a:lnTo>
                    <a:pt x="227" y="194"/>
                  </a:lnTo>
                  <a:lnTo>
                    <a:pt x="225" y="192"/>
                  </a:lnTo>
                  <a:lnTo>
                    <a:pt x="225" y="192"/>
                  </a:lnTo>
                  <a:lnTo>
                    <a:pt x="225" y="190"/>
                  </a:lnTo>
                  <a:lnTo>
                    <a:pt x="222" y="190"/>
                  </a:lnTo>
                  <a:lnTo>
                    <a:pt x="222" y="190"/>
                  </a:lnTo>
                  <a:lnTo>
                    <a:pt x="220" y="190"/>
                  </a:lnTo>
                  <a:lnTo>
                    <a:pt x="218" y="190"/>
                  </a:lnTo>
                  <a:lnTo>
                    <a:pt x="218" y="187"/>
                  </a:lnTo>
                  <a:lnTo>
                    <a:pt x="213" y="187"/>
                  </a:lnTo>
                  <a:lnTo>
                    <a:pt x="206" y="185"/>
                  </a:lnTo>
                  <a:lnTo>
                    <a:pt x="206" y="183"/>
                  </a:lnTo>
                  <a:lnTo>
                    <a:pt x="204" y="183"/>
                  </a:lnTo>
                  <a:lnTo>
                    <a:pt x="201" y="180"/>
                  </a:lnTo>
                  <a:lnTo>
                    <a:pt x="199" y="180"/>
                  </a:lnTo>
                  <a:lnTo>
                    <a:pt x="196" y="180"/>
                  </a:lnTo>
                  <a:lnTo>
                    <a:pt x="192" y="183"/>
                  </a:lnTo>
                  <a:lnTo>
                    <a:pt x="189" y="185"/>
                  </a:lnTo>
                  <a:lnTo>
                    <a:pt x="185" y="185"/>
                  </a:lnTo>
                  <a:lnTo>
                    <a:pt x="180" y="183"/>
                  </a:lnTo>
                  <a:lnTo>
                    <a:pt x="180" y="180"/>
                  </a:lnTo>
                  <a:lnTo>
                    <a:pt x="180" y="180"/>
                  </a:lnTo>
                  <a:lnTo>
                    <a:pt x="180" y="178"/>
                  </a:lnTo>
                  <a:lnTo>
                    <a:pt x="178" y="178"/>
                  </a:lnTo>
                  <a:lnTo>
                    <a:pt x="178" y="178"/>
                  </a:lnTo>
                  <a:lnTo>
                    <a:pt x="178" y="180"/>
                  </a:lnTo>
                  <a:lnTo>
                    <a:pt x="178" y="180"/>
                  </a:lnTo>
                  <a:lnTo>
                    <a:pt x="178" y="183"/>
                  </a:lnTo>
                  <a:lnTo>
                    <a:pt x="180" y="187"/>
                  </a:lnTo>
                  <a:lnTo>
                    <a:pt x="180" y="190"/>
                  </a:lnTo>
                  <a:lnTo>
                    <a:pt x="180" y="192"/>
                  </a:lnTo>
                  <a:lnTo>
                    <a:pt x="178" y="197"/>
                  </a:lnTo>
                  <a:lnTo>
                    <a:pt x="175" y="197"/>
                  </a:lnTo>
                  <a:lnTo>
                    <a:pt x="173" y="197"/>
                  </a:lnTo>
                  <a:lnTo>
                    <a:pt x="173" y="194"/>
                  </a:lnTo>
                  <a:lnTo>
                    <a:pt x="173" y="190"/>
                  </a:lnTo>
                  <a:lnTo>
                    <a:pt x="173" y="190"/>
                  </a:lnTo>
                  <a:lnTo>
                    <a:pt x="170" y="187"/>
                  </a:lnTo>
                  <a:lnTo>
                    <a:pt x="170" y="187"/>
                  </a:lnTo>
                  <a:lnTo>
                    <a:pt x="168" y="190"/>
                  </a:lnTo>
                  <a:lnTo>
                    <a:pt x="168" y="190"/>
                  </a:lnTo>
                  <a:lnTo>
                    <a:pt x="166" y="190"/>
                  </a:lnTo>
                  <a:lnTo>
                    <a:pt x="163" y="192"/>
                  </a:lnTo>
                  <a:lnTo>
                    <a:pt x="161" y="192"/>
                  </a:lnTo>
                  <a:lnTo>
                    <a:pt x="159" y="192"/>
                  </a:lnTo>
                  <a:lnTo>
                    <a:pt x="156" y="192"/>
                  </a:lnTo>
                  <a:lnTo>
                    <a:pt x="154" y="190"/>
                  </a:lnTo>
                  <a:lnTo>
                    <a:pt x="154" y="190"/>
                  </a:lnTo>
                  <a:lnTo>
                    <a:pt x="152" y="187"/>
                  </a:lnTo>
                  <a:lnTo>
                    <a:pt x="149" y="187"/>
                  </a:lnTo>
                  <a:lnTo>
                    <a:pt x="147" y="187"/>
                  </a:lnTo>
                  <a:lnTo>
                    <a:pt x="147" y="192"/>
                  </a:lnTo>
                  <a:lnTo>
                    <a:pt x="147" y="192"/>
                  </a:lnTo>
                  <a:lnTo>
                    <a:pt x="152" y="199"/>
                  </a:lnTo>
                  <a:lnTo>
                    <a:pt x="147" y="206"/>
                  </a:lnTo>
                  <a:lnTo>
                    <a:pt x="147" y="206"/>
                  </a:lnTo>
                  <a:lnTo>
                    <a:pt x="144" y="206"/>
                  </a:lnTo>
                  <a:lnTo>
                    <a:pt x="142" y="204"/>
                  </a:lnTo>
                  <a:lnTo>
                    <a:pt x="140" y="204"/>
                  </a:lnTo>
                  <a:lnTo>
                    <a:pt x="137" y="204"/>
                  </a:lnTo>
                  <a:lnTo>
                    <a:pt x="137" y="206"/>
                  </a:lnTo>
                  <a:lnTo>
                    <a:pt x="137" y="209"/>
                  </a:lnTo>
                  <a:lnTo>
                    <a:pt x="137" y="211"/>
                  </a:lnTo>
                  <a:lnTo>
                    <a:pt x="135" y="213"/>
                  </a:lnTo>
                  <a:lnTo>
                    <a:pt x="130" y="218"/>
                  </a:lnTo>
                  <a:lnTo>
                    <a:pt x="128" y="221"/>
                  </a:lnTo>
                  <a:lnTo>
                    <a:pt x="128" y="223"/>
                  </a:lnTo>
                  <a:lnTo>
                    <a:pt x="128" y="225"/>
                  </a:lnTo>
                  <a:lnTo>
                    <a:pt x="128" y="228"/>
                  </a:lnTo>
                  <a:lnTo>
                    <a:pt x="130" y="232"/>
                  </a:lnTo>
                  <a:lnTo>
                    <a:pt x="130" y="232"/>
                  </a:lnTo>
                  <a:lnTo>
                    <a:pt x="135" y="235"/>
                  </a:lnTo>
                  <a:lnTo>
                    <a:pt x="137" y="239"/>
                  </a:lnTo>
                  <a:lnTo>
                    <a:pt x="137" y="244"/>
                  </a:lnTo>
                  <a:lnTo>
                    <a:pt x="133" y="247"/>
                  </a:lnTo>
                  <a:lnTo>
                    <a:pt x="116" y="251"/>
                  </a:lnTo>
                  <a:lnTo>
                    <a:pt x="111" y="256"/>
                  </a:lnTo>
                  <a:lnTo>
                    <a:pt x="109" y="256"/>
                  </a:lnTo>
                  <a:lnTo>
                    <a:pt x="104" y="256"/>
                  </a:lnTo>
                  <a:lnTo>
                    <a:pt x="102" y="256"/>
                  </a:lnTo>
                  <a:lnTo>
                    <a:pt x="100" y="258"/>
                  </a:lnTo>
                  <a:lnTo>
                    <a:pt x="100" y="258"/>
                  </a:lnTo>
                  <a:lnTo>
                    <a:pt x="100" y="261"/>
                  </a:lnTo>
                  <a:lnTo>
                    <a:pt x="97" y="265"/>
                  </a:lnTo>
                  <a:lnTo>
                    <a:pt x="97" y="270"/>
                  </a:lnTo>
                  <a:lnTo>
                    <a:pt x="100" y="275"/>
                  </a:lnTo>
                  <a:lnTo>
                    <a:pt x="102" y="280"/>
                  </a:lnTo>
                  <a:lnTo>
                    <a:pt x="104" y="284"/>
                  </a:lnTo>
                  <a:lnTo>
                    <a:pt x="107" y="287"/>
                  </a:lnTo>
                  <a:lnTo>
                    <a:pt x="107" y="292"/>
                  </a:lnTo>
                  <a:lnTo>
                    <a:pt x="107" y="296"/>
                  </a:lnTo>
                  <a:lnTo>
                    <a:pt x="104" y="299"/>
                  </a:lnTo>
                  <a:lnTo>
                    <a:pt x="100" y="301"/>
                  </a:lnTo>
                  <a:lnTo>
                    <a:pt x="95" y="299"/>
                  </a:lnTo>
                  <a:lnTo>
                    <a:pt x="88" y="296"/>
                  </a:lnTo>
                  <a:lnTo>
                    <a:pt x="59" y="284"/>
                  </a:lnTo>
                  <a:lnTo>
                    <a:pt x="55" y="284"/>
                  </a:lnTo>
                  <a:lnTo>
                    <a:pt x="50" y="287"/>
                  </a:lnTo>
                  <a:lnTo>
                    <a:pt x="45" y="289"/>
                  </a:lnTo>
                  <a:lnTo>
                    <a:pt x="43" y="292"/>
                  </a:lnTo>
                  <a:lnTo>
                    <a:pt x="43" y="294"/>
                  </a:lnTo>
                  <a:lnTo>
                    <a:pt x="38" y="299"/>
                  </a:lnTo>
                  <a:lnTo>
                    <a:pt x="36" y="303"/>
                  </a:lnTo>
                  <a:lnTo>
                    <a:pt x="33" y="308"/>
                  </a:lnTo>
                  <a:lnTo>
                    <a:pt x="36" y="310"/>
                  </a:lnTo>
                  <a:lnTo>
                    <a:pt x="36" y="313"/>
                  </a:lnTo>
                  <a:lnTo>
                    <a:pt x="40" y="318"/>
                  </a:lnTo>
                  <a:lnTo>
                    <a:pt x="40" y="320"/>
                  </a:lnTo>
                  <a:lnTo>
                    <a:pt x="40" y="325"/>
                  </a:lnTo>
                  <a:lnTo>
                    <a:pt x="43" y="329"/>
                  </a:lnTo>
                  <a:lnTo>
                    <a:pt x="43" y="329"/>
                  </a:lnTo>
                  <a:lnTo>
                    <a:pt x="40" y="332"/>
                  </a:lnTo>
                  <a:lnTo>
                    <a:pt x="40" y="332"/>
                  </a:lnTo>
                  <a:lnTo>
                    <a:pt x="40" y="334"/>
                  </a:lnTo>
                  <a:lnTo>
                    <a:pt x="40" y="334"/>
                  </a:lnTo>
                  <a:lnTo>
                    <a:pt x="40" y="337"/>
                  </a:lnTo>
                  <a:lnTo>
                    <a:pt x="43" y="341"/>
                  </a:lnTo>
                  <a:lnTo>
                    <a:pt x="43" y="344"/>
                  </a:lnTo>
                  <a:lnTo>
                    <a:pt x="43" y="348"/>
                  </a:lnTo>
                  <a:lnTo>
                    <a:pt x="38" y="358"/>
                  </a:lnTo>
                  <a:lnTo>
                    <a:pt x="38" y="365"/>
                  </a:lnTo>
                  <a:lnTo>
                    <a:pt x="36" y="367"/>
                  </a:lnTo>
                  <a:lnTo>
                    <a:pt x="33" y="370"/>
                  </a:lnTo>
                  <a:lnTo>
                    <a:pt x="29" y="367"/>
                  </a:lnTo>
                  <a:lnTo>
                    <a:pt x="26" y="367"/>
                  </a:lnTo>
                  <a:lnTo>
                    <a:pt x="24" y="363"/>
                  </a:lnTo>
                  <a:lnTo>
                    <a:pt x="21" y="363"/>
                  </a:lnTo>
                  <a:lnTo>
                    <a:pt x="19" y="363"/>
                  </a:lnTo>
                  <a:lnTo>
                    <a:pt x="19" y="363"/>
                  </a:lnTo>
                  <a:lnTo>
                    <a:pt x="19" y="365"/>
                  </a:lnTo>
                  <a:lnTo>
                    <a:pt x="17" y="370"/>
                  </a:lnTo>
                  <a:lnTo>
                    <a:pt x="17" y="372"/>
                  </a:lnTo>
                  <a:lnTo>
                    <a:pt x="17" y="379"/>
                  </a:lnTo>
                  <a:lnTo>
                    <a:pt x="17" y="379"/>
                  </a:lnTo>
                  <a:lnTo>
                    <a:pt x="33" y="377"/>
                  </a:lnTo>
                  <a:lnTo>
                    <a:pt x="50" y="377"/>
                  </a:lnTo>
                  <a:lnTo>
                    <a:pt x="69" y="374"/>
                  </a:lnTo>
                  <a:lnTo>
                    <a:pt x="85" y="372"/>
                  </a:lnTo>
                  <a:lnTo>
                    <a:pt x="102" y="372"/>
                  </a:lnTo>
                  <a:lnTo>
                    <a:pt x="121" y="370"/>
                  </a:lnTo>
                  <a:lnTo>
                    <a:pt x="137" y="367"/>
                  </a:lnTo>
                  <a:lnTo>
                    <a:pt x="154" y="365"/>
                  </a:lnTo>
                  <a:lnTo>
                    <a:pt x="154" y="363"/>
                  </a:lnTo>
                  <a:lnTo>
                    <a:pt x="154" y="358"/>
                  </a:lnTo>
                  <a:lnTo>
                    <a:pt x="154" y="355"/>
                  </a:lnTo>
                  <a:lnTo>
                    <a:pt x="152" y="351"/>
                  </a:lnTo>
                  <a:lnTo>
                    <a:pt x="149" y="344"/>
                  </a:lnTo>
                  <a:lnTo>
                    <a:pt x="149" y="344"/>
                  </a:lnTo>
                  <a:lnTo>
                    <a:pt x="149" y="341"/>
                  </a:lnTo>
                  <a:lnTo>
                    <a:pt x="149" y="341"/>
                  </a:lnTo>
                  <a:lnTo>
                    <a:pt x="149" y="341"/>
                  </a:lnTo>
                  <a:lnTo>
                    <a:pt x="156" y="341"/>
                  </a:lnTo>
                  <a:lnTo>
                    <a:pt x="163" y="341"/>
                  </a:lnTo>
                  <a:lnTo>
                    <a:pt x="170" y="341"/>
                  </a:lnTo>
                  <a:lnTo>
                    <a:pt x="170" y="341"/>
                  </a:lnTo>
                  <a:lnTo>
                    <a:pt x="170" y="344"/>
                  </a:lnTo>
                  <a:lnTo>
                    <a:pt x="173" y="344"/>
                  </a:lnTo>
                  <a:lnTo>
                    <a:pt x="173" y="346"/>
                  </a:lnTo>
                  <a:lnTo>
                    <a:pt x="173" y="346"/>
                  </a:lnTo>
                  <a:lnTo>
                    <a:pt x="173" y="346"/>
                  </a:lnTo>
                  <a:lnTo>
                    <a:pt x="178" y="344"/>
                  </a:lnTo>
                  <a:lnTo>
                    <a:pt x="180" y="344"/>
                  </a:lnTo>
                  <a:lnTo>
                    <a:pt x="182" y="344"/>
                  </a:lnTo>
                  <a:lnTo>
                    <a:pt x="189" y="344"/>
                  </a:lnTo>
                  <a:lnTo>
                    <a:pt x="196" y="341"/>
                  </a:lnTo>
                  <a:lnTo>
                    <a:pt x="206" y="341"/>
                  </a:lnTo>
                  <a:lnTo>
                    <a:pt x="215" y="339"/>
                  </a:lnTo>
                  <a:lnTo>
                    <a:pt x="227" y="339"/>
                  </a:lnTo>
                  <a:lnTo>
                    <a:pt x="237" y="337"/>
                  </a:lnTo>
                  <a:lnTo>
                    <a:pt x="249" y="337"/>
                  </a:lnTo>
                  <a:lnTo>
                    <a:pt x="260" y="334"/>
                  </a:lnTo>
                  <a:lnTo>
                    <a:pt x="270" y="334"/>
                  </a:lnTo>
                  <a:lnTo>
                    <a:pt x="279" y="332"/>
                  </a:lnTo>
                  <a:lnTo>
                    <a:pt x="286" y="332"/>
                  </a:lnTo>
                  <a:lnTo>
                    <a:pt x="291" y="329"/>
                  </a:lnTo>
                  <a:lnTo>
                    <a:pt x="296" y="329"/>
                  </a:lnTo>
                  <a:lnTo>
                    <a:pt x="298" y="329"/>
                  </a:lnTo>
                  <a:lnTo>
                    <a:pt x="301" y="329"/>
                  </a:lnTo>
                  <a:lnTo>
                    <a:pt x="305" y="327"/>
                  </a:lnTo>
                  <a:lnTo>
                    <a:pt x="305" y="327"/>
                  </a:lnTo>
                  <a:lnTo>
                    <a:pt x="310" y="327"/>
                  </a:lnTo>
                  <a:lnTo>
                    <a:pt x="312" y="327"/>
                  </a:lnTo>
                  <a:lnTo>
                    <a:pt x="322" y="327"/>
                  </a:lnTo>
                  <a:lnTo>
                    <a:pt x="336" y="325"/>
                  </a:lnTo>
                  <a:lnTo>
                    <a:pt x="353" y="322"/>
                  </a:lnTo>
                  <a:lnTo>
                    <a:pt x="372" y="322"/>
                  </a:lnTo>
                  <a:lnTo>
                    <a:pt x="395" y="320"/>
                  </a:lnTo>
                  <a:lnTo>
                    <a:pt x="419" y="318"/>
                  </a:lnTo>
                  <a:lnTo>
                    <a:pt x="445" y="315"/>
                  </a:lnTo>
                  <a:lnTo>
                    <a:pt x="471" y="313"/>
                  </a:lnTo>
                  <a:lnTo>
                    <a:pt x="495" y="308"/>
                  </a:lnTo>
                  <a:lnTo>
                    <a:pt x="516" y="306"/>
                  </a:lnTo>
                  <a:lnTo>
                    <a:pt x="537" y="306"/>
                  </a:lnTo>
                  <a:lnTo>
                    <a:pt x="554" y="303"/>
                  </a:lnTo>
                  <a:lnTo>
                    <a:pt x="568" y="301"/>
                  </a:lnTo>
                  <a:lnTo>
                    <a:pt x="575" y="301"/>
                  </a:lnTo>
                  <a:lnTo>
                    <a:pt x="580" y="301"/>
                  </a:lnTo>
                  <a:lnTo>
                    <a:pt x="584" y="299"/>
                  </a:lnTo>
                  <a:lnTo>
                    <a:pt x="587" y="299"/>
                  </a:lnTo>
                  <a:lnTo>
                    <a:pt x="589" y="296"/>
                  </a:lnTo>
                  <a:lnTo>
                    <a:pt x="594" y="292"/>
                  </a:lnTo>
                  <a:lnTo>
                    <a:pt x="596" y="292"/>
                  </a:lnTo>
                  <a:lnTo>
                    <a:pt x="596" y="292"/>
                  </a:lnTo>
                  <a:lnTo>
                    <a:pt x="603" y="287"/>
                  </a:lnTo>
                  <a:lnTo>
                    <a:pt x="613" y="284"/>
                  </a:lnTo>
                  <a:lnTo>
                    <a:pt x="615" y="282"/>
                  </a:lnTo>
                  <a:lnTo>
                    <a:pt x="615" y="282"/>
                  </a:lnTo>
                  <a:lnTo>
                    <a:pt x="618" y="282"/>
                  </a:lnTo>
                  <a:lnTo>
                    <a:pt x="620" y="277"/>
                  </a:lnTo>
                  <a:lnTo>
                    <a:pt x="629" y="273"/>
                  </a:lnTo>
                  <a:lnTo>
                    <a:pt x="639" y="270"/>
                  </a:lnTo>
                  <a:lnTo>
                    <a:pt x="641" y="270"/>
                  </a:lnTo>
                  <a:lnTo>
                    <a:pt x="641" y="270"/>
                  </a:lnTo>
                  <a:lnTo>
                    <a:pt x="641" y="268"/>
                  </a:lnTo>
                  <a:lnTo>
                    <a:pt x="641" y="268"/>
                  </a:lnTo>
                  <a:lnTo>
                    <a:pt x="641" y="268"/>
                  </a:lnTo>
                  <a:lnTo>
                    <a:pt x="641" y="265"/>
                  </a:lnTo>
                  <a:lnTo>
                    <a:pt x="641" y="265"/>
                  </a:lnTo>
                  <a:lnTo>
                    <a:pt x="641" y="265"/>
                  </a:lnTo>
                  <a:lnTo>
                    <a:pt x="644" y="263"/>
                  </a:lnTo>
                  <a:lnTo>
                    <a:pt x="644" y="258"/>
                  </a:lnTo>
                  <a:lnTo>
                    <a:pt x="646" y="256"/>
                  </a:lnTo>
                  <a:lnTo>
                    <a:pt x="646" y="256"/>
                  </a:lnTo>
                  <a:lnTo>
                    <a:pt x="646" y="256"/>
                  </a:lnTo>
                  <a:lnTo>
                    <a:pt x="651" y="256"/>
                  </a:lnTo>
                  <a:lnTo>
                    <a:pt x="655" y="251"/>
                  </a:lnTo>
                  <a:lnTo>
                    <a:pt x="662" y="249"/>
                  </a:lnTo>
                  <a:lnTo>
                    <a:pt x="662" y="249"/>
                  </a:lnTo>
                  <a:lnTo>
                    <a:pt x="665" y="247"/>
                  </a:lnTo>
                  <a:lnTo>
                    <a:pt x="665" y="247"/>
                  </a:lnTo>
                  <a:lnTo>
                    <a:pt x="665" y="247"/>
                  </a:lnTo>
                  <a:lnTo>
                    <a:pt x="665" y="244"/>
                  </a:lnTo>
                  <a:lnTo>
                    <a:pt x="665" y="244"/>
                  </a:lnTo>
                  <a:lnTo>
                    <a:pt x="665" y="242"/>
                  </a:lnTo>
                  <a:lnTo>
                    <a:pt x="665" y="242"/>
                  </a:lnTo>
                  <a:lnTo>
                    <a:pt x="665" y="242"/>
                  </a:lnTo>
                  <a:lnTo>
                    <a:pt x="662" y="239"/>
                  </a:lnTo>
                  <a:lnTo>
                    <a:pt x="665" y="237"/>
                  </a:lnTo>
                  <a:lnTo>
                    <a:pt x="665" y="237"/>
                  </a:lnTo>
                  <a:lnTo>
                    <a:pt x="667" y="235"/>
                  </a:lnTo>
                  <a:lnTo>
                    <a:pt x="674" y="228"/>
                  </a:lnTo>
                  <a:lnTo>
                    <a:pt x="677" y="228"/>
                  </a:lnTo>
                  <a:lnTo>
                    <a:pt x="677" y="228"/>
                  </a:lnTo>
                  <a:lnTo>
                    <a:pt x="677" y="228"/>
                  </a:lnTo>
                  <a:lnTo>
                    <a:pt x="677" y="225"/>
                  </a:lnTo>
                  <a:lnTo>
                    <a:pt x="677" y="225"/>
                  </a:lnTo>
                  <a:lnTo>
                    <a:pt x="677" y="225"/>
                  </a:lnTo>
                  <a:lnTo>
                    <a:pt x="677" y="223"/>
                  </a:lnTo>
                  <a:lnTo>
                    <a:pt x="677" y="221"/>
                  </a:lnTo>
                  <a:lnTo>
                    <a:pt x="674" y="218"/>
                  </a:lnTo>
                  <a:lnTo>
                    <a:pt x="677" y="218"/>
                  </a:lnTo>
                  <a:lnTo>
                    <a:pt x="677" y="216"/>
                  </a:lnTo>
                  <a:lnTo>
                    <a:pt x="681" y="211"/>
                  </a:lnTo>
                  <a:lnTo>
                    <a:pt x="691" y="204"/>
                  </a:lnTo>
                  <a:lnTo>
                    <a:pt x="698" y="199"/>
                  </a:lnTo>
                  <a:lnTo>
                    <a:pt x="705" y="194"/>
                  </a:lnTo>
                  <a:lnTo>
                    <a:pt x="707" y="194"/>
                  </a:lnTo>
                  <a:lnTo>
                    <a:pt x="714" y="185"/>
                  </a:lnTo>
                  <a:lnTo>
                    <a:pt x="724" y="176"/>
                  </a:lnTo>
                  <a:lnTo>
                    <a:pt x="729" y="168"/>
                  </a:lnTo>
                  <a:lnTo>
                    <a:pt x="736" y="161"/>
                  </a:lnTo>
                  <a:lnTo>
                    <a:pt x="741" y="154"/>
                  </a:lnTo>
                  <a:lnTo>
                    <a:pt x="738" y="154"/>
                  </a:lnTo>
                  <a:close/>
                  <a:moveTo>
                    <a:pt x="5" y="372"/>
                  </a:moveTo>
                  <a:lnTo>
                    <a:pt x="0" y="374"/>
                  </a:lnTo>
                  <a:lnTo>
                    <a:pt x="0" y="379"/>
                  </a:lnTo>
                  <a:lnTo>
                    <a:pt x="3" y="379"/>
                  </a:lnTo>
                  <a:lnTo>
                    <a:pt x="3" y="381"/>
                  </a:lnTo>
                  <a:lnTo>
                    <a:pt x="10" y="379"/>
                  </a:lnTo>
                  <a:lnTo>
                    <a:pt x="10" y="379"/>
                  </a:lnTo>
                  <a:lnTo>
                    <a:pt x="7" y="374"/>
                  </a:lnTo>
                  <a:lnTo>
                    <a:pt x="5" y="372"/>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13" name="Google Shape;1113;p57"/>
            <p:cNvSpPr/>
            <p:nvPr/>
          </p:nvSpPr>
          <p:spPr>
            <a:xfrm>
              <a:off x="3303382" y="2850487"/>
              <a:ext cx="732786" cy="376777"/>
            </a:xfrm>
            <a:custGeom>
              <a:avLst/>
              <a:gdLst/>
              <a:ahLst/>
              <a:cxnLst/>
              <a:rect l="l" t="t" r="r" b="b"/>
              <a:pathLst>
                <a:path w="741" h="381" extrusionOk="0">
                  <a:moveTo>
                    <a:pt x="741" y="369"/>
                  </a:moveTo>
                  <a:lnTo>
                    <a:pt x="717" y="369"/>
                  </a:lnTo>
                  <a:lnTo>
                    <a:pt x="693" y="372"/>
                  </a:lnTo>
                  <a:lnTo>
                    <a:pt x="672" y="372"/>
                  </a:lnTo>
                  <a:lnTo>
                    <a:pt x="648" y="374"/>
                  </a:lnTo>
                  <a:lnTo>
                    <a:pt x="625" y="374"/>
                  </a:lnTo>
                  <a:lnTo>
                    <a:pt x="601" y="374"/>
                  </a:lnTo>
                  <a:lnTo>
                    <a:pt x="580" y="377"/>
                  </a:lnTo>
                  <a:lnTo>
                    <a:pt x="556" y="377"/>
                  </a:lnTo>
                  <a:lnTo>
                    <a:pt x="532" y="377"/>
                  </a:lnTo>
                  <a:lnTo>
                    <a:pt x="509" y="379"/>
                  </a:lnTo>
                  <a:lnTo>
                    <a:pt x="485" y="379"/>
                  </a:lnTo>
                  <a:lnTo>
                    <a:pt x="464" y="379"/>
                  </a:lnTo>
                  <a:lnTo>
                    <a:pt x="440" y="379"/>
                  </a:lnTo>
                  <a:lnTo>
                    <a:pt x="417" y="381"/>
                  </a:lnTo>
                  <a:lnTo>
                    <a:pt x="393" y="381"/>
                  </a:lnTo>
                  <a:lnTo>
                    <a:pt x="372" y="381"/>
                  </a:lnTo>
                  <a:lnTo>
                    <a:pt x="348" y="381"/>
                  </a:lnTo>
                  <a:lnTo>
                    <a:pt x="324" y="381"/>
                  </a:lnTo>
                  <a:lnTo>
                    <a:pt x="301" y="381"/>
                  </a:lnTo>
                  <a:lnTo>
                    <a:pt x="277" y="381"/>
                  </a:lnTo>
                  <a:lnTo>
                    <a:pt x="256" y="381"/>
                  </a:lnTo>
                  <a:lnTo>
                    <a:pt x="232" y="381"/>
                  </a:lnTo>
                  <a:lnTo>
                    <a:pt x="208" y="381"/>
                  </a:lnTo>
                  <a:lnTo>
                    <a:pt x="185" y="381"/>
                  </a:lnTo>
                  <a:lnTo>
                    <a:pt x="161" y="381"/>
                  </a:lnTo>
                  <a:lnTo>
                    <a:pt x="140" y="381"/>
                  </a:lnTo>
                  <a:lnTo>
                    <a:pt x="116" y="381"/>
                  </a:lnTo>
                  <a:lnTo>
                    <a:pt x="92" y="381"/>
                  </a:lnTo>
                  <a:lnTo>
                    <a:pt x="69" y="381"/>
                  </a:lnTo>
                  <a:lnTo>
                    <a:pt x="48" y="381"/>
                  </a:lnTo>
                  <a:lnTo>
                    <a:pt x="24" y="381"/>
                  </a:lnTo>
                  <a:lnTo>
                    <a:pt x="0" y="381"/>
                  </a:lnTo>
                  <a:lnTo>
                    <a:pt x="0" y="369"/>
                  </a:lnTo>
                  <a:lnTo>
                    <a:pt x="0" y="358"/>
                  </a:lnTo>
                  <a:lnTo>
                    <a:pt x="0" y="346"/>
                  </a:lnTo>
                  <a:lnTo>
                    <a:pt x="0" y="334"/>
                  </a:lnTo>
                  <a:lnTo>
                    <a:pt x="0" y="322"/>
                  </a:lnTo>
                  <a:lnTo>
                    <a:pt x="0" y="310"/>
                  </a:lnTo>
                  <a:lnTo>
                    <a:pt x="3" y="298"/>
                  </a:lnTo>
                  <a:lnTo>
                    <a:pt x="3" y="287"/>
                  </a:lnTo>
                  <a:lnTo>
                    <a:pt x="3" y="275"/>
                  </a:lnTo>
                  <a:lnTo>
                    <a:pt x="3" y="263"/>
                  </a:lnTo>
                  <a:lnTo>
                    <a:pt x="3" y="253"/>
                  </a:lnTo>
                  <a:lnTo>
                    <a:pt x="3" y="242"/>
                  </a:lnTo>
                  <a:lnTo>
                    <a:pt x="3" y="230"/>
                  </a:lnTo>
                  <a:lnTo>
                    <a:pt x="3" y="218"/>
                  </a:lnTo>
                  <a:lnTo>
                    <a:pt x="3" y="206"/>
                  </a:lnTo>
                  <a:lnTo>
                    <a:pt x="3" y="194"/>
                  </a:lnTo>
                  <a:lnTo>
                    <a:pt x="3" y="182"/>
                  </a:lnTo>
                  <a:lnTo>
                    <a:pt x="3" y="171"/>
                  </a:lnTo>
                  <a:lnTo>
                    <a:pt x="3" y="159"/>
                  </a:lnTo>
                  <a:lnTo>
                    <a:pt x="3" y="147"/>
                  </a:lnTo>
                  <a:lnTo>
                    <a:pt x="5" y="137"/>
                  </a:lnTo>
                  <a:lnTo>
                    <a:pt x="5" y="126"/>
                  </a:lnTo>
                  <a:lnTo>
                    <a:pt x="5" y="114"/>
                  </a:lnTo>
                  <a:lnTo>
                    <a:pt x="5" y="102"/>
                  </a:lnTo>
                  <a:lnTo>
                    <a:pt x="5" y="90"/>
                  </a:lnTo>
                  <a:lnTo>
                    <a:pt x="5" y="78"/>
                  </a:lnTo>
                  <a:lnTo>
                    <a:pt x="5" y="66"/>
                  </a:lnTo>
                  <a:lnTo>
                    <a:pt x="5" y="55"/>
                  </a:lnTo>
                  <a:lnTo>
                    <a:pt x="5" y="43"/>
                  </a:lnTo>
                  <a:lnTo>
                    <a:pt x="5" y="31"/>
                  </a:lnTo>
                  <a:lnTo>
                    <a:pt x="5" y="22"/>
                  </a:lnTo>
                  <a:lnTo>
                    <a:pt x="5" y="10"/>
                  </a:lnTo>
                  <a:lnTo>
                    <a:pt x="26" y="10"/>
                  </a:lnTo>
                  <a:lnTo>
                    <a:pt x="48" y="10"/>
                  </a:lnTo>
                  <a:lnTo>
                    <a:pt x="66" y="10"/>
                  </a:lnTo>
                  <a:lnTo>
                    <a:pt x="88" y="10"/>
                  </a:lnTo>
                  <a:lnTo>
                    <a:pt x="107" y="10"/>
                  </a:lnTo>
                  <a:lnTo>
                    <a:pt x="128" y="10"/>
                  </a:lnTo>
                  <a:lnTo>
                    <a:pt x="147" y="10"/>
                  </a:lnTo>
                  <a:lnTo>
                    <a:pt x="168" y="10"/>
                  </a:lnTo>
                  <a:lnTo>
                    <a:pt x="189" y="10"/>
                  </a:lnTo>
                  <a:lnTo>
                    <a:pt x="208" y="10"/>
                  </a:lnTo>
                  <a:lnTo>
                    <a:pt x="230" y="10"/>
                  </a:lnTo>
                  <a:lnTo>
                    <a:pt x="249" y="10"/>
                  </a:lnTo>
                  <a:lnTo>
                    <a:pt x="270" y="10"/>
                  </a:lnTo>
                  <a:lnTo>
                    <a:pt x="289" y="10"/>
                  </a:lnTo>
                  <a:lnTo>
                    <a:pt x="310" y="10"/>
                  </a:lnTo>
                  <a:lnTo>
                    <a:pt x="331" y="10"/>
                  </a:lnTo>
                  <a:lnTo>
                    <a:pt x="350" y="10"/>
                  </a:lnTo>
                  <a:lnTo>
                    <a:pt x="372" y="10"/>
                  </a:lnTo>
                  <a:lnTo>
                    <a:pt x="391" y="10"/>
                  </a:lnTo>
                  <a:lnTo>
                    <a:pt x="412" y="10"/>
                  </a:lnTo>
                  <a:lnTo>
                    <a:pt x="431" y="7"/>
                  </a:lnTo>
                  <a:lnTo>
                    <a:pt x="452" y="7"/>
                  </a:lnTo>
                  <a:lnTo>
                    <a:pt x="473" y="7"/>
                  </a:lnTo>
                  <a:lnTo>
                    <a:pt x="492" y="7"/>
                  </a:lnTo>
                  <a:lnTo>
                    <a:pt x="514" y="7"/>
                  </a:lnTo>
                  <a:lnTo>
                    <a:pt x="532" y="5"/>
                  </a:lnTo>
                  <a:lnTo>
                    <a:pt x="554" y="5"/>
                  </a:lnTo>
                  <a:lnTo>
                    <a:pt x="575" y="5"/>
                  </a:lnTo>
                  <a:lnTo>
                    <a:pt x="594" y="3"/>
                  </a:lnTo>
                  <a:lnTo>
                    <a:pt x="615" y="3"/>
                  </a:lnTo>
                  <a:lnTo>
                    <a:pt x="634" y="3"/>
                  </a:lnTo>
                  <a:lnTo>
                    <a:pt x="655" y="0"/>
                  </a:lnTo>
                  <a:lnTo>
                    <a:pt x="660" y="5"/>
                  </a:lnTo>
                  <a:lnTo>
                    <a:pt x="663" y="7"/>
                  </a:lnTo>
                  <a:lnTo>
                    <a:pt x="663" y="7"/>
                  </a:lnTo>
                  <a:lnTo>
                    <a:pt x="665" y="7"/>
                  </a:lnTo>
                  <a:lnTo>
                    <a:pt x="665" y="10"/>
                  </a:lnTo>
                  <a:lnTo>
                    <a:pt x="665" y="10"/>
                  </a:lnTo>
                  <a:lnTo>
                    <a:pt x="667" y="10"/>
                  </a:lnTo>
                  <a:lnTo>
                    <a:pt x="667" y="12"/>
                  </a:lnTo>
                  <a:lnTo>
                    <a:pt x="667" y="12"/>
                  </a:lnTo>
                  <a:lnTo>
                    <a:pt x="670" y="12"/>
                  </a:lnTo>
                  <a:lnTo>
                    <a:pt x="670" y="12"/>
                  </a:lnTo>
                  <a:lnTo>
                    <a:pt x="672" y="12"/>
                  </a:lnTo>
                  <a:lnTo>
                    <a:pt x="672" y="14"/>
                  </a:lnTo>
                  <a:lnTo>
                    <a:pt x="674" y="17"/>
                  </a:lnTo>
                  <a:lnTo>
                    <a:pt x="677" y="17"/>
                  </a:lnTo>
                  <a:lnTo>
                    <a:pt x="679" y="17"/>
                  </a:lnTo>
                  <a:lnTo>
                    <a:pt x="681" y="14"/>
                  </a:lnTo>
                  <a:lnTo>
                    <a:pt x="684" y="12"/>
                  </a:lnTo>
                  <a:lnTo>
                    <a:pt x="686" y="12"/>
                  </a:lnTo>
                  <a:lnTo>
                    <a:pt x="689" y="12"/>
                  </a:lnTo>
                  <a:lnTo>
                    <a:pt x="691" y="12"/>
                  </a:lnTo>
                  <a:lnTo>
                    <a:pt x="691" y="12"/>
                  </a:lnTo>
                  <a:lnTo>
                    <a:pt x="691" y="14"/>
                  </a:lnTo>
                  <a:lnTo>
                    <a:pt x="691" y="14"/>
                  </a:lnTo>
                  <a:lnTo>
                    <a:pt x="691" y="17"/>
                  </a:lnTo>
                  <a:lnTo>
                    <a:pt x="693" y="17"/>
                  </a:lnTo>
                  <a:lnTo>
                    <a:pt x="698" y="19"/>
                  </a:lnTo>
                  <a:lnTo>
                    <a:pt x="698" y="22"/>
                  </a:lnTo>
                  <a:lnTo>
                    <a:pt x="698" y="22"/>
                  </a:lnTo>
                  <a:lnTo>
                    <a:pt x="698" y="26"/>
                  </a:lnTo>
                  <a:lnTo>
                    <a:pt x="698" y="26"/>
                  </a:lnTo>
                  <a:lnTo>
                    <a:pt x="698" y="29"/>
                  </a:lnTo>
                  <a:lnTo>
                    <a:pt x="698" y="29"/>
                  </a:lnTo>
                  <a:lnTo>
                    <a:pt x="700" y="29"/>
                  </a:lnTo>
                  <a:lnTo>
                    <a:pt x="700" y="31"/>
                  </a:lnTo>
                  <a:lnTo>
                    <a:pt x="698" y="33"/>
                  </a:lnTo>
                  <a:lnTo>
                    <a:pt x="696" y="33"/>
                  </a:lnTo>
                  <a:lnTo>
                    <a:pt x="691" y="31"/>
                  </a:lnTo>
                  <a:lnTo>
                    <a:pt x="691" y="31"/>
                  </a:lnTo>
                  <a:lnTo>
                    <a:pt x="689" y="33"/>
                  </a:lnTo>
                  <a:lnTo>
                    <a:pt x="689" y="33"/>
                  </a:lnTo>
                  <a:lnTo>
                    <a:pt x="689" y="38"/>
                  </a:lnTo>
                  <a:lnTo>
                    <a:pt x="689" y="38"/>
                  </a:lnTo>
                  <a:lnTo>
                    <a:pt x="689" y="38"/>
                  </a:lnTo>
                  <a:lnTo>
                    <a:pt x="686" y="40"/>
                  </a:lnTo>
                  <a:lnTo>
                    <a:pt x="684" y="43"/>
                  </a:lnTo>
                  <a:lnTo>
                    <a:pt x="681" y="45"/>
                  </a:lnTo>
                  <a:lnTo>
                    <a:pt x="681" y="48"/>
                  </a:lnTo>
                  <a:lnTo>
                    <a:pt x="681" y="50"/>
                  </a:lnTo>
                  <a:lnTo>
                    <a:pt x="681" y="50"/>
                  </a:lnTo>
                  <a:lnTo>
                    <a:pt x="681" y="52"/>
                  </a:lnTo>
                  <a:lnTo>
                    <a:pt x="681" y="52"/>
                  </a:lnTo>
                  <a:lnTo>
                    <a:pt x="679" y="52"/>
                  </a:lnTo>
                  <a:lnTo>
                    <a:pt x="677" y="52"/>
                  </a:lnTo>
                  <a:lnTo>
                    <a:pt x="677" y="57"/>
                  </a:lnTo>
                  <a:lnTo>
                    <a:pt x="679" y="59"/>
                  </a:lnTo>
                  <a:lnTo>
                    <a:pt x="681" y="59"/>
                  </a:lnTo>
                  <a:lnTo>
                    <a:pt x="681" y="62"/>
                  </a:lnTo>
                  <a:lnTo>
                    <a:pt x="684" y="62"/>
                  </a:lnTo>
                  <a:lnTo>
                    <a:pt x="686" y="66"/>
                  </a:lnTo>
                  <a:lnTo>
                    <a:pt x="686" y="66"/>
                  </a:lnTo>
                  <a:lnTo>
                    <a:pt x="686" y="69"/>
                  </a:lnTo>
                  <a:lnTo>
                    <a:pt x="689" y="69"/>
                  </a:lnTo>
                  <a:lnTo>
                    <a:pt x="693" y="71"/>
                  </a:lnTo>
                  <a:lnTo>
                    <a:pt x="693" y="71"/>
                  </a:lnTo>
                  <a:lnTo>
                    <a:pt x="693" y="74"/>
                  </a:lnTo>
                  <a:lnTo>
                    <a:pt x="696" y="74"/>
                  </a:lnTo>
                  <a:lnTo>
                    <a:pt x="698" y="76"/>
                  </a:lnTo>
                  <a:lnTo>
                    <a:pt x="698" y="78"/>
                  </a:lnTo>
                  <a:lnTo>
                    <a:pt x="698" y="83"/>
                  </a:lnTo>
                  <a:lnTo>
                    <a:pt x="700" y="88"/>
                  </a:lnTo>
                  <a:lnTo>
                    <a:pt x="705" y="90"/>
                  </a:lnTo>
                  <a:lnTo>
                    <a:pt x="705" y="90"/>
                  </a:lnTo>
                  <a:lnTo>
                    <a:pt x="705" y="93"/>
                  </a:lnTo>
                  <a:lnTo>
                    <a:pt x="707" y="95"/>
                  </a:lnTo>
                  <a:lnTo>
                    <a:pt x="707" y="97"/>
                  </a:lnTo>
                  <a:lnTo>
                    <a:pt x="710" y="97"/>
                  </a:lnTo>
                  <a:lnTo>
                    <a:pt x="715" y="100"/>
                  </a:lnTo>
                  <a:lnTo>
                    <a:pt x="717" y="100"/>
                  </a:lnTo>
                  <a:lnTo>
                    <a:pt x="719" y="100"/>
                  </a:lnTo>
                  <a:lnTo>
                    <a:pt x="722" y="100"/>
                  </a:lnTo>
                  <a:lnTo>
                    <a:pt x="722" y="100"/>
                  </a:lnTo>
                  <a:lnTo>
                    <a:pt x="724" y="100"/>
                  </a:lnTo>
                  <a:lnTo>
                    <a:pt x="724" y="100"/>
                  </a:lnTo>
                  <a:lnTo>
                    <a:pt x="724" y="102"/>
                  </a:lnTo>
                  <a:lnTo>
                    <a:pt x="724" y="102"/>
                  </a:lnTo>
                  <a:lnTo>
                    <a:pt x="726" y="102"/>
                  </a:lnTo>
                  <a:lnTo>
                    <a:pt x="729" y="102"/>
                  </a:lnTo>
                  <a:lnTo>
                    <a:pt x="729" y="104"/>
                  </a:lnTo>
                  <a:lnTo>
                    <a:pt x="726" y="104"/>
                  </a:lnTo>
                  <a:lnTo>
                    <a:pt x="726" y="104"/>
                  </a:lnTo>
                  <a:lnTo>
                    <a:pt x="726" y="107"/>
                  </a:lnTo>
                  <a:lnTo>
                    <a:pt x="726" y="107"/>
                  </a:lnTo>
                  <a:lnTo>
                    <a:pt x="729" y="107"/>
                  </a:lnTo>
                  <a:lnTo>
                    <a:pt x="729" y="107"/>
                  </a:lnTo>
                  <a:lnTo>
                    <a:pt x="729" y="116"/>
                  </a:lnTo>
                  <a:lnTo>
                    <a:pt x="729" y="133"/>
                  </a:lnTo>
                  <a:lnTo>
                    <a:pt x="729" y="147"/>
                  </a:lnTo>
                  <a:lnTo>
                    <a:pt x="731" y="164"/>
                  </a:lnTo>
                  <a:lnTo>
                    <a:pt x="731" y="180"/>
                  </a:lnTo>
                  <a:lnTo>
                    <a:pt x="731" y="194"/>
                  </a:lnTo>
                  <a:lnTo>
                    <a:pt x="734" y="211"/>
                  </a:lnTo>
                  <a:lnTo>
                    <a:pt x="734" y="227"/>
                  </a:lnTo>
                  <a:lnTo>
                    <a:pt x="734" y="242"/>
                  </a:lnTo>
                  <a:lnTo>
                    <a:pt x="736" y="258"/>
                  </a:lnTo>
                  <a:lnTo>
                    <a:pt x="736" y="275"/>
                  </a:lnTo>
                  <a:lnTo>
                    <a:pt x="736" y="289"/>
                  </a:lnTo>
                  <a:lnTo>
                    <a:pt x="738" y="306"/>
                  </a:lnTo>
                  <a:lnTo>
                    <a:pt x="738" y="322"/>
                  </a:lnTo>
                  <a:lnTo>
                    <a:pt x="738" y="336"/>
                  </a:lnTo>
                  <a:lnTo>
                    <a:pt x="741" y="353"/>
                  </a:lnTo>
                  <a:lnTo>
                    <a:pt x="741" y="369"/>
                  </a:lnTo>
                  <a:lnTo>
                    <a:pt x="741" y="369"/>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14" name="Google Shape;1114;p57"/>
            <p:cNvSpPr/>
            <p:nvPr/>
          </p:nvSpPr>
          <p:spPr>
            <a:xfrm>
              <a:off x="4667094" y="2548868"/>
              <a:ext cx="306563" cy="519180"/>
            </a:xfrm>
            <a:custGeom>
              <a:avLst/>
              <a:gdLst/>
              <a:ahLst/>
              <a:cxnLst/>
              <a:rect l="l" t="t" r="r" b="b"/>
              <a:pathLst>
                <a:path w="310" h="525" extrusionOk="0">
                  <a:moveTo>
                    <a:pt x="308" y="355"/>
                  </a:moveTo>
                  <a:lnTo>
                    <a:pt x="310" y="353"/>
                  </a:lnTo>
                  <a:lnTo>
                    <a:pt x="310" y="350"/>
                  </a:lnTo>
                  <a:lnTo>
                    <a:pt x="308" y="350"/>
                  </a:lnTo>
                  <a:lnTo>
                    <a:pt x="303" y="350"/>
                  </a:lnTo>
                  <a:lnTo>
                    <a:pt x="301" y="350"/>
                  </a:lnTo>
                  <a:lnTo>
                    <a:pt x="301" y="348"/>
                  </a:lnTo>
                  <a:lnTo>
                    <a:pt x="301" y="348"/>
                  </a:lnTo>
                  <a:lnTo>
                    <a:pt x="303" y="343"/>
                  </a:lnTo>
                  <a:lnTo>
                    <a:pt x="305" y="341"/>
                  </a:lnTo>
                  <a:lnTo>
                    <a:pt x="303" y="338"/>
                  </a:lnTo>
                  <a:lnTo>
                    <a:pt x="303" y="336"/>
                  </a:lnTo>
                  <a:lnTo>
                    <a:pt x="298" y="334"/>
                  </a:lnTo>
                  <a:lnTo>
                    <a:pt x="298" y="331"/>
                  </a:lnTo>
                  <a:lnTo>
                    <a:pt x="301" y="327"/>
                  </a:lnTo>
                  <a:lnTo>
                    <a:pt x="303" y="327"/>
                  </a:lnTo>
                  <a:lnTo>
                    <a:pt x="301" y="315"/>
                  </a:lnTo>
                  <a:lnTo>
                    <a:pt x="301" y="305"/>
                  </a:lnTo>
                  <a:lnTo>
                    <a:pt x="298" y="296"/>
                  </a:lnTo>
                  <a:lnTo>
                    <a:pt x="298" y="286"/>
                  </a:lnTo>
                  <a:lnTo>
                    <a:pt x="296" y="277"/>
                  </a:lnTo>
                  <a:lnTo>
                    <a:pt x="294" y="265"/>
                  </a:lnTo>
                  <a:lnTo>
                    <a:pt x="294" y="256"/>
                  </a:lnTo>
                  <a:lnTo>
                    <a:pt x="291" y="246"/>
                  </a:lnTo>
                  <a:lnTo>
                    <a:pt x="291" y="237"/>
                  </a:lnTo>
                  <a:lnTo>
                    <a:pt x="289" y="227"/>
                  </a:lnTo>
                  <a:lnTo>
                    <a:pt x="289" y="215"/>
                  </a:lnTo>
                  <a:lnTo>
                    <a:pt x="286" y="206"/>
                  </a:lnTo>
                  <a:lnTo>
                    <a:pt x="286" y="196"/>
                  </a:lnTo>
                  <a:lnTo>
                    <a:pt x="284" y="187"/>
                  </a:lnTo>
                  <a:lnTo>
                    <a:pt x="284" y="177"/>
                  </a:lnTo>
                  <a:lnTo>
                    <a:pt x="282" y="166"/>
                  </a:lnTo>
                  <a:lnTo>
                    <a:pt x="282" y="156"/>
                  </a:lnTo>
                  <a:lnTo>
                    <a:pt x="279" y="147"/>
                  </a:lnTo>
                  <a:lnTo>
                    <a:pt x="277" y="137"/>
                  </a:lnTo>
                  <a:lnTo>
                    <a:pt x="277" y="128"/>
                  </a:lnTo>
                  <a:lnTo>
                    <a:pt x="275" y="116"/>
                  </a:lnTo>
                  <a:lnTo>
                    <a:pt x="275" y="106"/>
                  </a:lnTo>
                  <a:lnTo>
                    <a:pt x="272" y="97"/>
                  </a:lnTo>
                  <a:lnTo>
                    <a:pt x="272" y="87"/>
                  </a:lnTo>
                  <a:lnTo>
                    <a:pt x="270" y="78"/>
                  </a:lnTo>
                  <a:lnTo>
                    <a:pt x="270" y="66"/>
                  </a:lnTo>
                  <a:lnTo>
                    <a:pt x="268" y="57"/>
                  </a:lnTo>
                  <a:lnTo>
                    <a:pt x="268" y="47"/>
                  </a:lnTo>
                  <a:lnTo>
                    <a:pt x="263" y="28"/>
                  </a:lnTo>
                  <a:lnTo>
                    <a:pt x="263" y="16"/>
                  </a:lnTo>
                  <a:lnTo>
                    <a:pt x="260" y="7"/>
                  </a:lnTo>
                  <a:lnTo>
                    <a:pt x="260" y="0"/>
                  </a:lnTo>
                  <a:lnTo>
                    <a:pt x="253" y="2"/>
                  </a:lnTo>
                  <a:lnTo>
                    <a:pt x="246" y="2"/>
                  </a:lnTo>
                  <a:lnTo>
                    <a:pt x="239" y="5"/>
                  </a:lnTo>
                  <a:lnTo>
                    <a:pt x="232" y="5"/>
                  </a:lnTo>
                  <a:lnTo>
                    <a:pt x="225" y="5"/>
                  </a:lnTo>
                  <a:lnTo>
                    <a:pt x="215" y="7"/>
                  </a:lnTo>
                  <a:lnTo>
                    <a:pt x="208" y="7"/>
                  </a:lnTo>
                  <a:lnTo>
                    <a:pt x="201" y="9"/>
                  </a:lnTo>
                  <a:lnTo>
                    <a:pt x="194" y="9"/>
                  </a:lnTo>
                  <a:lnTo>
                    <a:pt x="187" y="9"/>
                  </a:lnTo>
                  <a:lnTo>
                    <a:pt x="180" y="12"/>
                  </a:lnTo>
                  <a:lnTo>
                    <a:pt x="173" y="12"/>
                  </a:lnTo>
                  <a:lnTo>
                    <a:pt x="166" y="14"/>
                  </a:lnTo>
                  <a:lnTo>
                    <a:pt x="152" y="14"/>
                  </a:lnTo>
                  <a:lnTo>
                    <a:pt x="145" y="16"/>
                  </a:lnTo>
                  <a:lnTo>
                    <a:pt x="137" y="16"/>
                  </a:lnTo>
                  <a:lnTo>
                    <a:pt x="128" y="19"/>
                  </a:lnTo>
                  <a:lnTo>
                    <a:pt x="121" y="19"/>
                  </a:lnTo>
                  <a:lnTo>
                    <a:pt x="107" y="21"/>
                  </a:lnTo>
                  <a:lnTo>
                    <a:pt x="100" y="21"/>
                  </a:lnTo>
                  <a:lnTo>
                    <a:pt x="92" y="21"/>
                  </a:lnTo>
                  <a:lnTo>
                    <a:pt x="85" y="24"/>
                  </a:lnTo>
                  <a:lnTo>
                    <a:pt x="78" y="24"/>
                  </a:lnTo>
                  <a:lnTo>
                    <a:pt x="71" y="26"/>
                  </a:lnTo>
                  <a:lnTo>
                    <a:pt x="69" y="26"/>
                  </a:lnTo>
                  <a:lnTo>
                    <a:pt x="52" y="38"/>
                  </a:lnTo>
                  <a:lnTo>
                    <a:pt x="36" y="45"/>
                  </a:lnTo>
                  <a:lnTo>
                    <a:pt x="26" y="47"/>
                  </a:lnTo>
                  <a:lnTo>
                    <a:pt x="19" y="45"/>
                  </a:lnTo>
                  <a:lnTo>
                    <a:pt x="17" y="45"/>
                  </a:lnTo>
                  <a:lnTo>
                    <a:pt x="14" y="45"/>
                  </a:lnTo>
                  <a:lnTo>
                    <a:pt x="14" y="42"/>
                  </a:lnTo>
                  <a:lnTo>
                    <a:pt x="14" y="40"/>
                  </a:lnTo>
                  <a:lnTo>
                    <a:pt x="10" y="42"/>
                  </a:lnTo>
                  <a:lnTo>
                    <a:pt x="7" y="40"/>
                  </a:lnTo>
                  <a:lnTo>
                    <a:pt x="5" y="38"/>
                  </a:lnTo>
                  <a:lnTo>
                    <a:pt x="5" y="38"/>
                  </a:lnTo>
                  <a:lnTo>
                    <a:pt x="7" y="57"/>
                  </a:lnTo>
                  <a:lnTo>
                    <a:pt x="7" y="73"/>
                  </a:lnTo>
                  <a:lnTo>
                    <a:pt x="10" y="90"/>
                  </a:lnTo>
                  <a:lnTo>
                    <a:pt x="12" y="109"/>
                  </a:lnTo>
                  <a:lnTo>
                    <a:pt x="14" y="125"/>
                  </a:lnTo>
                  <a:lnTo>
                    <a:pt x="17" y="144"/>
                  </a:lnTo>
                  <a:lnTo>
                    <a:pt x="17" y="161"/>
                  </a:lnTo>
                  <a:lnTo>
                    <a:pt x="19" y="180"/>
                  </a:lnTo>
                  <a:lnTo>
                    <a:pt x="22" y="196"/>
                  </a:lnTo>
                  <a:lnTo>
                    <a:pt x="24" y="215"/>
                  </a:lnTo>
                  <a:lnTo>
                    <a:pt x="26" y="232"/>
                  </a:lnTo>
                  <a:lnTo>
                    <a:pt x="29" y="267"/>
                  </a:lnTo>
                  <a:lnTo>
                    <a:pt x="31" y="286"/>
                  </a:lnTo>
                  <a:lnTo>
                    <a:pt x="33" y="303"/>
                  </a:lnTo>
                  <a:lnTo>
                    <a:pt x="36" y="322"/>
                  </a:lnTo>
                  <a:lnTo>
                    <a:pt x="36" y="327"/>
                  </a:lnTo>
                  <a:lnTo>
                    <a:pt x="36" y="327"/>
                  </a:lnTo>
                  <a:lnTo>
                    <a:pt x="31" y="331"/>
                  </a:lnTo>
                  <a:lnTo>
                    <a:pt x="29" y="331"/>
                  </a:lnTo>
                  <a:lnTo>
                    <a:pt x="29" y="336"/>
                  </a:lnTo>
                  <a:lnTo>
                    <a:pt x="29" y="336"/>
                  </a:lnTo>
                  <a:lnTo>
                    <a:pt x="31" y="341"/>
                  </a:lnTo>
                  <a:lnTo>
                    <a:pt x="31" y="345"/>
                  </a:lnTo>
                  <a:lnTo>
                    <a:pt x="26" y="353"/>
                  </a:lnTo>
                  <a:lnTo>
                    <a:pt x="26" y="357"/>
                  </a:lnTo>
                  <a:lnTo>
                    <a:pt x="26" y="360"/>
                  </a:lnTo>
                  <a:lnTo>
                    <a:pt x="29" y="360"/>
                  </a:lnTo>
                  <a:lnTo>
                    <a:pt x="29" y="360"/>
                  </a:lnTo>
                  <a:lnTo>
                    <a:pt x="33" y="362"/>
                  </a:lnTo>
                  <a:lnTo>
                    <a:pt x="33" y="364"/>
                  </a:lnTo>
                  <a:lnTo>
                    <a:pt x="36" y="369"/>
                  </a:lnTo>
                  <a:lnTo>
                    <a:pt x="36" y="371"/>
                  </a:lnTo>
                  <a:lnTo>
                    <a:pt x="38" y="371"/>
                  </a:lnTo>
                  <a:lnTo>
                    <a:pt x="40" y="374"/>
                  </a:lnTo>
                  <a:lnTo>
                    <a:pt x="40" y="376"/>
                  </a:lnTo>
                  <a:lnTo>
                    <a:pt x="43" y="381"/>
                  </a:lnTo>
                  <a:lnTo>
                    <a:pt x="40" y="383"/>
                  </a:lnTo>
                  <a:lnTo>
                    <a:pt x="40" y="383"/>
                  </a:lnTo>
                  <a:lnTo>
                    <a:pt x="40" y="386"/>
                  </a:lnTo>
                  <a:lnTo>
                    <a:pt x="43" y="390"/>
                  </a:lnTo>
                  <a:lnTo>
                    <a:pt x="45" y="395"/>
                  </a:lnTo>
                  <a:lnTo>
                    <a:pt x="45" y="400"/>
                  </a:lnTo>
                  <a:lnTo>
                    <a:pt x="45" y="409"/>
                  </a:lnTo>
                  <a:lnTo>
                    <a:pt x="43" y="409"/>
                  </a:lnTo>
                  <a:lnTo>
                    <a:pt x="43" y="409"/>
                  </a:lnTo>
                  <a:lnTo>
                    <a:pt x="40" y="409"/>
                  </a:lnTo>
                  <a:lnTo>
                    <a:pt x="40" y="412"/>
                  </a:lnTo>
                  <a:lnTo>
                    <a:pt x="38" y="412"/>
                  </a:lnTo>
                  <a:lnTo>
                    <a:pt x="38" y="414"/>
                  </a:lnTo>
                  <a:lnTo>
                    <a:pt x="38" y="416"/>
                  </a:lnTo>
                  <a:lnTo>
                    <a:pt x="38" y="419"/>
                  </a:lnTo>
                  <a:lnTo>
                    <a:pt x="38" y="419"/>
                  </a:lnTo>
                  <a:lnTo>
                    <a:pt x="38" y="421"/>
                  </a:lnTo>
                  <a:lnTo>
                    <a:pt x="38" y="421"/>
                  </a:lnTo>
                  <a:lnTo>
                    <a:pt x="36" y="421"/>
                  </a:lnTo>
                  <a:lnTo>
                    <a:pt x="38" y="421"/>
                  </a:lnTo>
                  <a:lnTo>
                    <a:pt x="36" y="421"/>
                  </a:lnTo>
                  <a:lnTo>
                    <a:pt x="36" y="424"/>
                  </a:lnTo>
                  <a:lnTo>
                    <a:pt x="33" y="424"/>
                  </a:lnTo>
                  <a:lnTo>
                    <a:pt x="33" y="426"/>
                  </a:lnTo>
                  <a:lnTo>
                    <a:pt x="33" y="428"/>
                  </a:lnTo>
                  <a:lnTo>
                    <a:pt x="36" y="431"/>
                  </a:lnTo>
                  <a:lnTo>
                    <a:pt x="36" y="433"/>
                  </a:lnTo>
                  <a:lnTo>
                    <a:pt x="36" y="433"/>
                  </a:lnTo>
                  <a:lnTo>
                    <a:pt x="36" y="433"/>
                  </a:lnTo>
                  <a:lnTo>
                    <a:pt x="36" y="433"/>
                  </a:lnTo>
                  <a:lnTo>
                    <a:pt x="33" y="433"/>
                  </a:lnTo>
                  <a:lnTo>
                    <a:pt x="33" y="433"/>
                  </a:lnTo>
                  <a:lnTo>
                    <a:pt x="33" y="435"/>
                  </a:lnTo>
                  <a:lnTo>
                    <a:pt x="31" y="435"/>
                  </a:lnTo>
                  <a:lnTo>
                    <a:pt x="29" y="438"/>
                  </a:lnTo>
                  <a:lnTo>
                    <a:pt x="26" y="440"/>
                  </a:lnTo>
                  <a:lnTo>
                    <a:pt x="26" y="440"/>
                  </a:lnTo>
                  <a:lnTo>
                    <a:pt x="29" y="442"/>
                  </a:lnTo>
                  <a:lnTo>
                    <a:pt x="29" y="445"/>
                  </a:lnTo>
                  <a:lnTo>
                    <a:pt x="26" y="447"/>
                  </a:lnTo>
                  <a:lnTo>
                    <a:pt x="24" y="450"/>
                  </a:lnTo>
                  <a:lnTo>
                    <a:pt x="24" y="450"/>
                  </a:lnTo>
                  <a:lnTo>
                    <a:pt x="22" y="450"/>
                  </a:lnTo>
                  <a:lnTo>
                    <a:pt x="22" y="452"/>
                  </a:lnTo>
                  <a:lnTo>
                    <a:pt x="22" y="452"/>
                  </a:lnTo>
                  <a:lnTo>
                    <a:pt x="22" y="454"/>
                  </a:lnTo>
                  <a:lnTo>
                    <a:pt x="19" y="457"/>
                  </a:lnTo>
                  <a:lnTo>
                    <a:pt x="19" y="459"/>
                  </a:lnTo>
                  <a:lnTo>
                    <a:pt x="19" y="459"/>
                  </a:lnTo>
                  <a:lnTo>
                    <a:pt x="19" y="461"/>
                  </a:lnTo>
                  <a:lnTo>
                    <a:pt x="19" y="461"/>
                  </a:lnTo>
                  <a:lnTo>
                    <a:pt x="19" y="461"/>
                  </a:lnTo>
                  <a:lnTo>
                    <a:pt x="17" y="459"/>
                  </a:lnTo>
                  <a:lnTo>
                    <a:pt x="17" y="459"/>
                  </a:lnTo>
                  <a:lnTo>
                    <a:pt x="17" y="459"/>
                  </a:lnTo>
                  <a:lnTo>
                    <a:pt x="17" y="459"/>
                  </a:lnTo>
                  <a:lnTo>
                    <a:pt x="14" y="459"/>
                  </a:lnTo>
                  <a:lnTo>
                    <a:pt x="14" y="461"/>
                  </a:lnTo>
                  <a:lnTo>
                    <a:pt x="14" y="464"/>
                  </a:lnTo>
                  <a:lnTo>
                    <a:pt x="14" y="464"/>
                  </a:lnTo>
                  <a:lnTo>
                    <a:pt x="12" y="461"/>
                  </a:lnTo>
                  <a:lnTo>
                    <a:pt x="12" y="461"/>
                  </a:lnTo>
                  <a:lnTo>
                    <a:pt x="10" y="461"/>
                  </a:lnTo>
                  <a:lnTo>
                    <a:pt x="10" y="464"/>
                  </a:lnTo>
                  <a:lnTo>
                    <a:pt x="10" y="466"/>
                  </a:lnTo>
                  <a:lnTo>
                    <a:pt x="10" y="466"/>
                  </a:lnTo>
                  <a:lnTo>
                    <a:pt x="7" y="469"/>
                  </a:lnTo>
                  <a:lnTo>
                    <a:pt x="7" y="469"/>
                  </a:lnTo>
                  <a:lnTo>
                    <a:pt x="7" y="471"/>
                  </a:lnTo>
                  <a:lnTo>
                    <a:pt x="7" y="471"/>
                  </a:lnTo>
                  <a:lnTo>
                    <a:pt x="7" y="473"/>
                  </a:lnTo>
                  <a:lnTo>
                    <a:pt x="7" y="473"/>
                  </a:lnTo>
                  <a:lnTo>
                    <a:pt x="7" y="473"/>
                  </a:lnTo>
                  <a:lnTo>
                    <a:pt x="10" y="476"/>
                  </a:lnTo>
                  <a:lnTo>
                    <a:pt x="10" y="476"/>
                  </a:lnTo>
                  <a:lnTo>
                    <a:pt x="12" y="478"/>
                  </a:lnTo>
                  <a:lnTo>
                    <a:pt x="12" y="478"/>
                  </a:lnTo>
                  <a:lnTo>
                    <a:pt x="12" y="480"/>
                  </a:lnTo>
                  <a:lnTo>
                    <a:pt x="12" y="480"/>
                  </a:lnTo>
                  <a:lnTo>
                    <a:pt x="10" y="483"/>
                  </a:lnTo>
                  <a:lnTo>
                    <a:pt x="10" y="483"/>
                  </a:lnTo>
                  <a:lnTo>
                    <a:pt x="7" y="485"/>
                  </a:lnTo>
                  <a:lnTo>
                    <a:pt x="5" y="487"/>
                  </a:lnTo>
                  <a:lnTo>
                    <a:pt x="7" y="487"/>
                  </a:lnTo>
                  <a:lnTo>
                    <a:pt x="10" y="487"/>
                  </a:lnTo>
                  <a:lnTo>
                    <a:pt x="12" y="487"/>
                  </a:lnTo>
                  <a:lnTo>
                    <a:pt x="10" y="490"/>
                  </a:lnTo>
                  <a:lnTo>
                    <a:pt x="7" y="490"/>
                  </a:lnTo>
                  <a:lnTo>
                    <a:pt x="7" y="492"/>
                  </a:lnTo>
                  <a:lnTo>
                    <a:pt x="5" y="492"/>
                  </a:lnTo>
                  <a:lnTo>
                    <a:pt x="3" y="492"/>
                  </a:lnTo>
                  <a:lnTo>
                    <a:pt x="5" y="495"/>
                  </a:lnTo>
                  <a:lnTo>
                    <a:pt x="5" y="497"/>
                  </a:lnTo>
                  <a:lnTo>
                    <a:pt x="5" y="499"/>
                  </a:lnTo>
                  <a:lnTo>
                    <a:pt x="5" y="499"/>
                  </a:lnTo>
                  <a:lnTo>
                    <a:pt x="5" y="502"/>
                  </a:lnTo>
                  <a:lnTo>
                    <a:pt x="5" y="504"/>
                  </a:lnTo>
                  <a:lnTo>
                    <a:pt x="5" y="504"/>
                  </a:lnTo>
                  <a:lnTo>
                    <a:pt x="5" y="506"/>
                  </a:lnTo>
                  <a:lnTo>
                    <a:pt x="5" y="509"/>
                  </a:lnTo>
                  <a:lnTo>
                    <a:pt x="5" y="509"/>
                  </a:lnTo>
                  <a:lnTo>
                    <a:pt x="7" y="511"/>
                  </a:lnTo>
                  <a:lnTo>
                    <a:pt x="5" y="511"/>
                  </a:lnTo>
                  <a:lnTo>
                    <a:pt x="5" y="513"/>
                  </a:lnTo>
                  <a:lnTo>
                    <a:pt x="3" y="513"/>
                  </a:lnTo>
                  <a:lnTo>
                    <a:pt x="0" y="513"/>
                  </a:lnTo>
                  <a:lnTo>
                    <a:pt x="0" y="513"/>
                  </a:lnTo>
                  <a:lnTo>
                    <a:pt x="7" y="518"/>
                  </a:lnTo>
                  <a:lnTo>
                    <a:pt x="7" y="521"/>
                  </a:lnTo>
                  <a:lnTo>
                    <a:pt x="7" y="521"/>
                  </a:lnTo>
                  <a:lnTo>
                    <a:pt x="5" y="521"/>
                  </a:lnTo>
                  <a:lnTo>
                    <a:pt x="3" y="521"/>
                  </a:lnTo>
                  <a:lnTo>
                    <a:pt x="3" y="521"/>
                  </a:lnTo>
                  <a:lnTo>
                    <a:pt x="3" y="521"/>
                  </a:lnTo>
                  <a:lnTo>
                    <a:pt x="3" y="523"/>
                  </a:lnTo>
                  <a:lnTo>
                    <a:pt x="3" y="523"/>
                  </a:lnTo>
                  <a:lnTo>
                    <a:pt x="5" y="523"/>
                  </a:lnTo>
                  <a:lnTo>
                    <a:pt x="7" y="523"/>
                  </a:lnTo>
                  <a:lnTo>
                    <a:pt x="10" y="523"/>
                  </a:lnTo>
                  <a:lnTo>
                    <a:pt x="12" y="523"/>
                  </a:lnTo>
                  <a:lnTo>
                    <a:pt x="14" y="525"/>
                  </a:lnTo>
                  <a:lnTo>
                    <a:pt x="17" y="525"/>
                  </a:lnTo>
                  <a:lnTo>
                    <a:pt x="17" y="525"/>
                  </a:lnTo>
                  <a:lnTo>
                    <a:pt x="22" y="518"/>
                  </a:lnTo>
                  <a:lnTo>
                    <a:pt x="17" y="511"/>
                  </a:lnTo>
                  <a:lnTo>
                    <a:pt x="17" y="511"/>
                  </a:lnTo>
                  <a:lnTo>
                    <a:pt x="17" y="506"/>
                  </a:lnTo>
                  <a:lnTo>
                    <a:pt x="19" y="506"/>
                  </a:lnTo>
                  <a:lnTo>
                    <a:pt x="22" y="506"/>
                  </a:lnTo>
                  <a:lnTo>
                    <a:pt x="24" y="509"/>
                  </a:lnTo>
                  <a:lnTo>
                    <a:pt x="24" y="509"/>
                  </a:lnTo>
                  <a:lnTo>
                    <a:pt x="26" y="511"/>
                  </a:lnTo>
                  <a:lnTo>
                    <a:pt x="29" y="511"/>
                  </a:lnTo>
                  <a:lnTo>
                    <a:pt x="31" y="511"/>
                  </a:lnTo>
                  <a:lnTo>
                    <a:pt x="33" y="511"/>
                  </a:lnTo>
                  <a:lnTo>
                    <a:pt x="36" y="509"/>
                  </a:lnTo>
                  <a:lnTo>
                    <a:pt x="38" y="509"/>
                  </a:lnTo>
                  <a:lnTo>
                    <a:pt x="38" y="509"/>
                  </a:lnTo>
                  <a:lnTo>
                    <a:pt x="40" y="506"/>
                  </a:lnTo>
                  <a:lnTo>
                    <a:pt x="40" y="506"/>
                  </a:lnTo>
                  <a:lnTo>
                    <a:pt x="43" y="509"/>
                  </a:lnTo>
                  <a:lnTo>
                    <a:pt x="43" y="509"/>
                  </a:lnTo>
                  <a:lnTo>
                    <a:pt x="43" y="513"/>
                  </a:lnTo>
                  <a:lnTo>
                    <a:pt x="43" y="516"/>
                  </a:lnTo>
                  <a:lnTo>
                    <a:pt x="45" y="516"/>
                  </a:lnTo>
                  <a:lnTo>
                    <a:pt x="48" y="516"/>
                  </a:lnTo>
                  <a:lnTo>
                    <a:pt x="50" y="511"/>
                  </a:lnTo>
                  <a:lnTo>
                    <a:pt x="50" y="509"/>
                  </a:lnTo>
                  <a:lnTo>
                    <a:pt x="50" y="506"/>
                  </a:lnTo>
                  <a:lnTo>
                    <a:pt x="48" y="502"/>
                  </a:lnTo>
                  <a:lnTo>
                    <a:pt x="48" y="499"/>
                  </a:lnTo>
                  <a:lnTo>
                    <a:pt x="48" y="499"/>
                  </a:lnTo>
                  <a:lnTo>
                    <a:pt x="48" y="497"/>
                  </a:lnTo>
                  <a:lnTo>
                    <a:pt x="48" y="497"/>
                  </a:lnTo>
                  <a:lnTo>
                    <a:pt x="50" y="497"/>
                  </a:lnTo>
                  <a:lnTo>
                    <a:pt x="50" y="499"/>
                  </a:lnTo>
                  <a:lnTo>
                    <a:pt x="50" y="499"/>
                  </a:lnTo>
                  <a:lnTo>
                    <a:pt x="50" y="502"/>
                  </a:lnTo>
                  <a:lnTo>
                    <a:pt x="55" y="504"/>
                  </a:lnTo>
                  <a:lnTo>
                    <a:pt x="59" y="504"/>
                  </a:lnTo>
                  <a:lnTo>
                    <a:pt x="62" y="502"/>
                  </a:lnTo>
                  <a:lnTo>
                    <a:pt x="66" y="499"/>
                  </a:lnTo>
                  <a:lnTo>
                    <a:pt x="69" y="499"/>
                  </a:lnTo>
                  <a:lnTo>
                    <a:pt x="71" y="499"/>
                  </a:lnTo>
                  <a:lnTo>
                    <a:pt x="74" y="502"/>
                  </a:lnTo>
                  <a:lnTo>
                    <a:pt x="76" y="502"/>
                  </a:lnTo>
                  <a:lnTo>
                    <a:pt x="76" y="504"/>
                  </a:lnTo>
                  <a:lnTo>
                    <a:pt x="83" y="506"/>
                  </a:lnTo>
                  <a:lnTo>
                    <a:pt x="88" y="506"/>
                  </a:lnTo>
                  <a:lnTo>
                    <a:pt x="88" y="509"/>
                  </a:lnTo>
                  <a:lnTo>
                    <a:pt x="90" y="509"/>
                  </a:lnTo>
                  <a:lnTo>
                    <a:pt x="92" y="509"/>
                  </a:lnTo>
                  <a:lnTo>
                    <a:pt x="92" y="509"/>
                  </a:lnTo>
                  <a:lnTo>
                    <a:pt x="95" y="509"/>
                  </a:lnTo>
                  <a:lnTo>
                    <a:pt x="95" y="511"/>
                  </a:lnTo>
                  <a:lnTo>
                    <a:pt x="95" y="511"/>
                  </a:lnTo>
                  <a:lnTo>
                    <a:pt x="97" y="513"/>
                  </a:lnTo>
                  <a:lnTo>
                    <a:pt x="97" y="513"/>
                  </a:lnTo>
                  <a:lnTo>
                    <a:pt x="100" y="516"/>
                  </a:lnTo>
                  <a:lnTo>
                    <a:pt x="102" y="513"/>
                  </a:lnTo>
                  <a:lnTo>
                    <a:pt x="102" y="509"/>
                  </a:lnTo>
                  <a:lnTo>
                    <a:pt x="104" y="502"/>
                  </a:lnTo>
                  <a:lnTo>
                    <a:pt x="107" y="499"/>
                  </a:lnTo>
                  <a:lnTo>
                    <a:pt x="107" y="497"/>
                  </a:lnTo>
                  <a:lnTo>
                    <a:pt x="107" y="497"/>
                  </a:lnTo>
                  <a:lnTo>
                    <a:pt x="109" y="495"/>
                  </a:lnTo>
                  <a:lnTo>
                    <a:pt x="116" y="495"/>
                  </a:lnTo>
                  <a:lnTo>
                    <a:pt x="116" y="495"/>
                  </a:lnTo>
                  <a:lnTo>
                    <a:pt x="119" y="492"/>
                  </a:lnTo>
                  <a:lnTo>
                    <a:pt x="121" y="487"/>
                  </a:lnTo>
                  <a:lnTo>
                    <a:pt x="126" y="485"/>
                  </a:lnTo>
                  <a:lnTo>
                    <a:pt x="128" y="487"/>
                  </a:lnTo>
                  <a:lnTo>
                    <a:pt x="128" y="492"/>
                  </a:lnTo>
                  <a:lnTo>
                    <a:pt x="130" y="495"/>
                  </a:lnTo>
                  <a:lnTo>
                    <a:pt x="135" y="497"/>
                  </a:lnTo>
                  <a:lnTo>
                    <a:pt x="137" y="497"/>
                  </a:lnTo>
                  <a:lnTo>
                    <a:pt x="142" y="495"/>
                  </a:lnTo>
                  <a:lnTo>
                    <a:pt x="145" y="495"/>
                  </a:lnTo>
                  <a:lnTo>
                    <a:pt x="142" y="499"/>
                  </a:lnTo>
                  <a:lnTo>
                    <a:pt x="142" y="499"/>
                  </a:lnTo>
                  <a:lnTo>
                    <a:pt x="145" y="502"/>
                  </a:lnTo>
                  <a:lnTo>
                    <a:pt x="147" y="502"/>
                  </a:lnTo>
                  <a:lnTo>
                    <a:pt x="149" y="499"/>
                  </a:lnTo>
                  <a:lnTo>
                    <a:pt x="149" y="497"/>
                  </a:lnTo>
                  <a:lnTo>
                    <a:pt x="149" y="495"/>
                  </a:lnTo>
                  <a:lnTo>
                    <a:pt x="149" y="492"/>
                  </a:lnTo>
                  <a:lnTo>
                    <a:pt x="154" y="490"/>
                  </a:lnTo>
                  <a:lnTo>
                    <a:pt x="154" y="490"/>
                  </a:lnTo>
                  <a:lnTo>
                    <a:pt x="154" y="487"/>
                  </a:lnTo>
                  <a:lnTo>
                    <a:pt x="154" y="480"/>
                  </a:lnTo>
                  <a:lnTo>
                    <a:pt x="154" y="478"/>
                  </a:lnTo>
                  <a:lnTo>
                    <a:pt x="154" y="476"/>
                  </a:lnTo>
                  <a:lnTo>
                    <a:pt x="156" y="476"/>
                  </a:lnTo>
                  <a:lnTo>
                    <a:pt x="159" y="473"/>
                  </a:lnTo>
                  <a:lnTo>
                    <a:pt x="161" y="473"/>
                  </a:lnTo>
                  <a:lnTo>
                    <a:pt x="161" y="471"/>
                  </a:lnTo>
                  <a:lnTo>
                    <a:pt x="161" y="469"/>
                  </a:lnTo>
                  <a:lnTo>
                    <a:pt x="159" y="466"/>
                  </a:lnTo>
                  <a:lnTo>
                    <a:pt x="159" y="466"/>
                  </a:lnTo>
                  <a:lnTo>
                    <a:pt x="159" y="464"/>
                  </a:lnTo>
                  <a:lnTo>
                    <a:pt x="159" y="464"/>
                  </a:lnTo>
                  <a:lnTo>
                    <a:pt x="161" y="464"/>
                  </a:lnTo>
                  <a:lnTo>
                    <a:pt x="161" y="466"/>
                  </a:lnTo>
                  <a:lnTo>
                    <a:pt x="161" y="466"/>
                  </a:lnTo>
                  <a:lnTo>
                    <a:pt x="163" y="466"/>
                  </a:lnTo>
                  <a:lnTo>
                    <a:pt x="166" y="466"/>
                  </a:lnTo>
                  <a:lnTo>
                    <a:pt x="168" y="464"/>
                  </a:lnTo>
                  <a:lnTo>
                    <a:pt x="171" y="461"/>
                  </a:lnTo>
                  <a:lnTo>
                    <a:pt x="171" y="461"/>
                  </a:lnTo>
                  <a:lnTo>
                    <a:pt x="168" y="461"/>
                  </a:lnTo>
                  <a:lnTo>
                    <a:pt x="166" y="459"/>
                  </a:lnTo>
                  <a:lnTo>
                    <a:pt x="163" y="457"/>
                  </a:lnTo>
                  <a:lnTo>
                    <a:pt x="166" y="457"/>
                  </a:lnTo>
                  <a:lnTo>
                    <a:pt x="168" y="457"/>
                  </a:lnTo>
                  <a:lnTo>
                    <a:pt x="168" y="457"/>
                  </a:lnTo>
                  <a:lnTo>
                    <a:pt x="175" y="459"/>
                  </a:lnTo>
                  <a:lnTo>
                    <a:pt x="175" y="461"/>
                  </a:lnTo>
                  <a:lnTo>
                    <a:pt x="175" y="466"/>
                  </a:lnTo>
                  <a:lnTo>
                    <a:pt x="175" y="469"/>
                  </a:lnTo>
                  <a:lnTo>
                    <a:pt x="178" y="471"/>
                  </a:lnTo>
                  <a:lnTo>
                    <a:pt x="180" y="471"/>
                  </a:lnTo>
                  <a:lnTo>
                    <a:pt x="182" y="473"/>
                  </a:lnTo>
                  <a:lnTo>
                    <a:pt x="185" y="473"/>
                  </a:lnTo>
                  <a:lnTo>
                    <a:pt x="187" y="476"/>
                  </a:lnTo>
                  <a:lnTo>
                    <a:pt x="192" y="476"/>
                  </a:lnTo>
                  <a:lnTo>
                    <a:pt x="194" y="476"/>
                  </a:lnTo>
                  <a:lnTo>
                    <a:pt x="199" y="478"/>
                  </a:lnTo>
                  <a:lnTo>
                    <a:pt x="201" y="480"/>
                  </a:lnTo>
                  <a:lnTo>
                    <a:pt x="201" y="478"/>
                  </a:lnTo>
                  <a:lnTo>
                    <a:pt x="204" y="476"/>
                  </a:lnTo>
                  <a:lnTo>
                    <a:pt x="204" y="476"/>
                  </a:lnTo>
                  <a:lnTo>
                    <a:pt x="208" y="473"/>
                  </a:lnTo>
                  <a:lnTo>
                    <a:pt x="211" y="473"/>
                  </a:lnTo>
                  <a:lnTo>
                    <a:pt x="211" y="473"/>
                  </a:lnTo>
                  <a:lnTo>
                    <a:pt x="211" y="471"/>
                  </a:lnTo>
                  <a:lnTo>
                    <a:pt x="213" y="471"/>
                  </a:lnTo>
                  <a:lnTo>
                    <a:pt x="213" y="466"/>
                  </a:lnTo>
                  <a:lnTo>
                    <a:pt x="213" y="454"/>
                  </a:lnTo>
                  <a:lnTo>
                    <a:pt x="213" y="452"/>
                  </a:lnTo>
                  <a:lnTo>
                    <a:pt x="213" y="450"/>
                  </a:lnTo>
                  <a:lnTo>
                    <a:pt x="213" y="447"/>
                  </a:lnTo>
                  <a:lnTo>
                    <a:pt x="215" y="445"/>
                  </a:lnTo>
                  <a:lnTo>
                    <a:pt x="215" y="445"/>
                  </a:lnTo>
                  <a:lnTo>
                    <a:pt x="218" y="440"/>
                  </a:lnTo>
                  <a:lnTo>
                    <a:pt x="218" y="438"/>
                  </a:lnTo>
                  <a:lnTo>
                    <a:pt x="220" y="438"/>
                  </a:lnTo>
                  <a:lnTo>
                    <a:pt x="223" y="438"/>
                  </a:lnTo>
                  <a:lnTo>
                    <a:pt x="223" y="438"/>
                  </a:lnTo>
                  <a:lnTo>
                    <a:pt x="223" y="438"/>
                  </a:lnTo>
                  <a:lnTo>
                    <a:pt x="225" y="440"/>
                  </a:lnTo>
                  <a:lnTo>
                    <a:pt x="225" y="440"/>
                  </a:lnTo>
                  <a:lnTo>
                    <a:pt x="230" y="438"/>
                  </a:lnTo>
                  <a:lnTo>
                    <a:pt x="230" y="435"/>
                  </a:lnTo>
                  <a:lnTo>
                    <a:pt x="234" y="433"/>
                  </a:lnTo>
                  <a:lnTo>
                    <a:pt x="234" y="428"/>
                  </a:lnTo>
                  <a:lnTo>
                    <a:pt x="237" y="416"/>
                  </a:lnTo>
                  <a:lnTo>
                    <a:pt x="239" y="414"/>
                  </a:lnTo>
                  <a:lnTo>
                    <a:pt x="242" y="414"/>
                  </a:lnTo>
                  <a:lnTo>
                    <a:pt x="244" y="412"/>
                  </a:lnTo>
                  <a:lnTo>
                    <a:pt x="246" y="412"/>
                  </a:lnTo>
                  <a:lnTo>
                    <a:pt x="246" y="409"/>
                  </a:lnTo>
                  <a:lnTo>
                    <a:pt x="249" y="407"/>
                  </a:lnTo>
                  <a:lnTo>
                    <a:pt x="253" y="402"/>
                  </a:lnTo>
                  <a:lnTo>
                    <a:pt x="253" y="400"/>
                  </a:lnTo>
                  <a:lnTo>
                    <a:pt x="253" y="398"/>
                  </a:lnTo>
                  <a:lnTo>
                    <a:pt x="251" y="393"/>
                  </a:lnTo>
                  <a:lnTo>
                    <a:pt x="249" y="386"/>
                  </a:lnTo>
                  <a:lnTo>
                    <a:pt x="249" y="383"/>
                  </a:lnTo>
                  <a:lnTo>
                    <a:pt x="249" y="381"/>
                  </a:lnTo>
                  <a:lnTo>
                    <a:pt x="246" y="379"/>
                  </a:lnTo>
                  <a:lnTo>
                    <a:pt x="249" y="379"/>
                  </a:lnTo>
                  <a:lnTo>
                    <a:pt x="260" y="376"/>
                  </a:lnTo>
                  <a:lnTo>
                    <a:pt x="265" y="374"/>
                  </a:lnTo>
                  <a:lnTo>
                    <a:pt x="268" y="376"/>
                  </a:lnTo>
                  <a:lnTo>
                    <a:pt x="272" y="379"/>
                  </a:lnTo>
                  <a:lnTo>
                    <a:pt x="275" y="381"/>
                  </a:lnTo>
                  <a:lnTo>
                    <a:pt x="277" y="379"/>
                  </a:lnTo>
                  <a:lnTo>
                    <a:pt x="291" y="367"/>
                  </a:lnTo>
                  <a:lnTo>
                    <a:pt x="296" y="364"/>
                  </a:lnTo>
                  <a:lnTo>
                    <a:pt x="301" y="364"/>
                  </a:lnTo>
                  <a:lnTo>
                    <a:pt x="308" y="364"/>
                  </a:lnTo>
                  <a:lnTo>
                    <a:pt x="310" y="362"/>
                  </a:lnTo>
                  <a:lnTo>
                    <a:pt x="308" y="360"/>
                  </a:lnTo>
                  <a:lnTo>
                    <a:pt x="308" y="355"/>
                  </a:lnTo>
                  <a:lnTo>
                    <a:pt x="308" y="355"/>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15" name="Google Shape;1115;p57"/>
            <p:cNvSpPr/>
            <p:nvPr/>
          </p:nvSpPr>
          <p:spPr>
            <a:xfrm>
              <a:off x="4312075" y="2497444"/>
              <a:ext cx="399522" cy="681362"/>
            </a:xfrm>
            <a:custGeom>
              <a:avLst/>
              <a:gdLst/>
              <a:ahLst/>
              <a:cxnLst/>
              <a:rect l="l" t="t" r="r" b="b"/>
              <a:pathLst>
                <a:path w="404" h="689" extrusionOk="0">
                  <a:moveTo>
                    <a:pt x="402" y="442"/>
                  </a:moveTo>
                  <a:lnTo>
                    <a:pt x="399" y="438"/>
                  </a:lnTo>
                  <a:lnTo>
                    <a:pt x="399" y="435"/>
                  </a:lnTo>
                  <a:lnTo>
                    <a:pt x="399" y="435"/>
                  </a:lnTo>
                  <a:lnTo>
                    <a:pt x="402" y="433"/>
                  </a:lnTo>
                  <a:lnTo>
                    <a:pt x="399" y="428"/>
                  </a:lnTo>
                  <a:lnTo>
                    <a:pt x="399" y="426"/>
                  </a:lnTo>
                  <a:lnTo>
                    <a:pt x="397" y="423"/>
                  </a:lnTo>
                  <a:lnTo>
                    <a:pt x="395" y="423"/>
                  </a:lnTo>
                  <a:lnTo>
                    <a:pt x="395" y="421"/>
                  </a:lnTo>
                  <a:lnTo>
                    <a:pt x="392" y="416"/>
                  </a:lnTo>
                  <a:lnTo>
                    <a:pt x="392" y="414"/>
                  </a:lnTo>
                  <a:lnTo>
                    <a:pt x="388" y="412"/>
                  </a:lnTo>
                  <a:lnTo>
                    <a:pt x="388" y="412"/>
                  </a:lnTo>
                  <a:lnTo>
                    <a:pt x="385" y="412"/>
                  </a:lnTo>
                  <a:lnTo>
                    <a:pt x="385" y="409"/>
                  </a:lnTo>
                  <a:lnTo>
                    <a:pt x="385" y="405"/>
                  </a:lnTo>
                  <a:lnTo>
                    <a:pt x="390" y="397"/>
                  </a:lnTo>
                  <a:lnTo>
                    <a:pt x="390" y="393"/>
                  </a:lnTo>
                  <a:lnTo>
                    <a:pt x="388" y="388"/>
                  </a:lnTo>
                  <a:lnTo>
                    <a:pt x="388" y="388"/>
                  </a:lnTo>
                  <a:lnTo>
                    <a:pt x="388" y="383"/>
                  </a:lnTo>
                  <a:lnTo>
                    <a:pt x="390" y="383"/>
                  </a:lnTo>
                  <a:lnTo>
                    <a:pt x="395" y="379"/>
                  </a:lnTo>
                  <a:lnTo>
                    <a:pt x="395" y="379"/>
                  </a:lnTo>
                  <a:lnTo>
                    <a:pt x="395" y="374"/>
                  </a:lnTo>
                  <a:lnTo>
                    <a:pt x="392" y="355"/>
                  </a:lnTo>
                  <a:lnTo>
                    <a:pt x="390" y="338"/>
                  </a:lnTo>
                  <a:lnTo>
                    <a:pt x="388" y="319"/>
                  </a:lnTo>
                  <a:lnTo>
                    <a:pt x="385" y="284"/>
                  </a:lnTo>
                  <a:lnTo>
                    <a:pt x="383" y="267"/>
                  </a:lnTo>
                  <a:lnTo>
                    <a:pt x="381" y="248"/>
                  </a:lnTo>
                  <a:lnTo>
                    <a:pt x="378" y="232"/>
                  </a:lnTo>
                  <a:lnTo>
                    <a:pt x="376" y="213"/>
                  </a:lnTo>
                  <a:lnTo>
                    <a:pt x="376" y="196"/>
                  </a:lnTo>
                  <a:lnTo>
                    <a:pt x="373" y="177"/>
                  </a:lnTo>
                  <a:lnTo>
                    <a:pt x="371" y="161"/>
                  </a:lnTo>
                  <a:lnTo>
                    <a:pt x="369" y="142"/>
                  </a:lnTo>
                  <a:lnTo>
                    <a:pt x="366" y="125"/>
                  </a:lnTo>
                  <a:lnTo>
                    <a:pt x="366" y="109"/>
                  </a:lnTo>
                  <a:lnTo>
                    <a:pt x="364" y="90"/>
                  </a:lnTo>
                  <a:lnTo>
                    <a:pt x="364" y="90"/>
                  </a:lnTo>
                  <a:lnTo>
                    <a:pt x="357" y="83"/>
                  </a:lnTo>
                  <a:lnTo>
                    <a:pt x="355" y="78"/>
                  </a:lnTo>
                  <a:lnTo>
                    <a:pt x="352" y="68"/>
                  </a:lnTo>
                  <a:lnTo>
                    <a:pt x="347" y="64"/>
                  </a:lnTo>
                  <a:lnTo>
                    <a:pt x="345" y="52"/>
                  </a:lnTo>
                  <a:lnTo>
                    <a:pt x="345" y="52"/>
                  </a:lnTo>
                  <a:lnTo>
                    <a:pt x="345" y="50"/>
                  </a:lnTo>
                  <a:lnTo>
                    <a:pt x="343" y="47"/>
                  </a:lnTo>
                  <a:lnTo>
                    <a:pt x="343" y="47"/>
                  </a:lnTo>
                  <a:lnTo>
                    <a:pt x="340" y="45"/>
                  </a:lnTo>
                  <a:lnTo>
                    <a:pt x="338" y="45"/>
                  </a:lnTo>
                  <a:lnTo>
                    <a:pt x="338" y="45"/>
                  </a:lnTo>
                  <a:lnTo>
                    <a:pt x="338" y="45"/>
                  </a:lnTo>
                  <a:lnTo>
                    <a:pt x="336" y="42"/>
                  </a:lnTo>
                  <a:lnTo>
                    <a:pt x="336" y="42"/>
                  </a:lnTo>
                  <a:lnTo>
                    <a:pt x="336" y="40"/>
                  </a:lnTo>
                  <a:lnTo>
                    <a:pt x="336" y="40"/>
                  </a:lnTo>
                  <a:lnTo>
                    <a:pt x="331" y="33"/>
                  </a:lnTo>
                  <a:lnTo>
                    <a:pt x="329" y="28"/>
                  </a:lnTo>
                  <a:lnTo>
                    <a:pt x="329" y="26"/>
                  </a:lnTo>
                  <a:lnTo>
                    <a:pt x="326" y="16"/>
                  </a:lnTo>
                  <a:lnTo>
                    <a:pt x="326" y="14"/>
                  </a:lnTo>
                  <a:lnTo>
                    <a:pt x="326" y="14"/>
                  </a:lnTo>
                  <a:lnTo>
                    <a:pt x="326" y="12"/>
                  </a:lnTo>
                  <a:lnTo>
                    <a:pt x="326" y="12"/>
                  </a:lnTo>
                  <a:lnTo>
                    <a:pt x="326" y="0"/>
                  </a:lnTo>
                  <a:lnTo>
                    <a:pt x="326" y="0"/>
                  </a:lnTo>
                  <a:lnTo>
                    <a:pt x="310" y="0"/>
                  </a:lnTo>
                  <a:lnTo>
                    <a:pt x="293" y="2"/>
                  </a:lnTo>
                  <a:lnTo>
                    <a:pt x="276" y="5"/>
                  </a:lnTo>
                  <a:lnTo>
                    <a:pt x="260" y="5"/>
                  </a:lnTo>
                  <a:lnTo>
                    <a:pt x="243" y="7"/>
                  </a:lnTo>
                  <a:lnTo>
                    <a:pt x="227" y="9"/>
                  </a:lnTo>
                  <a:lnTo>
                    <a:pt x="210" y="9"/>
                  </a:lnTo>
                  <a:lnTo>
                    <a:pt x="194" y="12"/>
                  </a:lnTo>
                  <a:lnTo>
                    <a:pt x="177" y="12"/>
                  </a:lnTo>
                  <a:lnTo>
                    <a:pt x="161" y="14"/>
                  </a:lnTo>
                  <a:lnTo>
                    <a:pt x="144" y="16"/>
                  </a:lnTo>
                  <a:lnTo>
                    <a:pt x="127" y="16"/>
                  </a:lnTo>
                  <a:lnTo>
                    <a:pt x="111" y="19"/>
                  </a:lnTo>
                  <a:lnTo>
                    <a:pt x="94" y="19"/>
                  </a:lnTo>
                  <a:lnTo>
                    <a:pt x="78" y="21"/>
                  </a:lnTo>
                  <a:lnTo>
                    <a:pt x="61" y="21"/>
                  </a:lnTo>
                  <a:lnTo>
                    <a:pt x="61" y="21"/>
                  </a:lnTo>
                  <a:lnTo>
                    <a:pt x="61" y="21"/>
                  </a:lnTo>
                  <a:lnTo>
                    <a:pt x="61" y="21"/>
                  </a:lnTo>
                  <a:lnTo>
                    <a:pt x="61" y="21"/>
                  </a:lnTo>
                  <a:lnTo>
                    <a:pt x="61" y="21"/>
                  </a:lnTo>
                  <a:lnTo>
                    <a:pt x="61" y="21"/>
                  </a:lnTo>
                  <a:lnTo>
                    <a:pt x="61" y="21"/>
                  </a:lnTo>
                  <a:lnTo>
                    <a:pt x="61" y="21"/>
                  </a:lnTo>
                  <a:lnTo>
                    <a:pt x="61" y="21"/>
                  </a:lnTo>
                  <a:lnTo>
                    <a:pt x="61" y="21"/>
                  </a:lnTo>
                  <a:lnTo>
                    <a:pt x="61" y="21"/>
                  </a:lnTo>
                  <a:lnTo>
                    <a:pt x="61" y="21"/>
                  </a:lnTo>
                  <a:lnTo>
                    <a:pt x="61" y="21"/>
                  </a:lnTo>
                  <a:lnTo>
                    <a:pt x="61" y="21"/>
                  </a:lnTo>
                  <a:lnTo>
                    <a:pt x="59" y="26"/>
                  </a:lnTo>
                  <a:lnTo>
                    <a:pt x="61" y="26"/>
                  </a:lnTo>
                  <a:lnTo>
                    <a:pt x="64" y="28"/>
                  </a:lnTo>
                  <a:lnTo>
                    <a:pt x="66" y="28"/>
                  </a:lnTo>
                  <a:lnTo>
                    <a:pt x="66" y="31"/>
                  </a:lnTo>
                  <a:lnTo>
                    <a:pt x="71" y="33"/>
                  </a:lnTo>
                  <a:lnTo>
                    <a:pt x="78" y="38"/>
                  </a:lnTo>
                  <a:lnTo>
                    <a:pt x="83" y="40"/>
                  </a:lnTo>
                  <a:lnTo>
                    <a:pt x="85" y="45"/>
                  </a:lnTo>
                  <a:lnTo>
                    <a:pt x="85" y="42"/>
                  </a:lnTo>
                  <a:lnTo>
                    <a:pt x="85" y="50"/>
                  </a:lnTo>
                  <a:lnTo>
                    <a:pt x="85" y="52"/>
                  </a:lnTo>
                  <a:lnTo>
                    <a:pt x="90" y="54"/>
                  </a:lnTo>
                  <a:lnTo>
                    <a:pt x="92" y="57"/>
                  </a:lnTo>
                  <a:lnTo>
                    <a:pt x="92" y="57"/>
                  </a:lnTo>
                  <a:lnTo>
                    <a:pt x="94" y="57"/>
                  </a:lnTo>
                  <a:lnTo>
                    <a:pt x="101" y="61"/>
                  </a:lnTo>
                  <a:lnTo>
                    <a:pt x="104" y="61"/>
                  </a:lnTo>
                  <a:lnTo>
                    <a:pt x="106" y="66"/>
                  </a:lnTo>
                  <a:lnTo>
                    <a:pt x="106" y="66"/>
                  </a:lnTo>
                  <a:lnTo>
                    <a:pt x="109" y="66"/>
                  </a:lnTo>
                  <a:lnTo>
                    <a:pt x="109" y="66"/>
                  </a:lnTo>
                  <a:lnTo>
                    <a:pt x="109" y="68"/>
                  </a:lnTo>
                  <a:lnTo>
                    <a:pt x="109" y="71"/>
                  </a:lnTo>
                  <a:lnTo>
                    <a:pt x="111" y="71"/>
                  </a:lnTo>
                  <a:lnTo>
                    <a:pt x="113" y="76"/>
                  </a:lnTo>
                  <a:lnTo>
                    <a:pt x="113" y="78"/>
                  </a:lnTo>
                  <a:lnTo>
                    <a:pt x="113" y="83"/>
                  </a:lnTo>
                  <a:lnTo>
                    <a:pt x="111" y="87"/>
                  </a:lnTo>
                  <a:lnTo>
                    <a:pt x="111" y="94"/>
                  </a:lnTo>
                  <a:lnTo>
                    <a:pt x="111" y="102"/>
                  </a:lnTo>
                  <a:lnTo>
                    <a:pt x="109" y="104"/>
                  </a:lnTo>
                  <a:lnTo>
                    <a:pt x="109" y="104"/>
                  </a:lnTo>
                  <a:lnTo>
                    <a:pt x="106" y="106"/>
                  </a:lnTo>
                  <a:lnTo>
                    <a:pt x="104" y="109"/>
                  </a:lnTo>
                  <a:lnTo>
                    <a:pt x="101" y="111"/>
                  </a:lnTo>
                  <a:lnTo>
                    <a:pt x="101" y="113"/>
                  </a:lnTo>
                  <a:lnTo>
                    <a:pt x="99" y="116"/>
                  </a:lnTo>
                  <a:lnTo>
                    <a:pt x="99" y="118"/>
                  </a:lnTo>
                  <a:lnTo>
                    <a:pt x="99" y="121"/>
                  </a:lnTo>
                  <a:lnTo>
                    <a:pt x="97" y="123"/>
                  </a:lnTo>
                  <a:lnTo>
                    <a:pt x="97" y="123"/>
                  </a:lnTo>
                  <a:lnTo>
                    <a:pt x="99" y="125"/>
                  </a:lnTo>
                  <a:lnTo>
                    <a:pt x="99" y="125"/>
                  </a:lnTo>
                  <a:lnTo>
                    <a:pt x="99" y="128"/>
                  </a:lnTo>
                  <a:lnTo>
                    <a:pt x="99" y="130"/>
                  </a:lnTo>
                  <a:lnTo>
                    <a:pt x="99" y="130"/>
                  </a:lnTo>
                  <a:lnTo>
                    <a:pt x="97" y="132"/>
                  </a:lnTo>
                  <a:lnTo>
                    <a:pt x="92" y="135"/>
                  </a:lnTo>
                  <a:lnTo>
                    <a:pt x="92" y="135"/>
                  </a:lnTo>
                  <a:lnTo>
                    <a:pt x="92" y="137"/>
                  </a:lnTo>
                  <a:lnTo>
                    <a:pt x="90" y="139"/>
                  </a:lnTo>
                  <a:lnTo>
                    <a:pt x="85" y="139"/>
                  </a:lnTo>
                  <a:lnTo>
                    <a:pt x="75" y="144"/>
                  </a:lnTo>
                  <a:lnTo>
                    <a:pt x="75" y="144"/>
                  </a:lnTo>
                  <a:lnTo>
                    <a:pt x="71" y="149"/>
                  </a:lnTo>
                  <a:lnTo>
                    <a:pt x="71" y="151"/>
                  </a:lnTo>
                  <a:lnTo>
                    <a:pt x="66" y="151"/>
                  </a:lnTo>
                  <a:lnTo>
                    <a:pt x="38" y="156"/>
                  </a:lnTo>
                  <a:lnTo>
                    <a:pt x="35" y="158"/>
                  </a:lnTo>
                  <a:lnTo>
                    <a:pt x="33" y="163"/>
                  </a:lnTo>
                  <a:lnTo>
                    <a:pt x="30" y="168"/>
                  </a:lnTo>
                  <a:lnTo>
                    <a:pt x="30" y="173"/>
                  </a:lnTo>
                  <a:lnTo>
                    <a:pt x="30" y="180"/>
                  </a:lnTo>
                  <a:lnTo>
                    <a:pt x="30" y="182"/>
                  </a:lnTo>
                  <a:lnTo>
                    <a:pt x="30" y="184"/>
                  </a:lnTo>
                  <a:lnTo>
                    <a:pt x="33" y="187"/>
                  </a:lnTo>
                  <a:lnTo>
                    <a:pt x="35" y="187"/>
                  </a:lnTo>
                  <a:lnTo>
                    <a:pt x="35" y="189"/>
                  </a:lnTo>
                  <a:lnTo>
                    <a:pt x="40" y="192"/>
                  </a:lnTo>
                  <a:lnTo>
                    <a:pt x="45" y="196"/>
                  </a:lnTo>
                  <a:lnTo>
                    <a:pt x="47" y="201"/>
                  </a:lnTo>
                  <a:lnTo>
                    <a:pt x="47" y="206"/>
                  </a:lnTo>
                  <a:lnTo>
                    <a:pt x="47" y="210"/>
                  </a:lnTo>
                  <a:lnTo>
                    <a:pt x="45" y="215"/>
                  </a:lnTo>
                  <a:lnTo>
                    <a:pt x="38" y="227"/>
                  </a:lnTo>
                  <a:lnTo>
                    <a:pt x="35" y="229"/>
                  </a:lnTo>
                  <a:lnTo>
                    <a:pt x="35" y="232"/>
                  </a:lnTo>
                  <a:lnTo>
                    <a:pt x="35" y="234"/>
                  </a:lnTo>
                  <a:lnTo>
                    <a:pt x="35" y="239"/>
                  </a:lnTo>
                  <a:lnTo>
                    <a:pt x="35" y="241"/>
                  </a:lnTo>
                  <a:lnTo>
                    <a:pt x="33" y="248"/>
                  </a:lnTo>
                  <a:lnTo>
                    <a:pt x="30" y="251"/>
                  </a:lnTo>
                  <a:lnTo>
                    <a:pt x="28" y="253"/>
                  </a:lnTo>
                  <a:lnTo>
                    <a:pt x="23" y="255"/>
                  </a:lnTo>
                  <a:lnTo>
                    <a:pt x="21" y="255"/>
                  </a:lnTo>
                  <a:lnTo>
                    <a:pt x="16" y="258"/>
                  </a:lnTo>
                  <a:lnTo>
                    <a:pt x="14" y="260"/>
                  </a:lnTo>
                  <a:lnTo>
                    <a:pt x="9" y="263"/>
                  </a:lnTo>
                  <a:lnTo>
                    <a:pt x="7" y="265"/>
                  </a:lnTo>
                  <a:lnTo>
                    <a:pt x="7" y="265"/>
                  </a:lnTo>
                  <a:lnTo>
                    <a:pt x="7" y="267"/>
                  </a:lnTo>
                  <a:lnTo>
                    <a:pt x="7" y="267"/>
                  </a:lnTo>
                  <a:lnTo>
                    <a:pt x="7" y="270"/>
                  </a:lnTo>
                  <a:lnTo>
                    <a:pt x="9" y="270"/>
                  </a:lnTo>
                  <a:lnTo>
                    <a:pt x="12" y="272"/>
                  </a:lnTo>
                  <a:lnTo>
                    <a:pt x="12" y="274"/>
                  </a:lnTo>
                  <a:lnTo>
                    <a:pt x="12" y="279"/>
                  </a:lnTo>
                  <a:lnTo>
                    <a:pt x="12" y="281"/>
                  </a:lnTo>
                  <a:lnTo>
                    <a:pt x="12" y="284"/>
                  </a:lnTo>
                  <a:lnTo>
                    <a:pt x="12" y="286"/>
                  </a:lnTo>
                  <a:lnTo>
                    <a:pt x="12" y="286"/>
                  </a:lnTo>
                  <a:lnTo>
                    <a:pt x="7" y="289"/>
                  </a:lnTo>
                  <a:lnTo>
                    <a:pt x="2" y="291"/>
                  </a:lnTo>
                  <a:lnTo>
                    <a:pt x="2" y="298"/>
                  </a:lnTo>
                  <a:lnTo>
                    <a:pt x="0" y="305"/>
                  </a:lnTo>
                  <a:lnTo>
                    <a:pt x="0" y="310"/>
                  </a:lnTo>
                  <a:lnTo>
                    <a:pt x="0" y="315"/>
                  </a:lnTo>
                  <a:lnTo>
                    <a:pt x="4" y="336"/>
                  </a:lnTo>
                  <a:lnTo>
                    <a:pt x="4" y="336"/>
                  </a:lnTo>
                  <a:lnTo>
                    <a:pt x="7" y="338"/>
                  </a:lnTo>
                  <a:lnTo>
                    <a:pt x="9" y="341"/>
                  </a:lnTo>
                  <a:lnTo>
                    <a:pt x="9" y="341"/>
                  </a:lnTo>
                  <a:lnTo>
                    <a:pt x="9" y="343"/>
                  </a:lnTo>
                  <a:lnTo>
                    <a:pt x="9" y="343"/>
                  </a:lnTo>
                  <a:lnTo>
                    <a:pt x="9" y="345"/>
                  </a:lnTo>
                  <a:lnTo>
                    <a:pt x="9" y="348"/>
                  </a:lnTo>
                  <a:lnTo>
                    <a:pt x="9" y="350"/>
                  </a:lnTo>
                  <a:lnTo>
                    <a:pt x="9" y="352"/>
                  </a:lnTo>
                  <a:lnTo>
                    <a:pt x="12" y="352"/>
                  </a:lnTo>
                  <a:lnTo>
                    <a:pt x="12" y="355"/>
                  </a:lnTo>
                  <a:lnTo>
                    <a:pt x="12" y="357"/>
                  </a:lnTo>
                  <a:lnTo>
                    <a:pt x="16" y="357"/>
                  </a:lnTo>
                  <a:lnTo>
                    <a:pt x="16" y="360"/>
                  </a:lnTo>
                  <a:lnTo>
                    <a:pt x="16" y="362"/>
                  </a:lnTo>
                  <a:lnTo>
                    <a:pt x="16" y="364"/>
                  </a:lnTo>
                  <a:lnTo>
                    <a:pt x="19" y="367"/>
                  </a:lnTo>
                  <a:lnTo>
                    <a:pt x="21" y="371"/>
                  </a:lnTo>
                  <a:lnTo>
                    <a:pt x="47" y="390"/>
                  </a:lnTo>
                  <a:lnTo>
                    <a:pt x="49" y="393"/>
                  </a:lnTo>
                  <a:lnTo>
                    <a:pt x="49" y="395"/>
                  </a:lnTo>
                  <a:lnTo>
                    <a:pt x="49" y="397"/>
                  </a:lnTo>
                  <a:lnTo>
                    <a:pt x="52" y="400"/>
                  </a:lnTo>
                  <a:lnTo>
                    <a:pt x="52" y="400"/>
                  </a:lnTo>
                  <a:lnTo>
                    <a:pt x="75" y="414"/>
                  </a:lnTo>
                  <a:lnTo>
                    <a:pt x="78" y="416"/>
                  </a:lnTo>
                  <a:lnTo>
                    <a:pt x="80" y="419"/>
                  </a:lnTo>
                  <a:lnTo>
                    <a:pt x="85" y="423"/>
                  </a:lnTo>
                  <a:lnTo>
                    <a:pt x="85" y="426"/>
                  </a:lnTo>
                  <a:lnTo>
                    <a:pt x="87" y="428"/>
                  </a:lnTo>
                  <a:lnTo>
                    <a:pt x="87" y="431"/>
                  </a:lnTo>
                  <a:lnTo>
                    <a:pt x="87" y="433"/>
                  </a:lnTo>
                  <a:lnTo>
                    <a:pt x="87" y="435"/>
                  </a:lnTo>
                  <a:lnTo>
                    <a:pt x="87" y="438"/>
                  </a:lnTo>
                  <a:lnTo>
                    <a:pt x="90" y="440"/>
                  </a:lnTo>
                  <a:lnTo>
                    <a:pt x="90" y="440"/>
                  </a:lnTo>
                  <a:lnTo>
                    <a:pt x="90" y="442"/>
                  </a:lnTo>
                  <a:lnTo>
                    <a:pt x="90" y="442"/>
                  </a:lnTo>
                  <a:lnTo>
                    <a:pt x="90" y="445"/>
                  </a:lnTo>
                  <a:lnTo>
                    <a:pt x="90" y="447"/>
                  </a:lnTo>
                  <a:lnTo>
                    <a:pt x="90" y="447"/>
                  </a:lnTo>
                  <a:lnTo>
                    <a:pt x="92" y="450"/>
                  </a:lnTo>
                  <a:lnTo>
                    <a:pt x="92" y="452"/>
                  </a:lnTo>
                  <a:lnTo>
                    <a:pt x="92" y="454"/>
                  </a:lnTo>
                  <a:lnTo>
                    <a:pt x="97" y="461"/>
                  </a:lnTo>
                  <a:lnTo>
                    <a:pt x="99" y="466"/>
                  </a:lnTo>
                  <a:lnTo>
                    <a:pt x="104" y="466"/>
                  </a:lnTo>
                  <a:lnTo>
                    <a:pt x="109" y="464"/>
                  </a:lnTo>
                  <a:lnTo>
                    <a:pt x="113" y="457"/>
                  </a:lnTo>
                  <a:lnTo>
                    <a:pt x="118" y="454"/>
                  </a:lnTo>
                  <a:lnTo>
                    <a:pt x="120" y="454"/>
                  </a:lnTo>
                  <a:lnTo>
                    <a:pt x="123" y="457"/>
                  </a:lnTo>
                  <a:lnTo>
                    <a:pt x="125" y="457"/>
                  </a:lnTo>
                  <a:lnTo>
                    <a:pt x="127" y="457"/>
                  </a:lnTo>
                  <a:lnTo>
                    <a:pt x="132" y="459"/>
                  </a:lnTo>
                  <a:lnTo>
                    <a:pt x="144" y="464"/>
                  </a:lnTo>
                  <a:lnTo>
                    <a:pt x="146" y="466"/>
                  </a:lnTo>
                  <a:lnTo>
                    <a:pt x="149" y="468"/>
                  </a:lnTo>
                  <a:lnTo>
                    <a:pt x="149" y="471"/>
                  </a:lnTo>
                  <a:lnTo>
                    <a:pt x="146" y="476"/>
                  </a:lnTo>
                  <a:lnTo>
                    <a:pt x="146" y="478"/>
                  </a:lnTo>
                  <a:lnTo>
                    <a:pt x="144" y="478"/>
                  </a:lnTo>
                  <a:lnTo>
                    <a:pt x="144" y="480"/>
                  </a:lnTo>
                  <a:lnTo>
                    <a:pt x="144" y="483"/>
                  </a:lnTo>
                  <a:lnTo>
                    <a:pt x="144" y="487"/>
                  </a:lnTo>
                  <a:lnTo>
                    <a:pt x="144" y="494"/>
                  </a:lnTo>
                  <a:lnTo>
                    <a:pt x="144" y="497"/>
                  </a:lnTo>
                  <a:lnTo>
                    <a:pt x="139" y="506"/>
                  </a:lnTo>
                  <a:lnTo>
                    <a:pt x="135" y="521"/>
                  </a:lnTo>
                  <a:lnTo>
                    <a:pt x="132" y="528"/>
                  </a:lnTo>
                  <a:lnTo>
                    <a:pt x="130" y="532"/>
                  </a:lnTo>
                  <a:lnTo>
                    <a:pt x="130" y="537"/>
                  </a:lnTo>
                  <a:lnTo>
                    <a:pt x="132" y="542"/>
                  </a:lnTo>
                  <a:lnTo>
                    <a:pt x="132" y="544"/>
                  </a:lnTo>
                  <a:lnTo>
                    <a:pt x="132" y="547"/>
                  </a:lnTo>
                  <a:lnTo>
                    <a:pt x="135" y="547"/>
                  </a:lnTo>
                  <a:lnTo>
                    <a:pt x="135" y="549"/>
                  </a:lnTo>
                  <a:lnTo>
                    <a:pt x="139" y="551"/>
                  </a:lnTo>
                  <a:lnTo>
                    <a:pt x="142" y="554"/>
                  </a:lnTo>
                  <a:lnTo>
                    <a:pt x="144" y="556"/>
                  </a:lnTo>
                  <a:lnTo>
                    <a:pt x="144" y="556"/>
                  </a:lnTo>
                  <a:lnTo>
                    <a:pt x="146" y="558"/>
                  </a:lnTo>
                  <a:lnTo>
                    <a:pt x="146" y="561"/>
                  </a:lnTo>
                  <a:lnTo>
                    <a:pt x="151" y="561"/>
                  </a:lnTo>
                  <a:lnTo>
                    <a:pt x="153" y="563"/>
                  </a:lnTo>
                  <a:lnTo>
                    <a:pt x="156" y="568"/>
                  </a:lnTo>
                  <a:lnTo>
                    <a:pt x="161" y="570"/>
                  </a:lnTo>
                  <a:lnTo>
                    <a:pt x="163" y="570"/>
                  </a:lnTo>
                  <a:lnTo>
                    <a:pt x="170" y="575"/>
                  </a:lnTo>
                  <a:lnTo>
                    <a:pt x="170" y="575"/>
                  </a:lnTo>
                  <a:lnTo>
                    <a:pt x="175" y="575"/>
                  </a:lnTo>
                  <a:lnTo>
                    <a:pt x="175" y="575"/>
                  </a:lnTo>
                  <a:lnTo>
                    <a:pt x="179" y="575"/>
                  </a:lnTo>
                  <a:lnTo>
                    <a:pt x="182" y="577"/>
                  </a:lnTo>
                  <a:lnTo>
                    <a:pt x="189" y="582"/>
                  </a:lnTo>
                  <a:lnTo>
                    <a:pt x="191" y="584"/>
                  </a:lnTo>
                  <a:lnTo>
                    <a:pt x="198" y="587"/>
                  </a:lnTo>
                  <a:lnTo>
                    <a:pt x="201" y="589"/>
                  </a:lnTo>
                  <a:lnTo>
                    <a:pt x="203" y="592"/>
                  </a:lnTo>
                  <a:lnTo>
                    <a:pt x="206" y="599"/>
                  </a:lnTo>
                  <a:lnTo>
                    <a:pt x="208" y="601"/>
                  </a:lnTo>
                  <a:lnTo>
                    <a:pt x="220" y="603"/>
                  </a:lnTo>
                  <a:lnTo>
                    <a:pt x="222" y="606"/>
                  </a:lnTo>
                  <a:lnTo>
                    <a:pt x="222" y="608"/>
                  </a:lnTo>
                  <a:lnTo>
                    <a:pt x="222" y="608"/>
                  </a:lnTo>
                  <a:lnTo>
                    <a:pt x="222" y="610"/>
                  </a:lnTo>
                  <a:lnTo>
                    <a:pt x="222" y="613"/>
                  </a:lnTo>
                  <a:lnTo>
                    <a:pt x="222" y="615"/>
                  </a:lnTo>
                  <a:lnTo>
                    <a:pt x="222" y="618"/>
                  </a:lnTo>
                  <a:lnTo>
                    <a:pt x="222" y="620"/>
                  </a:lnTo>
                  <a:lnTo>
                    <a:pt x="222" y="622"/>
                  </a:lnTo>
                  <a:lnTo>
                    <a:pt x="227" y="627"/>
                  </a:lnTo>
                  <a:lnTo>
                    <a:pt x="229" y="629"/>
                  </a:lnTo>
                  <a:lnTo>
                    <a:pt x="232" y="634"/>
                  </a:lnTo>
                  <a:lnTo>
                    <a:pt x="234" y="639"/>
                  </a:lnTo>
                  <a:lnTo>
                    <a:pt x="232" y="644"/>
                  </a:lnTo>
                  <a:lnTo>
                    <a:pt x="229" y="648"/>
                  </a:lnTo>
                  <a:lnTo>
                    <a:pt x="227" y="651"/>
                  </a:lnTo>
                  <a:lnTo>
                    <a:pt x="227" y="655"/>
                  </a:lnTo>
                  <a:lnTo>
                    <a:pt x="227" y="658"/>
                  </a:lnTo>
                  <a:lnTo>
                    <a:pt x="229" y="658"/>
                  </a:lnTo>
                  <a:lnTo>
                    <a:pt x="229" y="658"/>
                  </a:lnTo>
                  <a:lnTo>
                    <a:pt x="232" y="658"/>
                  </a:lnTo>
                  <a:lnTo>
                    <a:pt x="232" y="660"/>
                  </a:lnTo>
                  <a:lnTo>
                    <a:pt x="232" y="663"/>
                  </a:lnTo>
                  <a:lnTo>
                    <a:pt x="234" y="665"/>
                  </a:lnTo>
                  <a:lnTo>
                    <a:pt x="236" y="667"/>
                  </a:lnTo>
                  <a:lnTo>
                    <a:pt x="241" y="674"/>
                  </a:lnTo>
                  <a:lnTo>
                    <a:pt x="241" y="677"/>
                  </a:lnTo>
                  <a:lnTo>
                    <a:pt x="241" y="681"/>
                  </a:lnTo>
                  <a:lnTo>
                    <a:pt x="243" y="681"/>
                  </a:lnTo>
                  <a:lnTo>
                    <a:pt x="248" y="686"/>
                  </a:lnTo>
                  <a:lnTo>
                    <a:pt x="253" y="686"/>
                  </a:lnTo>
                  <a:lnTo>
                    <a:pt x="255" y="686"/>
                  </a:lnTo>
                  <a:lnTo>
                    <a:pt x="255" y="686"/>
                  </a:lnTo>
                  <a:lnTo>
                    <a:pt x="255" y="684"/>
                  </a:lnTo>
                  <a:lnTo>
                    <a:pt x="253" y="684"/>
                  </a:lnTo>
                  <a:lnTo>
                    <a:pt x="253" y="681"/>
                  </a:lnTo>
                  <a:lnTo>
                    <a:pt x="250" y="681"/>
                  </a:lnTo>
                  <a:lnTo>
                    <a:pt x="250" y="679"/>
                  </a:lnTo>
                  <a:lnTo>
                    <a:pt x="250" y="677"/>
                  </a:lnTo>
                  <a:lnTo>
                    <a:pt x="253" y="677"/>
                  </a:lnTo>
                  <a:lnTo>
                    <a:pt x="255" y="677"/>
                  </a:lnTo>
                  <a:lnTo>
                    <a:pt x="255" y="677"/>
                  </a:lnTo>
                  <a:lnTo>
                    <a:pt x="255" y="679"/>
                  </a:lnTo>
                  <a:lnTo>
                    <a:pt x="258" y="681"/>
                  </a:lnTo>
                  <a:lnTo>
                    <a:pt x="258" y="681"/>
                  </a:lnTo>
                  <a:lnTo>
                    <a:pt x="260" y="684"/>
                  </a:lnTo>
                  <a:lnTo>
                    <a:pt x="260" y="684"/>
                  </a:lnTo>
                  <a:lnTo>
                    <a:pt x="262" y="686"/>
                  </a:lnTo>
                  <a:lnTo>
                    <a:pt x="262" y="686"/>
                  </a:lnTo>
                  <a:lnTo>
                    <a:pt x="262" y="689"/>
                  </a:lnTo>
                  <a:lnTo>
                    <a:pt x="262" y="689"/>
                  </a:lnTo>
                  <a:lnTo>
                    <a:pt x="265" y="689"/>
                  </a:lnTo>
                  <a:lnTo>
                    <a:pt x="265" y="689"/>
                  </a:lnTo>
                  <a:lnTo>
                    <a:pt x="267" y="689"/>
                  </a:lnTo>
                  <a:lnTo>
                    <a:pt x="267" y="689"/>
                  </a:lnTo>
                  <a:lnTo>
                    <a:pt x="269" y="689"/>
                  </a:lnTo>
                  <a:lnTo>
                    <a:pt x="265" y="684"/>
                  </a:lnTo>
                  <a:lnTo>
                    <a:pt x="265" y="681"/>
                  </a:lnTo>
                  <a:lnTo>
                    <a:pt x="262" y="679"/>
                  </a:lnTo>
                  <a:lnTo>
                    <a:pt x="265" y="674"/>
                  </a:lnTo>
                  <a:lnTo>
                    <a:pt x="267" y="670"/>
                  </a:lnTo>
                  <a:lnTo>
                    <a:pt x="272" y="665"/>
                  </a:lnTo>
                  <a:lnTo>
                    <a:pt x="272" y="663"/>
                  </a:lnTo>
                  <a:lnTo>
                    <a:pt x="274" y="660"/>
                  </a:lnTo>
                  <a:lnTo>
                    <a:pt x="279" y="658"/>
                  </a:lnTo>
                  <a:lnTo>
                    <a:pt x="284" y="655"/>
                  </a:lnTo>
                  <a:lnTo>
                    <a:pt x="288" y="655"/>
                  </a:lnTo>
                  <a:lnTo>
                    <a:pt x="317" y="667"/>
                  </a:lnTo>
                  <a:lnTo>
                    <a:pt x="324" y="670"/>
                  </a:lnTo>
                  <a:lnTo>
                    <a:pt x="329" y="672"/>
                  </a:lnTo>
                  <a:lnTo>
                    <a:pt x="333" y="670"/>
                  </a:lnTo>
                  <a:lnTo>
                    <a:pt x="336" y="667"/>
                  </a:lnTo>
                  <a:lnTo>
                    <a:pt x="336" y="663"/>
                  </a:lnTo>
                  <a:lnTo>
                    <a:pt x="336" y="658"/>
                  </a:lnTo>
                  <a:lnTo>
                    <a:pt x="333" y="655"/>
                  </a:lnTo>
                  <a:lnTo>
                    <a:pt x="331" y="651"/>
                  </a:lnTo>
                  <a:lnTo>
                    <a:pt x="329" y="646"/>
                  </a:lnTo>
                  <a:lnTo>
                    <a:pt x="326" y="641"/>
                  </a:lnTo>
                  <a:lnTo>
                    <a:pt x="326" y="636"/>
                  </a:lnTo>
                  <a:lnTo>
                    <a:pt x="329" y="632"/>
                  </a:lnTo>
                  <a:lnTo>
                    <a:pt x="329" y="629"/>
                  </a:lnTo>
                  <a:lnTo>
                    <a:pt x="329" y="629"/>
                  </a:lnTo>
                  <a:lnTo>
                    <a:pt x="331" y="627"/>
                  </a:lnTo>
                  <a:lnTo>
                    <a:pt x="333" y="627"/>
                  </a:lnTo>
                  <a:lnTo>
                    <a:pt x="338" y="627"/>
                  </a:lnTo>
                  <a:lnTo>
                    <a:pt x="340" y="627"/>
                  </a:lnTo>
                  <a:lnTo>
                    <a:pt x="345" y="622"/>
                  </a:lnTo>
                  <a:lnTo>
                    <a:pt x="362" y="618"/>
                  </a:lnTo>
                  <a:lnTo>
                    <a:pt x="366" y="615"/>
                  </a:lnTo>
                  <a:lnTo>
                    <a:pt x="366" y="610"/>
                  </a:lnTo>
                  <a:lnTo>
                    <a:pt x="364" y="606"/>
                  </a:lnTo>
                  <a:lnTo>
                    <a:pt x="359" y="603"/>
                  </a:lnTo>
                  <a:lnTo>
                    <a:pt x="359" y="603"/>
                  </a:lnTo>
                  <a:lnTo>
                    <a:pt x="357" y="599"/>
                  </a:lnTo>
                  <a:lnTo>
                    <a:pt x="357" y="596"/>
                  </a:lnTo>
                  <a:lnTo>
                    <a:pt x="357" y="594"/>
                  </a:lnTo>
                  <a:lnTo>
                    <a:pt x="357" y="592"/>
                  </a:lnTo>
                  <a:lnTo>
                    <a:pt x="359" y="589"/>
                  </a:lnTo>
                  <a:lnTo>
                    <a:pt x="364" y="584"/>
                  </a:lnTo>
                  <a:lnTo>
                    <a:pt x="366" y="582"/>
                  </a:lnTo>
                  <a:lnTo>
                    <a:pt x="366" y="580"/>
                  </a:lnTo>
                  <a:lnTo>
                    <a:pt x="366" y="577"/>
                  </a:lnTo>
                  <a:lnTo>
                    <a:pt x="366" y="575"/>
                  </a:lnTo>
                  <a:lnTo>
                    <a:pt x="364" y="575"/>
                  </a:lnTo>
                  <a:lnTo>
                    <a:pt x="362" y="575"/>
                  </a:lnTo>
                  <a:lnTo>
                    <a:pt x="362" y="575"/>
                  </a:lnTo>
                  <a:lnTo>
                    <a:pt x="362" y="573"/>
                  </a:lnTo>
                  <a:lnTo>
                    <a:pt x="362" y="573"/>
                  </a:lnTo>
                  <a:lnTo>
                    <a:pt x="362" y="573"/>
                  </a:lnTo>
                  <a:lnTo>
                    <a:pt x="364" y="573"/>
                  </a:lnTo>
                  <a:lnTo>
                    <a:pt x="366" y="573"/>
                  </a:lnTo>
                  <a:lnTo>
                    <a:pt x="366" y="573"/>
                  </a:lnTo>
                  <a:lnTo>
                    <a:pt x="366" y="570"/>
                  </a:lnTo>
                  <a:lnTo>
                    <a:pt x="359" y="565"/>
                  </a:lnTo>
                  <a:lnTo>
                    <a:pt x="359" y="565"/>
                  </a:lnTo>
                  <a:lnTo>
                    <a:pt x="362" y="565"/>
                  </a:lnTo>
                  <a:lnTo>
                    <a:pt x="364" y="565"/>
                  </a:lnTo>
                  <a:lnTo>
                    <a:pt x="364" y="563"/>
                  </a:lnTo>
                  <a:lnTo>
                    <a:pt x="366" y="563"/>
                  </a:lnTo>
                  <a:lnTo>
                    <a:pt x="364" y="561"/>
                  </a:lnTo>
                  <a:lnTo>
                    <a:pt x="364" y="561"/>
                  </a:lnTo>
                  <a:lnTo>
                    <a:pt x="364" y="558"/>
                  </a:lnTo>
                  <a:lnTo>
                    <a:pt x="364" y="556"/>
                  </a:lnTo>
                  <a:lnTo>
                    <a:pt x="364" y="556"/>
                  </a:lnTo>
                  <a:lnTo>
                    <a:pt x="364" y="554"/>
                  </a:lnTo>
                  <a:lnTo>
                    <a:pt x="364" y="551"/>
                  </a:lnTo>
                  <a:lnTo>
                    <a:pt x="364" y="551"/>
                  </a:lnTo>
                  <a:lnTo>
                    <a:pt x="364" y="549"/>
                  </a:lnTo>
                  <a:lnTo>
                    <a:pt x="364" y="547"/>
                  </a:lnTo>
                  <a:lnTo>
                    <a:pt x="362" y="544"/>
                  </a:lnTo>
                  <a:lnTo>
                    <a:pt x="364" y="544"/>
                  </a:lnTo>
                  <a:lnTo>
                    <a:pt x="366" y="544"/>
                  </a:lnTo>
                  <a:lnTo>
                    <a:pt x="366" y="542"/>
                  </a:lnTo>
                  <a:lnTo>
                    <a:pt x="369" y="542"/>
                  </a:lnTo>
                  <a:lnTo>
                    <a:pt x="371" y="539"/>
                  </a:lnTo>
                  <a:lnTo>
                    <a:pt x="369" y="539"/>
                  </a:lnTo>
                  <a:lnTo>
                    <a:pt x="366" y="539"/>
                  </a:lnTo>
                  <a:lnTo>
                    <a:pt x="364" y="539"/>
                  </a:lnTo>
                  <a:lnTo>
                    <a:pt x="366" y="537"/>
                  </a:lnTo>
                  <a:lnTo>
                    <a:pt x="369" y="535"/>
                  </a:lnTo>
                  <a:lnTo>
                    <a:pt x="369" y="535"/>
                  </a:lnTo>
                  <a:lnTo>
                    <a:pt x="371" y="532"/>
                  </a:lnTo>
                  <a:lnTo>
                    <a:pt x="371" y="532"/>
                  </a:lnTo>
                  <a:lnTo>
                    <a:pt x="371" y="530"/>
                  </a:lnTo>
                  <a:lnTo>
                    <a:pt x="371" y="530"/>
                  </a:lnTo>
                  <a:lnTo>
                    <a:pt x="369" y="528"/>
                  </a:lnTo>
                  <a:lnTo>
                    <a:pt x="369" y="528"/>
                  </a:lnTo>
                  <a:lnTo>
                    <a:pt x="366" y="525"/>
                  </a:lnTo>
                  <a:lnTo>
                    <a:pt x="366" y="525"/>
                  </a:lnTo>
                  <a:lnTo>
                    <a:pt x="366" y="525"/>
                  </a:lnTo>
                  <a:lnTo>
                    <a:pt x="366" y="523"/>
                  </a:lnTo>
                  <a:lnTo>
                    <a:pt x="366" y="523"/>
                  </a:lnTo>
                  <a:lnTo>
                    <a:pt x="366" y="521"/>
                  </a:lnTo>
                  <a:lnTo>
                    <a:pt x="366" y="521"/>
                  </a:lnTo>
                  <a:lnTo>
                    <a:pt x="369" y="518"/>
                  </a:lnTo>
                  <a:lnTo>
                    <a:pt x="369" y="518"/>
                  </a:lnTo>
                  <a:lnTo>
                    <a:pt x="369" y="516"/>
                  </a:lnTo>
                  <a:lnTo>
                    <a:pt x="369" y="513"/>
                  </a:lnTo>
                  <a:lnTo>
                    <a:pt x="371" y="513"/>
                  </a:lnTo>
                  <a:lnTo>
                    <a:pt x="371" y="513"/>
                  </a:lnTo>
                  <a:lnTo>
                    <a:pt x="373" y="516"/>
                  </a:lnTo>
                  <a:lnTo>
                    <a:pt x="373" y="516"/>
                  </a:lnTo>
                  <a:lnTo>
                    <a:pt x="373" y="513"/>
                  </a:lnTo>
                  <a:lnTo>
                    <a:pt x="373" y="511"/>
                  </a:lnTo>
                  <a:lnTo>
                    <a:pt x="376" y="511"/>
                  </a:lnTo>
                  <a:lnTo>
                    <a:pt x="376" y="511"/>
                  </a:lnTo>
                  <a:lnTo>
                    <a:pt x="376" y="511"/>
                  </a:lnTo>
                  <a:lnTo>
                    <a:pt x="376" y="511"/>
                  </a:lnTo>
                  <a:lnTo>
                    <a:pt x="378" y="513"/>
                  </a:lnTo>
                  <a:lnTo>
                    <a:pt x="378" y="513"/>
                  </a:lnTo>
                  <a:lnTo>
                    <a:pt x="378" y="513"/>
                  </a:lnTo>
                  <a:lnTo>
                    <a:pt x="378" y="511"/>
                  </a:lnTo>
                  <a:lnTo>
                    <a:pt x="378" y="511"/>
                  </a:lnTo>
                  <a:lnTo>
                    <a:pt x="378" y="509"/>
                  </a:lnTo>
                  <a:lnTo>
                    <a:pt x="381" y="506"/>
                  </a:lnTo>
                  <a:lnTo>
                    <a:pt x="381" y="504"/>
                  </a:lnTo>
                  <a:lnTo>
                    <a:pt x="381" y="504"/>
                  </a:lnTo>
                  <a:lnTo>
                    <a:pt x="381" y="502"/>
                  </a:lnTo>
                  <a:lnTo>
                    <a:pt x="383" y="502"/>
                  </a:lnTo>
                  <a:lnTo>
                    <a:pt x="383" y="502"/>
                  </a:lnTo>
                  <a:lnTo>
                    <a:pt x="385" y="499"/>
                  </a:lnTo>
                  <a:lnTo>
                    <a:pt x="388" y="497"/>
                  </a:lnTo>
                  <a:lnTo>
                    <a:pt x="388" y="494"/>
                  </a:lnTo>
                  <a:lnTo>
                    <a:pt x="385" y="492"/>
                  </a:lnTo>
                  <a:lnTo>
                    <a:pt x="385" y="492"/>
                  </a:lnTo>
                  <a:lnTo>
                    <a:pt x="388" y="490"/>
                  </a:lnTo>
                  <a:lnTo>
                    <a:pt x="390" y="487"/>
                  </a:lnTo>
                  <a:lnTo>
                    <a:pt x="392" y="487"/>
                  </a:lnTo>
                  <a:lnTo>
                    <a:pt x="392" y="485"/>
                  </a:lnTo>
                  <a:lnTo>
                    <a:pt x="392" y="485"/>
                  </a:lnTo>
                  <a:lnTo>
                    <a:pt x="395" y="485"/>
                  </a:lnTo>
                  <a:lnTo>
                    <a:pt x="395" y="485"/>
                  </a:lnTo>
                  <a:lnTo>
                    <a:pt x="395" y="485"/>
                  </a:lnTo>
                  <a:lnTo>
                    <a:pt x="395" y="485"/>
                  </a:lnTo>
                  <a:lnTo>
                    <a:pt x="395" y="483"/>
                  </a:lnTo>
                  <a:lnTo>
                    <a:pt x="392" y="480"/>
                  </a:lnTo>
                  <a:lnTo>
                    <a:pt x="392" y="478"/>
                  </a:lnTo>
                  <a:lnTo>
                    <a:pt x="392" y="476"/>
                  </a:lnTo>
                  <a:lnTo>
                    <a:pt x="395" y="476"/>
                  </a:lnTo>
                  <a:lnTo>
                    <a:pt x="395" y="473"/>
                  </a:lnTo>
                  <a:lnTo>
                    <a:pt x="397" y="473"/>
                  </a:lnTo>
                  <a:lnTo>
                    <a:pt x="395" y="473"/>
                  </a:lnTo>
                  <a:lnTo>
                    <a:pt x="397" y="473"/>
                  </a:lnTo>
                  <a:lnTo>
                    <a:pt x="397" y="473"/>
                  </a:lnTo>
                  <a:lnTo>
                    <a:pt x="397" y="471"/>
                  </a:lnTo>
                  <a:lnTo>
                    <a:pt x="397" y="471"/>
                  </a:lnTo>
                  <a:lnTo>
                    <a:pt x="397" y="468"/>
                  </a:lnTo>
                  <a:lnTo>
                    <a:pt x="397" y="466"/>
                  </a:lnTo>
                  <a:lnTo>
                    <a:pt x="397" y="464"/>
                  </a:lnTo>
                  <a:lnTo>
                    <a:pt x="399" y="464"/>
                  </a:lnTo>
                  <a:lnTo>
                    <a:pt x="399" y="461"/>
                  </a:lnTo>
                  <a:lnTo>
                    <a:pt x="402" y="461"/>
                  </a:lnTo>
                  <a:lnTo>
                    <a:pt x="402" y="461"/>
                  </a:lnTo>
                  <a:lnTo>
                    <a:pt x="404" y="461"/>
                  </a:lnTo>
                  <a:lnTo>
                    <a:pt x="404" y="452"/>
                  </a:lnTo>
                  <a:lnTo>
                    <a:pt x="404" y="447"/>
                  </a:lnTo>
                  <a:lnTo>
                    <a:pt x="402" y="442"/>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16" name="Google Shape;1116;p57"/>
            <p:cNvSpPr/>
            <p:nvPr/>
          </p:nvSpPr>
          <p:spPr>
            <a:xfrm>
              <a:off x="1916926" y="1673679"/>
              <a:ext cx="584448" cy="893978"/>
            </a:xfrm>
            <a:custGeom>
              <a:avLst/>
              <a:gdLst/>
              <a:ahLst/>
              <a:cxnLst/>
              <a:rect l="l" t="t" r="r" b="b"/>
              <a:pathLst>
                <a:path w="591" h="904" extrusionOk="0">
                  <a:moveTo>
                    <a:pt x="591" y="601"/>
                  </a:moveTo>
                  <a:lnTo>
                    <a:pt x="589" y="620"/>
                  </a:lnTo>
                  <a:lnTo>
                    <a:pt x="586" y="639"/>
                  </a:lnTo>
                  <a:lnTo>
                    <a:pt x="584" y="655"/>
                  </a:lnTo>
                  <a:lnTo>
                    <a:pt x="584" y="674"/>
                  </a:lnTo>
                  <a:lnTo>
                    <a:pt x="581" y="693"/>
                  </a:lnTo>
                  <a:lnTo>
                    <a:pt x="579" y="712"/>
                  </a:lnTo>
                  <a:lnTo>
                    <a:pt x="577" y="731"/>
                  </a:lnTo>
                  <a:lnTo>
                    <a:pt x="574" y="750"/>
                  </a:lnTo>
                  <a:lnTo>
                    <a:pt x="574" y="769"/>
                  </a:lnTo>
                  <a:lnTo>
                    <a:pt x="572" y="788"/>
                  </a:lnTo>
                  <a:lnTo>
                    <a:pt x="570" y="807"/>
                  </a:lnTo>
                  <a:lnTo>
                    <a:pt x="567" y="826"/>
                  </a:lnTo>
                  <a:lnTo>
                    <a:pt x="567" y="845"/>
                  </a:lnTo>
                  <a:lnTo>
                    <a:pt x="565" y="866"/>
                  </a:lnTo>
                  <a:lnTo>
                    <a:pt x="563" y="885"/>
                  </a:lnTo>
                  <a:lnTo>
                    <a:pt x="560" y="904"/>
                  </a:lnTo>
                  <a:lnTo>
                    <a:pt x="544" y="901"/>
                  </a:lnTo>
                  <a:lnTo>
                    <a:pt x="525" y="899"/>
                  </a:lnTo>
                  <a:lnTo>
                    <a:pt x="508" y="897"/>
                  </a:lnTo>
                  <a:lnTo>
                    <a:pt x="489" y="897"/>
                  </a:lnTo>
                  <a:lnTo>
                    <a:pt x="473" y="894"/>
                  </a:lnTo>
                  <a:lnTo>
                    <a:pt x="454" y="892"/>
                  </a:lnTo>
                  <a:lnTo>
                    <a:pt x="437" y="890"/>
                  </a:lnTo>
                  <a:lnTo>
                    <a:pt x="421" y="887"/>
                  </a:lnTo>
                  <a:lnTo>
                    <a:pt x="402" y="885"/>
                  </a:lnTo>
                  <a:lnTo>
                    <a:pt x="385" y="885"/>
                  </a:lnTo>
                  <a:lnTo>
                    <a:pt x="366" y="883"/>
                  </a:lnTo>
                  <a:lnTo>
                    <a:pt x="350" y="880"/>
                  </a:lnTo>
                  <a:lnTo>
                    <a:pt x="331" y="878"/>
                  </a:lnTo>
                  <a:lnTo>
                    <a:pt x="314" y="875"/>
                  </a:lnTo>
                  <a:lnTo>
                    <a:pt x="298" y="873"/>
                  </a:lnTo>
                  <a:lnTo>
                    <a:pt x="279" y="871"/>
                  </a:lnTo>
                  <a:lnTo>
                    <a:pt x="262" y="868"/>
                  </a:lnTo>
                  <a:lnTo>
                    <a:pt x="243" y="866"/>
                  </a:lnTo>
                  <a:lnTo>
                    <a:pt x="227" y="864"/>
                  </a:lnTo>
                  <a:lnTo>
                    <a:pt x="210" y="861"/>
                  </a:lnTo>
                  <a:lnTo>
                    <a:pt x="191" y="859"/>
                  </a:lnTo>
                  <a:lnTo>
                    <a:pt x="175" y="856"/>
                  </a:lnTo>
                  <a:lnTo>
                    <a:pt x="158" y="854"/>
                  </a:lnTo>
                  <a:lnTo>
                    <a:pt x="139" y="852"/>
                  </a:lnTo>
                  <a:lnTo>
                    <a:pt x="123" y="849"/>
                  </a:lnTo>
                  <a:lnTo>
                    <a:pt x="106" y="847"/>
                  </a:lnTo>
                  <a:lnTo>
                    <a:pt x="87" y="845"/>
                  </a:lnTo>
                  <a:lnTo>
                    <a:pt x="71" y="842"/>
                  </a:lnTo>
                  <a:lnTo>
                    <a:pt x="54" y="840"/>
                  </a:lnTo>
                  <a:lnTo>
                    <a:pt x="35" y="838"/>
                  </a:lnTo>
                  <a:lnTo>
                    <a:pt x="19" y="835"/>
                  </a:lnTo>
                  <a:lnTo>
                    <a:pt x="0" y="830"/>
                  </a:lnTo>
                  <a:lnTo>
                    <a:pt x="2" y="819"/>
                  </a:lnTo>
                  <a:lnTo>
                    <a:pt x="4" y="807"/>
                  </a:lnTo>
                  <a:lnTo>
                    <a:pt x="7" y="795"/>
                  </a:lnTo>
                  <a:lnTo>
                    <a:pt x="9" y="781"/>
                  </a:lnTo>
                  <a:lnTo>
                    <a:pt x="11" y="769"/>
                  </a:lnTo>
                  <a:lnTo>
                    <a:pt x="11" y="757"/>
                  </a:lnTo>
                  <a:lnTo>
                    <a:pt x="14" y="745"/>
                  </a:lnTo>
                  <a:lnTo>
                    <a:pt x="16" y="731"/>
                  </a:lnTo>
                  <a:lnTo>
                    <a:pt x="19" y="719"/>
                  </a:lnTo>
                  <a:lnTo>
                    <a:pt x="21" y="707"/>
                  </a:lnTo>
                  <a:lnTo>
                    <a:pt x="21" y="696"/>
                  </a:lnTo>
                  <a:lnTo>
                    <a:pt x="23" y="681"/>
                  </a:lnTo>
                  <a:lnTo>
                    <a:pt x="26" y="670"/>
                  </a:lnTo>
                  <a:lnTo>
                    <a:pt x="28" y="658"/>
                  </a:lnTo>
                  <a:lnTo>
                    <a:pt x="30" y="643"/>
                  </a:lnTo>
                  <a:lnTo>
                    <a:pt x="30" y="632"/>
                  </a:lnTo>
                  <a:lnTo>
                    <a:pt x="33" y="627"/>
                  </a:lnTo>
                  <a:lnTo>
                    <a:pt x="33" y="615"/>
                  </a:lnTo>
                  <a:lnTo>
                    <a:pt x="33" y="615"/>
                  </a:lnTo>
                  <a:lnTo>
                    <a:pt x="33" y="615"/>
                  </a:lnTo>
                  <a:lnTo>
                    <a:pt x="33" y="613"/>
                  </a:lnTo>
                  <a:lnTo>
                    <a:pt x="33" y="610"/>
                  </a:lnTo>
                  <a:lnTo>
                    <a:pt x="35" y="608"/>
                  </a:lnTo>
                  <a:lnTo>
                    <a:pt x="37" y="608"/>
                  </a:lnTo>
                  <a:lnTo>
                    <a:pt x="40" y="606"/>
                  </a:lnTo>
                  <a:lnTo>
                    <a:pt x="40" y="603"/>
                  </a:lnTo>
                  <a:lnTo>
                    <a:pt x="42" y="601"/>
                  </a:lnTo>
                  <a:lnTo>
                    <a:pt x="42" y="596"/>
                  </a:lnTo>
                  <a:lnTo>
                    <a:pt x="45" y="591"/>
                  </a:lnTo>
                  <a:lnTo>
                    <a:pt x="45" y="591"/>
                  </a:lnTo>
                  <a:lnTo>
                    <a:pt x="45" y="591"/>
                  </a:lnTo>
                  <a:lnTo>
                    <a:pt x="47" y="589"/>
                  </a:lnTo>
                  <a:lnTo>
                    <a:pt x="47" y="589"/>
                  </a:lnTo>
                  <a:lnTo>
                    <a:pt x="47" y="584"/>
                  </a:lnTo>
                  <a:lnTo>
                    <a:pt x="45" y="582"/>
                  </a:lnTo>
                  <a:lnTo>
                    <a:pt x="45" y="580"/>
                  </a:lnTo>
                  <a:lnTo>
                    <a:pt x="45" y="577"/>
                  </a:lnTo>
                  <a:lnTo>
                    <a:pt x="47" y="577"/>
                  </a:lnTo>
                  <a:lnTo>
                    <a:pt x="47" y="577"/>
                  </a:lnTo>
                  <a:lnTo>
                    <a:pt x="49" y="577"/>
                  </a:lnTo>
                  <a:lnTo>
                    <a:pt x="49" y="577"/>
                  </a:lnTo>
                  <a:lnTo>
                    <a:pt x="49" y="575"/>
                  </a:lnTo>
                  <a:lnTo>
                    <a:pt x="52" y="575"/>
                  </a:lnTo>
                  <a:lnTo>
                    <a:pt x="52" y="572"/>
                  </a:lnTo>
                  <a:lnTo>
                    <a:pt x="52" y="572"/>
                  </a:lnTo>
                  <a:lnTo>
                    <a:pt x="52" y="572"/>
                  </a:lnTo>
                  <a:lnTo>
                    <a:pt x="52" y="570"/>
                  </a:lnTo>
                  <a:lnTo>
                    <a:pt x="52" y="570"/>
                  </a:lnTo>
                  <a:lnTo>
                    <a:pt x="52" y="568"/>
                  </a:lnTo>
                  <a:lnTo>
                    <a:pt x="49" y="565"/>
                  </a:lnTo>
                  <a:lnTo>
                    <a:pt x="47" y="565"/>
                  </a:lnTo>
                  <a:lnTo>
                    <a:pt x="47" y="565"/>
                  </a:lnTo>
                  <a:lnTo>
                    <a:pt x="47" y="563"/>
                  </a:lnTo>
                  <a:lnTo>
                    <a:pt x="47" y="561"/>
                  </a:lnTo>
                  <a:lnTo>
                    <a:pt x="47" y="561"/>
                  </a:lnTo>
                  <a:lnTo>
                    <a:pt x="47" y="558"/>
                  </a:lnTo>
                  <a:lnTo>
                    <a:pt x="47" y="558"/>
                  </a:lnTo>
                  <a:lnTo>
                    <a:pt x="45" y="558"/>
                  </a:lnTo>
                  <a:lnTo>
                    <a:pt x="42" y="558"/>
                  </a:lnTo>
                  <a:lnTo>
                    <a:pt x="40" y="558"/>
                  </a:lnTo>
                  <a:lnTo>
                    <a:pt x="37" y="558"/>
                  </a:lnTo>
                  <a:lnTo>
                    <a:pt x="37" y="556"/>
                  </a:lnTo>
                  <a:lnTo>
                    <a:pt x="37" y="556"/>
                  </a:lnTo>
                  <a:lnTo>
                    <a:pt x="37" y="554"/>
                  </a:lnTo>
                  <a:lnTo>
                    <a:pt x="35" y="554"/>
                  </a:lnTo>
                  <a:lnTo>
                    <a:pt x="35" y="554"/>
                  </a:lnTo>
                  <a:lnTo>
                    <a:pt x="33" y="556"/>
                  </a:lnTo>
                  <a:lnTo>
                    <a:pt x="33" y="556"/>
                  </a:lnTo>
                  <a:lnTo>
                    <a:pt x="33" y="556"/>
                  </a:lnTo>
                  <a:lnTo>
                    <a:pt x="28" y="554"/>
                  </a:lnTo>
                  <a:lnTo>
                    <a:pt x="28" y="551"/>
                  </a:lnTo>
                  <a:lnTo>
                    <a:pt x="28" y="549"/>
                  </a:lnTo>
                  <a:lnTo>
                    <a:pt x="28" y="549"/>
                  </a:lnTo>
                  <a:lnTo>
                    <a:pt x="28" y="546"/>
                  </a:lnTo>
                  <a:lnTo>
                    <a:pt x="28" y="546"/>
                  </a:lnTo>
                  <a:lnTo>
                    <a:pt x="28" y="544"/>
                  </a:lnTo>
                  <a:lnTo>
                    <a:pt x="28" y="542"/>
                  </a:lnTo>
                  <a:lnTo>
                    <a:pt x="28" y="539"/>
                  </a:lnTo>
                  <a:lnTo>
                    <a:pt x="28" y="537"/>
                  </a:lnTo>
                  <a:lnTo>
                    <a:pt x="30" y="535"/>
                  </a:lnTo>
                  <a:lnTo>
                    <a:pt x="30" y="532"/>
                  </a:lnTo>
                  <a:lnTo>
                    <a:pt x="30" y="530"/>
                  </a:lnTo>
                  <a:lnTo>
                    <a:pt x="30" y="530"/>
                  </a:lnTo>
                  <a:lnTo>
                    <a:pt x="33" y="528"/>
                  </a:lnTo>
                  <a:lnTo>
                    <a:pt x="33" y="528"/>
                  </a:lnTo>
                  <a:lnTo>
                    <a:pt x="33" y="528"/>
                  </a:lnTo>
                  <a:lnTo>
                    <a:pt x="33" y="525"/>
                  </a:lnTo>
                  <a:lnTo>
                    <a:pt x="35" y="525"/>
                  </a:lnTo>
                  <a:lnTo>
                    <a:pt x="35" y="525"/>
                  </a:lnTo>
                  <a:lnTo>
                    <a:pt x="37" y="525"/>
                  </a:lnTo>
                  <a:lnTo>
                    <a:pt x="40" y="523"/>
                  </a:lnTo>
                  <a:lnTo>
                    <a:pt x="40" y="520"/>
                  </a:lnTo>
                  <a:lnTo>
                    <a:pt x="42" y="516"/>
                  </a:lnTo>
                  <a:lnTo>
                    <a:pt x="42" y="513"/>
                  </a:lnTo>
                  <a:lnTo>
                    <a:pt x="47" y="509"/>
                  </a:lnTo>
                  <a:lnTo>
                    <a:pt x="49" y="504"/>
                  </a:lnTo>
                  <a:lnTo>
                    <a:pt x="52" y="501"/>
                  </a:lnTo>
                  <a:lnTo>
                    <a:pt x="52" y="501"/>
                  </a:lnTo>
                  <a:lnTo>
                    <a:pt x="59" y="499"/>
                  </a:lnTo>
                  <a:lnTo>
                    <a:pt x="61" y="497"/>
                  </a:lnTo>
                  <a:lnTo>
                    <a:pt x="61" y="494"/>
                  </a:lnTo>
                  <a:lnTo>
                    <a:pt x="68" y="490"/>
                  </a:lnTo>
                  <a:lnTo>
                    <a:pt x="71" y="485"/>
                  </a:lnTo>
                  <a:lnTo>
                    <a:pt x="71" y="483"/>
                  </a:lnTo>
                  <a:lnTo>
                    <a:pt x="73" y="478"/>
                  </a:lnTo>
                  <a:lnTo>
                    <a:pt x="73" y="475"/>
                  </a:lnTo>
                  <a:lnTo>
                    <a:pt x="73" y="475"/>
                  </a:lnTo>
                  <a:lnTo>
                    <a:pt x="73" y="473"/>
                  </a:lnTo>
                  <a:lnTo>
                    <a:pt x="73" y="473"/>
                  </a:lnTo>
                  <a:lnTo>
                    <a:pt x="73" y="471"/>
                  </a:lnTo>
                  <a:lnTo>
                    <a:pt x="73" y="471"/>
                  </a:lnTo>
                  <a:lnTo>
                    <a:pt x="75" y="468"/>
                  </a:lnTo>
                  <a:lnTo>
                    <a:pt x="87" y="456"/>
                  </a:lnTo>
                  <a:lnTo>
                    <a:pt x="89" y="452"/>
                  </a:lnTo>
                  <a:lnTo>
                    <a:pt x="92" y="445"/>
                  </a:lnTo>
                  <a:lnTo>
                    <a:pt x="94" y="442"/>
                  </a:lnTo>
                  <a:lnTo>
                    <a:pt x="94" y="442"/>
                  </a:lnTo>
                  <a:lnTo>
                    <a:pt x="94" y="438"/>
                  </a:lnTo>
                  <a:lnTo>
                    <a:pt x="97" y="435"/>
                  </a:lnTo>
                  <a:lnTo>
                    <a:pt x="97" y="433"/>
                  </a:lnTo>
                  <a:lnTo>
                    <a:pt x="101" y="428"/>
                  </a:lnTo>
                  <a:lnTo>
                    <a:pt x="104" y="426"/>
                  </a:lnTo>
                  <a:lnTo>
                    <a:pt x="108" y="421"/>
                  </a:lnTo>
                  <a:lnTo>
                    <a:pt x="108" y="419"/>
                  </a:lnTo>
                  <a:lnTo>
                    <a:pt x="108" y="416"/>
                  </a:lnTo>
                  <a:lnTo>
                    <a:pt x="111" y="414"/>
                  </a:lnTo>
                  <a:lnTo>
                    <a:pt x="113" y="414"/>
                  </a:lnTo>
                  <a:lnTo>
                    <a:pt x="115" y="412"/>
                  </a:lnTo>
                  <a:lnTo>
                    <a:pt x="118" y="409"/>
                  </a:lnTo>
                  <a:lnTo>
                    <a:pt x="118" y="407"/>
                  </a:lnTo>
                  <a:lnTo>
                    <a:pt x="118" y="404"/>
                  </a:lnTo>
                  <a:lnTo>
                    <a:pt x="118" y="402"/>
                  </a:lnTo>
                  <a:lnTo>
                    <a:pt x="115" y="395"/>
                  </a:lnTo>
                  <a:lnTo>
                    <a:pt x="115" y="390"/>
                  </a:lnTo>
                  <a:lnTo>
                    <a:pt x="113" y="388"/>
                  </a:lnTo>
                  <a:lnTo>
                    <a:pt x="113" y="385"/>
                  </a:lnTo>
                  <a:lnTo>
                    <a:pt x="111" y="385"/>
                  </a:lnTo>
                  <a:lnTo>
                    <a:pt x="108" y="383"/>
                  </a:lnTo>
                  <a:lnTo>
                    <a:pt x="104" y="381"/>
                  </a:lnTo>
                  <a:lnTo>
                    <a:pt x="101" y="378"/>
                  </a:lnTo>
                  <a:lnTo>
                    <a:pt x="101" y="376"/>
                  </a:lnTo>
                  <a:lnTo>
                    <a:pt x="94" y="374"/>
                  </a:lnTo>
                  <a:lnTo>
                    <a:pt x="94" y="374"/>
                  </a:lnTo>
                  <a:lnTo>
                    <a:pt x="94" y="371"/>
                  </a:lnTo>
                  <a:lnTo>
                    <a:pt x="89" y="364"/>
                  </a:lnTo>
                  <a:lnTo>
                    <a:pt x="87" y="357"/>
                  </a:lnTo>
                  <a:lnTo>
                    <a:pt x="87" y="355"/>
                  </a:lnTo>
                  <a:lnTo>
                    <a:pt x="87" y="352"/>
                  </a:lnTo>
                  <a:lnTo>
                    <a:pt x="87" y="348"/>
                  </a:lnTo>
                  <a:lnTo>
                    <a:pt x="82" y="341"/>
                  </a:lnTo>
                  <a:lnTo>
                    <a:pt x="82" y="341"/>
                  </a:lnTo>
                  <a:lnTo>
                    <a:pt x="85" y="338"/>
                  </a:lnTo>
                  <a:lnTo>
                    <a:pt x="87" y="336"/>
                  </a:lnTo>
                  <a:lnTo>
                    <a:pt x="87" y="333"/>
                  </a:lnTo>
                  <a:lnTo>
                    <a:pt x="87" y="331"/>
                  </a:lnTo>
                  <a:lnTo>
                    <a:pt x="87" y="329"/>
                  </a:lnTo>
                  <a:lnTo>
                    <a:pt x="87" y="322"/>
                  </a:lnTo>
                  <a:lnTo>
                    <a:pt x="85" y="319"/>
                  </a:lnTo>
                  <a:lnTo>
                    <a:pt x="82" y="314"/>
                  </a:lnTo>
                  <a:lnTo>
                    <a:pt x="80" y="307"/>
                  </a:lnTo>
                  <a:lnTo>
                    <a:pt x="80" y="307"/>
                  </a:lnTo>
                  <a:lnTo>
                    <a:pt x="80" y="305"/>
                  </a:lnTo>
                  <a:lnTo>
                    <a:pt x="82" y="300"/>
                  </a:lnTo>
                  <a:lnTo>
                    <a:pt x="82" y="298"/>
                  </a:lnTo>
                  <a:lnTo>
                    <a:pt x="85" y="279"/>
                  </a:lnTo>
                  <a:lnTo>
                    <a:pt x="89" y="260"/>
                  </a:lnTo>
                  <a:lnTo>
                    <a:pt x="92" y="241"/>
                  </a:lnTo>
                  <a:lnTo>
                    <a:pt x="94" y="222"/>
                  </a:lnTo>
                  <a:lnTo>
                    <a:pt x="97" y="203"/>
                  </a:lnTo>
                  <a:lnTo>
                    <a:pt x="99" y="184"/>
                  </a:lnTo>
                  <a:lnTo>
                    <a:pt x="101" y="165"/>
                  </a:lnTo>
                  <a:lnTo>
                    <a:pt x="106" y="146"/>
                  </a:lnTo>
                  <a:lnTo>
                    <a:pt x="108" y="130"/>
                  </a:lnTo>
                  <a:lnTo>
                    <a:pt x="111" y="111"/>
                  </a:lnTo>
                  <a:lnTo>
                    <a:pt x="113" y="92"/>
                  </a:lnTo>
                  <a:lnTo>
                    <a:pt x="115" y="73"/>
                  </a:lnTo>
                  <a:lnTo>
                    <a:pt x="120" y="54"/>
                  </a:lnTo>
                  <a:lnTo>
                    <a:pt x="123" y="35"/>
                  </a:lnTo>
                  <a:lnTo>
                    <a:pt x="125" y="19"/>
                  </a:lnTo>
                  <a:lnTo>
                    <a:pt x="127" y="0"/>
                  </a:lnTo>
                  <a:lnTo>
                    <a:pt x="137" y="0"/>
                  </a:lnTo>
                  <a:lnTo>
                    <a:pt x="156" y="4"/>
                  </a:lnTo>
                  <a:lnTo>
                    <a:pt x="175" y="7"/>
                  </a:lnTo>
                  <a:lnTo>
                    <a:pt x="194" y="9"/>
                  </a:lnTo>
                  <a:lnTo>
                    <a:pt x="212" y="12"/>
                  </a:lnTo>
                  <a:lnTo>
                    <a:pt x="212" y="12"/>
                  </a:lnTo>
                  <a:lnTo>
                    <a:pt x="210" y="26"/>
                  </a:lnTo>
                  <a:lnTo>
                    <a:pt x="208" y="40"/>
                  </a:lnTo>
                  <a:lnTo>
                    <a:pt x="208" y="54"/>
                  </a:lnTo>
                  <a:lnTo>
                    <a:pt x="205" y="66"/>
                  </a:lnTo>
                  <a:lnTo>
                    <a:pt x="203" y="80"/>
                  </a:lnTo>
                  <a:lnTo>
                    <a:pt x="201" y="94"/>
                  </a:lnTo>
                  <a:lnTo>
                    <a:pt x="198" y="109"/>
                  </a:lnTo>
                  <a:lnTo>
                    <a:pt x="196" y="123"/>
                  </a:lnTo>
                  <a:lnTo>
                    <a:pt x="196" y="128"/>
                  </a:lnTo>
                  <a:lnTo>
                    <a:pt x="196" y="128"/>
                  </a:lnTo>
                  <a:lnTo>
                    <a:pt x="196" y="130"/>
                  </a:lnTo>
                  <a:lnTo>
                    <a:pt x="198" y="132"/>
                  </a:lnTo>
                  <a:lnTo>
                    <a:pt x="201" y="135"/>
                  </a:lnTo>
                  <a:lnTo>
                    <a:pt x="201" y="137"/>
                  </a:lnTo>
                  <a:lnTo>
                    <a:pt x="203" y="139"/>
                  </a:lnTo>
                  <a:lnTo>
                    <a:pt x="203" y="142"/>
                  </a:lnTo>
                  <a:lnTo>
                    <a:pt x="203" y="142"/>
                  </a:lnTo>
                  <a:lnTo>
                    <a:pt x="205" y="142"/>
                  </a:lnTo>
                  <a:lnTo>
                    <a:pt x="205" y="144"/>
                  </a:lnTo>
                  <a:lnTo>
                    <a:pt x="205" y="144"/>
                  </a:lnTo>
                  <a:lnTo>
                    <a:pt x="208" y="146"/>
                  </a:lnTo>
                  <a:lnTo>
                    <a:pt x="208" y="146"/>
                  </a:lnTo>
                  <a:lnTo>
                    <a:pt x="210" y="149"/>
                  </a:lnTo>
                  <a:lnTo>
                    <a:pt x="210" y="149"/>
                  </a:lnTo>
                  <a:lnTo>
                    <a:pt x="210" y="149"/>
                  </a:lnTo>
                  <a:lnTo>
                    <a:pt x="210" y="151"/>
                  </a:lnTo>
                  <a:lnTo>
                    <a:pt x="212" y="156"/>
                  </a:lnTo>
                  <a:lnTo>
                    <a:pt x="212" y="158"/>
                  </a:lnTo>
                  <a:lnTo>
                    <a:pt x="212" y="158"/>
                  </a:lnTo>
                  <a:lnTo>
                    <a:pt x="215" y="161"/>
                  </a:lnTo>
                  <a:lnTo>
                    <a:pt x="215" y="161"/>
                  </a:lnTo>
                  <a:lnTo>
                    <a:pt x="215" y="161"/>
                  </a:lnTo>
                  <a:lnTo>
                    <a:pt x="215" y="163"/>
                  </a:lnTo>
                  <a:lnTo>
                    <a:pt x="215" y="163"/>
                  </a:lnTo>
                  <a:lnTo>
                    <a:pt x="217" y="163"/>
                  </a:lnTo>
                  <a:lnTo>
                    <a:pt x="220" y="165"/>
                  </a:lnTo>
                  <a:lnTo>
                    <a:pt x="220" y="165"/>
                  </a:lnTo>
                  <a:lnTo>
                    <a:pt x="220" y="168"/>
                  </a:lnTo>
                  <a:lnTo>
                    <a:pt x="220" y="168"/>
                  </a:lnTo>
                  <a:lnTo>
                    <a:pt x="220" y="170"/>
                  </a:lnTo>
                  <a:lnTo>
                    <a:pt x="220" y="172"/>
                  </a:lnTo>
                  <a:lnTo>
                    <a:pt x="220" y="172"/>
                  </a:lnTo>
                  <a:lnTo>
                    <a:pt x="222" y="177"/>
                  </a:lnTo>
                  <a:lnTo>
                    <a:pt x="222" y="177"/>
                  </a:lnTo>
                  <a:lnTo>
                    <a:pt x="222" y="180"/>
                  </a:lnTo>
                  <a:lnTo>
                    <a:pt x="222" y="180"/>
                  </a:lnTo>
                  <a:lnTo>
                    <a:pt x="220" y="182"/>
                  </a:lnTo>
                  <a:lnTo>
                    <a:pt x="220" y="182"/>
                  </a:lnTo>
                  <a:lnTo>
                    <a:pt x="220" y="182"/>
                  </a:lnTo>
                  <a:lnTo>
                    <a:pt x="220" y="182"/>
                  </a:lnTo>
                  <a:lnTo>
                    <a:pt x="217" y="182"/>
                  </a:lnTo>
                  <a:lnTo>
                    <a:pt x="217" y="184"/>
                  </a:lnTo>
                  <a:lnTo>
                    <a:pt x="215" y="184"/>
                  </a:lnTo>
                  <a:lnTo>
                    <a:pt x="215" y="184"/>
                  </a:lnTo>
                  <a:lnTo>
                    <a:pt x="217" y="184"/>
                  </a:lnTo>
                  <a:lnTo>
                    <a:pt x="220" y="187"/>
                  </a:lnTo>
                  <a:lnTo>
                    <a:pt x="220" y="187"/>
                  </a:lnTo>
                  <a:lnTo>
                    <a:pt x="220" y="189"/>
                  </a:lnTo>
                  <a:lnTo>
                    <a:pt x="220" y="191"/>
                  </a:lnTo>
                  <a:lnTo>
                    <a:pt x="220" y="191"/>
                  </a:lnTo>
                  <a:lnTo>
                    <a:pt x="220" y="191"/>
                  </a:lnTo>
                  <a:lnTo>
                    <a:pt x="222" y="194"/>
                  </a:lnTo>
                  <a:lnTo>
                    <a:pt x="222" y="194"/>
                  </a:lnTo>
                  <a:lnTo>
                    <a:pt x="222" y="194"/>
                  </a:lnTo>
                  <a:lnTo>
                    <a:pt x="222" y="196"/>
                  </a:lnTo>
                  <a:lnTo>
                    <a:pt x="222" y="196"/>
                  </a:lnTo>
                  <a:lnTo>
                    <a:pt x="222" y="196"/>
                  </a:lnTo>
                  <a:lnTo>
                    <a:pt x="222" y="196"/>
                  </a:lnTo>
                  <a:lnTo>
                    <a:pt x="220" y="196"/>
                  </a:lnTo>
                  <a:lnTo>
                    <a:pt x="217" y="196"/>
                  </a:lnTo>
                  <a:lnTo>
                    <a:pt x="215" y="196"/>
                  </a:lnTo>
                  <a:lnTo>
                    <a:pt x="215" y="196"/>
                  </a:lnTo>
                  <a:lnTo>
                    <a:pt x="215" y="196"/>
                  </a:lnTo>
                  <a:lnTo>
                    <a:pt x="215" y="196"/>
                  </a:lnTo>
                  <a:lnTo>
                    <a:pt x="215" y="196"/>
                  </a:lnTo>
                  <a:lnTo>
                    <a:pt x="215" y="199"/>
                  </a:lnTo>
                  <a:lnTo>
                    <a:pt x="215" y="199"/>
                  </a:lnTo>
                  <a:lnTo>
                    <a:pt x="217" y="199"/>
                  </a:lnTo>
                  <a:lnTo>
                    <a:pt x="220" y="201"/>
                  </a:lnTo>
                  <a:lnTo>
                    <a:pt x="227" y="206"/>
                  </a:lnTo>
                  <a:lnTo>
                    <a:pt x="227" y="206"/>
                  </a:lnTo>
                  <a:lnTo>
                    <a:pt x="229" y="210"/>
                  </a:lnTo>
                  <a:lnTo>
                    <a:pt x="229" y="213"/>
                  </a:lnTo>
                  <a:lnTo>
                    <a:pt x="231" y="215"/>
                  </a:lnTo>
                  <a:lnTo>
                    <a:pt x="231" y="215"/>
                  </a:lnTo>
                  <a:lnTo>
                    <a:pt x="231" y="217"/>
                  </a:lnTo>
                  <a:lnTo>
                    <a:pt x="231" y="217"/>
                  </a:lnTo>
                  <a:lnTo>
                    <a:pt x="234" y="217"/>
                  </a:lnTo>
                  <a:lnTo>
                    <a:pt x="238" y="220"/>
                  </a:lnTo>
                  <a:lnTo>
                    <a:pt x="246" y="222"/>
                  </a:lnTo>
                  <a:lnTo>
                    <a:pt x="246" y="225"/>
                  </a:lnTo>
                  <a:lnTo>
                    <a:pt x="246" y="225"/>
                  </a:lnTo>
                  <a:lnTo>
                    <a:pt x="248" y="227"/>
                  </a:lnTo>
                  <a:lnTo>
                    <a:pt x="248" y="227"/>
                  </a:lnTo>
                  <a:lnTo>
                    <a:pt x="248" y="229"/>
                  </a:lnTo>
                  <a:lnTo>
                    <a:pt x="248" y="229"/>
                  </a:lnTo>
                  <a:lnTo>
                    <a:pt x="250" y="229"/>
                  </a:lnTo>
                  <a:lnTo>
                    <a:pt x="250" y="229"/>
                  </a:lnTo>
                  <a:lnTo>
                    <a:pt x="250" y="232"/>
                  </a:lnTo>
                  <a:lnTo>
                    <a:pt x="250" y="232"/>
                  </a:lnTo>
                  <a:lnTo>
                    <a:pt x="250" y="234"/>
                  </a:lnTo>
                  <a:lnTo>
                    <a:pt x="250" y="234"/>
                  </a:lnTo>
                  <a:lnTo>
                    <a:pt x="253" y="234"/>
                  </a:lnTo>
                  <a:lnTo>
                    <a:pt x="253" y="234"/>
                  </a:lnTo>
                  <a:lnTo>
                    <a:pt x="253" y="236"/>
                  </a:lnTo>
                  <a:lnTo>
                    <a:pt x="253" y="236"/>
                  </a:lnTo>
                  <a:lnTo>
                    <a:pt x="255" y="239"/>
                  </a:lnTo>
                  <a:lnTo>
                    <a:pt x="257" y="239"/>
                  </a:lnTo>
                  <a:lnTo>
                    <a:pt x="257" y="243"/>
                  </a:lnTo>
                  <a:lnTo>
                    <a:pt x="260" y="246"/>
                  </a:lnTo>
                  <a:lnTo>
                    <a:pt x="267" y="255"/>
                  </a:lnTo>
                  <a:lnTo>
                    <a:pt x="267" y="255"/>
                  </a:lnTo>
                  <a:lnTo>
                    <a:pt x="267" y="258"/>
                  </a:lnTo>
                  <a:lnTo>
                    <a:pt x="267" y="258"/>
                  </a:lnTo>
                  <a:lnTo>
                    <a:pt x="267" y="258"/>
                  </a:lnTo>
                  <a:lnTo>
                    <a:pt x="267" y="260"/>
                  </a:lnTo>
                  <a:lnTo>
                    <a:pt x="267" y="260"/>
                  </a:lnTo>
                  <a:lnTo>
                    <a:pt x="269" y="260"/>
                  </a:lnTo>
                  <a:lnTo>
                    <a:pt x="272" y="260"/>
                  </a:lnTo>
                  <a:lnTo>
                    <a:pt x="272" y="262"/>
                  </a:lnTo>
                  <a:lnTo>
                    <a:pt x="272" y="262"/>
                  </a:lnTo>
                  <a:lnTo>
                    <a:pt x="274" y="265"/>
                  </a:lnTo>
                  <a:lnTo>
                    <a:pt x="274" y="267"/>
                  </a:lnTo>
                  <a:lnTo>
                    <a:pt x="274" y="267"/>
                  </a:lnTo>
                  <a:lnTo>
                    <a:pt x="276" y="270"/>
                  </a:lnTo>
                  <a:lnTo>
                    <a:pt x="276" y="270"/>
                  </a:lnTo>
                  <a:lnTo>
                    <a:pt x="276" y="270"/>
                  </a:lnTo>
                  <a:lnTo>
                    <a:pt x="276" y="270"/>
                  </a:lnTo>
                  <a:lnTo>
                    <a:pt x="276" y="272"/>
                  </a:lnTo>
                  <a:lnTo>
                    <a:pt x="276" y="272"/>
                  </a:lnTo>
                  <a:lnTo>
                    <a:pt x="276" y="272"/>
                  </a:lnTo>
                  <a:lnTo>
                    <a:pt x="276" y="274"/>
                  </a:lnTo>
                  <a:lnTo>
                    <a:pt x="276" y="277"/>
                  </a:lnTo>
                  <a:lnTo>
                    <a:pt x="276" y="277"/>
                  </a:lnTo>
                  <a:lnTo>
                    <a:pt x="276" y="279"/>
                  </a:lnTo>
                  <a:lnTo>
                    <a:pt x="276" y="279"/>
                  </a:lnTo>
                  <a:lnTo>
                    <a:pt x="279" y="281"/>
                  </a:lnTo>
                  <a:lnTo>
                    <a:pt x="281" y="281"/>
                  </a:lnTo>
                  <a:lnTo>
                    <a:pt x="281" y="284"/>
                  </a:lnTo>
                  <a:lnTo>
                    <a:pt x="283" y="284"/>
                  </a:lnTo>
                  <a:lnTo>
                    <a:pt x="283" y="286"/>
                  </a:lnTo>
                  <a:lnTo>
                    <a:pt x="286" y="286"/>
                  </a:lnTo>
                  <a:lnTo>
                    <a:pt x="288" y="288"/>
                  </a:lnTo>
                  <a:lnTo>
                    <a:pt x="288" y="288"/>
                  </a:lnTo>
                  <a:lnTo>
                    <a:pt x="288" y="288"/>
                  </a:lnTo>
                  <a:lnTo>
                    <a:pt x="288" y="288"/>
                  </a:lnTo>
                  <a:lnTo>
                    <a:pt x="288" y="291"/>
                  </a:lnTo>
                  <a:lnTo>
                    <a:pt x="288" y="291"/>
                  </a:lnTo>
                  <a:lnTo>
                    <a:pt x="288" y="293"/>
                  </a:lnTo>
                  <a:lnTo>
                    <a:pt x="288" y="293"/>
                  </a:lnTo>
                  <a:lnTo>
                    <a:pt x="288" y="296"/>
                  </a:lnTo>
                  <a:lnTo>
                    <a:pt x="288" y="296"/>
                  </a:lnTo>
                  <a:lnTo>
                    <a:pt x="288" y="296"/>
                  </a:lnTo>
                  <a:lnTo>
                    <a:pt x="288" y="296"/>
                  </a:lnTo>
                  <a:lnTo>
                    <a:pt x="291" y="296"/>
                  </a:lnTo>
                  <a:lnTo>
                    <a:pt x="293" y="293"/>
                  </a:lnTo>
                  <a:lnTo>
                    <a:pt x="293" y="293"/>
                  </a:lnTo>
                  <a:lnTo>
                    <a:pt x="295" y="293"/>
                  </a:lnTo>
                  <a:lnTo>
                    <a:pt x="295" y="293"/>
                  </a:lnTo>
                  <a:lnTo>
                    <a:pt x="295" y="293"/>
                  </a:lnTo>
                  <a:lnTo>
                    <a:pt x="295" y="293"/>
                  </a:lnTo>
                  <a:lnTo>
                    <a:pt x="298" y="293"/>
                  </a:lnTo>
                  <a:lnTo>
                    <a:pt x="300" y="296"/>
                  </a:lnTo>
                  <a:lnTo>
                    <a:pt x="300" y="296"/>
                  </a:lnTo>
                  <a:lnTo>
                    <a:pt x="300" y="296"/>
                  </a:lnTo>
                  <a:lnTo>
                    <a:pt x="300" y="298"/>
                  </a:lnTo>
                  <a:lnTo>
                    <a:pt x="300" y="298"/>
                  </a:lnTo>
                  <a:lnTo>
                    <a:pt x="298" y="300"/>
                  </a:lnTo>
                  <a:lnTo>
                    <a:pt x="298" y="300"/>
                  </a:lnTo>
                  <a:lnTo>
                    <a:pt x="298" y="300"/>
                  </a:lnTo>
                  <a:lnTo>
                    <a:pt x="298" y="300"/>
                  </a:lnTo>
                  <a:lnTo>
                    <a:pt x="298" y="303"/>
                  </a:lnTo>
                  <a:lnTo>
                    <a:pt x="298" y="303"/>
                  </a:lnTo>
                  <a:lnTo>
                    <a:pt x="300" y="303"/>
                  </a:lnTo>
                  <a:lnTo>
                    <a:pt x="302" y="305"/>
                  </a:lnTo>
                  <a:lnTo>
                    <a:pt x="302" y="305"/>
                  </a:lnTo>
                  <a:lnTo>
                    <a:pt x="305" y="307"/>
                  </a:lnTo>
                  <a:lnTo>
                    <a:pt x="305" y="307"/>
                  </a:lnTo>
                  <a:lnTo>
                    <a:pt x="307" y="307"/>
                  </a:lnTo>
                  <a:lnTo>
                    <a:pt x="309" y="305"/>
                  </a:lnTo>
                  <a:lnTo>
                    <a:pt x="309" y="305"/>
                  </a:lnTo>
                  <a:lnTo>
                    <a:pt x="309" y="305"/>
                  </a:lnTo>
                  <a:lnTo>
                    <a:pt x="312" y="307"/>
                  </a:lnTo>
                  <a:lnTo>
                    <a:pt x="312" y="307"/>
                  </a:lnTo>
                  <a:lnTo>
                    <a:pt x="312" y="307"/>
                  </a:lnTo>
                  <a:lnTo>
                    <a:pt x="314" y="307"/>
                  </a:lnTo>
                  <a:lnTo>
                    <a:pt x="314" y="307"/>
                  </a:lnTo>
                  <a:lnTo>
                    <a:pt x="317" y="305"/>
                  </a:lnTo>
                  <a:lnTo>
                    <a:pt x="317" y="305"/>
                  </a:lnTo>
                  <a:lnTo>
                    <a:pt x="324" y="305"/>
                  </a:lnTo>
                  <a:lnTo>
                    <a:pt x="324" y="305"/>
                  </a:lnTo>
                  <a:lnTo>
                    <a:pt x="324" y="305"/>
                  </a:lnTo>
                  <a:lnTo>
                    <a:pt x="326" y="305"/>
                  </a:lnTo>
                  <a:lnTo>
                    <a:pt x="326" y="305"/>
                  </a:lnTo>
                  <a:lnTo>
                    <a:pt x="326" y="307"/>
                  </a:lnTo>
                  <a:lnTo>
                    <a:pt x="326" y="307"/>
                  </a:lnTo>
                  <a:lnTo>
                    <a:pt x="326" y="307"/>
                  </a:lnTo>
                  <a:lnTo>
                    <a:pt x="326" y="310"/>
                  </a:lnTo>
                  <a:lnTo>
                    <a:pt x="326" y="312"/>
                  </a:lnTo>
                  <a:lnTo>
                    <a:pt x="324" y="312"/>
                  </a:lnTo>
                  <a:lnTo>
                    <a:pt x="324" y="314"/>
                  </a:lnTo>
                  <a:lnTo>
                    <a:pt x="324" y="314"/>
                  </a:lnTo>
                  <a:lnTo>
                    <a:pt x="324" y="314"/>
                  </a:lnTo>
                  <a:lnTo>
                    <a:pt x="324" y="314"/>
                  </a:lnTo>
                  <a:lnTo>
                    <a:pt x="324" y="317"/>
                  </a:lnTo>
                  <a:lnTo>
                    <a:pt x="324" y="317"/>
                  </a:lnTo>
                  <a:lnTo>
                    <a:pt x="324" y="317"/>
                  </a:lnTo>
                  <a:lnTo>
                    <a:pt x="321" y="319"/>
                  </a:lnTo>
                  <a:lnTo>
                    <a:pt x="321" y="319"/>
                  </a:lnTo>
                  <a:lnTo>
                    <a:pt x="321" y="319"/>
                  </a:lnTo>
                  <a:lnTo>
                    <a:pt x="321" y="319"/>
                  </a:lnTo>
                  <a:lnTo>
                    <a:pt x="321" y="322"/>
                  </a:lnTo>
                  <a:lnTo>
                    <a:pt x="321" y="322"/>
                  </a:lnTo>
                  <a:lnTo>
                    <a:pt x="324" y="322"/>
                  </a:lnTo>
                  <a:lnTo>
                    <a:pt x="321" y="322"/>
                  </a:lnTo>
                  <a:lnTo>
                    <a:pt x="321" y="324"/>
                  </a:lnTo>
                  <a:lnTo>
                    <a:pt x="321" y="324"/>
                  </a:lnTo>
                  <a:lnTo>
                    <a:pt x="321" y="324"/>
                  </a:lnTo>
                  <a:lnTo>
                    <a:pt x="321" y="324"/>
                  </a:lnTo>
                  <a:lnTo>
                    <a:pt x="317" y="324"/>
                  </a:lnTo>
                  <a:lnTo>
                    <a:pt x="317" y="324"/>
                  </a:lnTo>
                  <a:lnTo>
                    <a:pt x="317" y="324"/>
                  </a:lnTo>
                  <a:lnTo>
                    <a:pt x="317" y="326"/>
                  </a:lnTo>
                  <a:lnTo>
                    <a:pt x="317" y="326"/>
                  </a:lnTo>
                  <a:lnTo>
                    <a:pt x="317" y="326"/>
                  </a:lnTo>
                  <a:lnTo>
                    <a:pt x="317" y="326"/>
                  </a:lnTo>
                  <a:lnTo>
                    <a:pt x="319" y="329"/>
                  </a:lnTo>
                  <a:lnTo>
                    <a:pt x="319" y="329"/>
                  </a:lnTo>
                  <a:lnTo>
                    <a:pt x="319" y="329"/>
                  </a:lnTo>
                  <a:lnTo>
                    <a:pt x="319" y="329"/>
                  </a:lnTo>
                  <a:lnTo>
                    <a:pt x="319" y="331"/>
                  </a:lnTo>
                  <a:lnTo>
                    <a:pt x="319" y="331"/>
                  </a:lnTo>
                  <a:lnTo>
                    <a:pt x="319" y="331"/>
                  </a:lnTo>
                  <a:lnTo>
                    <a:pt x="319" y="333"/>
                  </a:lnTo>
                  <a:lnTo>
                    <a:pt x="314" y="336"/>
                  </a:lnTo>
                  <a:lnTo>
                    <a:pt x="314" y="338"/>
                  </a:lnTo>
                  <a:lnTo>
                    <a:pt x="314" y="338"/>
                  </a:lnTo>
                  <a:lnTo>
                    <a:pt x="314" y="341"/>
                  </a:lnTo>
                  <a:lnTo>
                    <a:pt x="314" y="343"/>
                  </a:lnTo>
                  <a:lnTo>
                    <a:pt x="314" y="343"/>
                  </a:lnTo>
                  <a:lnTo>
                    <a:pt x="314" y="343"/>
                  </a:lnTo>
                  <a:lnTo>
                    <a:pt x="314" y="343"/>
                  </a:lnTo>
                  <a:lnTo>
                    <a:pt x="312" y="345"/>
                  </a:lnTo>
                  <a:lnTo>
                    <a:pt x="309" y="348"/>
                  </a:lnTo>
                  <a:lnTo>
                    <a:pt x="309" y="348"/>
                  </a:lnTo>
                  <a:lnTo>
                    <a:pt x="309" y="350"/>
                  </a:lnTo>
                  <a:lnTo>
                    <a:pt x="309" y="350"/>
                  </a:lnTo>
                  <a:lnTo>
                    <a:pt x="309" y="350"/>
                  </a:lnTo>
                  <a:lnTo>
                    <a:pt x="309" y="350"/>
                  </a:lnTo>
                  <a:lnTo>
                    <a:pt x="309" y="352"/>
                  </a:lnTo>
                  <a:lnTo>
                    <a:pt x="307" y="352"/>
                  </a:lnTo>
                  <a:lnTo>
                    <a:pt x="307" y="352"/>
                  </a:lnTo>
                  <a:lnTo>
                    <a:pt x="307" y="352"/>
                  </a:lnTo>
                  <a:lnTo>
                    <a:pt x="309" y="355"/>
                  </a:lnTo>
                  <a:lnTo>
                    <a:pt x="309" y="355"/>
                  </a:lnTo>
                  <a:lnTo>
                    <a:pt x="309" y="357"/>
                  </a:lnTo>
                  <a:lnTo>
                    <a:pt x="309" y="357"/>
                  </a:lnTo>
                  <a:lnTo>
                    <a:pt x="309" y="359"/>
                  </a:lnTo>
                  <a:lnTo>
                    <a:pt x="309" y="359"/>
                  </a:lnTo>
                  <a:lnTo>
                    <a:pt x="309" y="362"/>
                  </a:lnTo>
                  <a:lnTo>
                    <a:pt x="309" y="362"/>
                  </a:lnTo>
                  <a:lnTo>
                    <a:pt x="309" y="362"/>
                  </a:lnTo>
                  <a:lnTo>
                    <a:pt x="307" y="362"/>
                  </a:lnTo>
                  <a:lnTo>
                    <a:pt x="307" y="362"/>
                  </a:lnTo>
                  <a:lnTo>
                    <a:pt x="307" y="362"/>
                  </a:lnTo>
                  <a:lnTo>
                    <a:pt x="305" y="362"/>
                  </a:lnTo>
                  <a:lnTo>
                    <a:pt x="302" y="362"/>
                  </a:lnTo>
                  <a:lnTo>
                    <a:pt x="302" y="364"/>
                  </a:lnTo>
                  <a:lnTo>
                    <a:pt x="302" y="364"/>
                  </a:lnTo>
                  <a:lnTo>
                    <a:pt x="302" y="364"/>
                  </a:lnTo>
                  <a:lnTo>
                    <a:pt x="302" y="364"/>
                  </a:lnTo>
                  <a:lnTo>
                    <a:pt x="302" y="364"/>
                  </a:lnTo>
                  <a:lnTo>
                    <a:pt x="302" y="367"/>
                  </a:lnTo>
                  <a:lnTo>
                    <a:pt x="305" y="369"/>
                  </a:lnTo>
                  <a:lnTo>
                    <a:pt x="305" y="371"/>
                  </a:lnTo>
                  <a:lnTo>
                    <a:pt x="305" y="371"/>
                  </a:lnTo>
                  <a:lnTo>
                    <a:pt x="305" y="371"/>
                  </a:lnTo>
                  <a:lnTo>
                    <a:pt x="305" y="374"/>
                  </a:lnTo>
                  <a:lnTo>
                    <a:pt x="305" y="374"/>
                  </a:lnTo>
                  <a:lnTo>
                    <a:pt x="305" y="374"/>
                  </a:lnTo>
                  <a:lnTo>
                    <a:pt x="302" y="376"/>
                  </a:lnTo>
                  <a:lnTo>
                    <a:pt x="302" y="376"/>
                  </a:lnTo>
                  <a:lnTo>
                    <a:pt x="302" y="378"/>
                  </a:lnTo>
                  <a:lnTo>
                    <a:pt x="302" y="378"/>
                  </a:lnTo>
                  <a:lnTo>
                    <a:pt x="302" y="378"/>
                  </a:lnTo>
                  <a:lnTo>
                    <a:pt x="302" y="381"/>
                  </a:lnTo>
                  <a:lnTo>
                    <a:pt x="302" y="381"/>
                  </a:lnTo>
                  <a:lnTo>
                    <a:pt x="302" y="381"/>
                  </a:lnTo>
                  <a:lnTo>
                    <a:pt x="302" y="383"/>
                  </a:lnTo>
                  <a:lnTo>
                    <a:pt x="302" y="383"/>
                  </a:lnTo>
                  <a:lnTo>
                    <a:pt x="302" y="383"/>
                  </a:lnTo>
                  <a:lnTo>
                    <a:pt x="305" y="385"/>
                  </a:lnTo>
                  <a:lnTo>
                    <a:pt x="307" y="385"/>
                  </a:lnTo>
                  <a:lnTo>
                    <a:pt x="307" y="385"/>
                  </a:lnTo>
                  <a:lnTo>
                    <a:pt x="309" y="388"/>
                  </a:lnTo>
                  <a:lnTo>
                    <a:pt x="309" y="388"/>
                  </a:lnTo>
                  <a:lnTo>
                    <a:pt x="307" y="388"/>
                  </a:lnTo>
                  <a:lnTo>
                    <a:pt x="307" y="390"/>
                  </a:lnTo>
                  <a:lnTo>
                    <a:pt x="307" y="390"/>
                  </a:lnTo>
                  <a:lnTo>
                    <a:pt x="307" y="393"/>
                  </a:lnTo>
                  <a:lnTo>
                    <a:pt x="307" y="393"/>
                  </a:lnTo>
                  <a:lnTo>
                    <a:pt x="307" y="393"/>
                  </a:lnTo>
                  <a:lnTo>
                    <a:pt x="307" y="393"/>
                  </a:lnTo>
                  <a:lnTo>
                    <a:pt x="307" y="395"/>
                  </a:lnTo>
                  <a:lnTo>
                    <a:pt x="307" y="397"/>
                  </a:lnTo>
                  <a:lnTo>
                    <a:pt x="307" y="397"/>
                  </a:lnTo>
                  <a:lnTo>
                    <a:pt x="307" y="400"/>
                  </a:lnTo>
                  <a:lnTo>
                    <a:pt x="307" y="400"/>
                  </a:lnTo>
                  <a:lnTo>
                    <a:pt x="305" y="402"/>
                  </a:lnTo>
                  <a:lnTo>
                    <a:pt x="305" y="402"/>
                  </a:lnTo>
                  <a:lnTo>
                    <a:pt x="305" y="402"/>
                  </a:lnTo>
                  <a:lnTo>
                    <a:pt x="302" y="402"/>
                  </a:lnTo>
                  <a:lnTo>
                    <a:pt x="300" y="402"/>
                  </a:lnTo>
                  <a:lnTo>
                    <a:pt x="300" y="402"/>
                  </a:lnTo>
                  <a:lnTo>
                    <a:pt x="298" y="402"/>
                  </a:lnTo>
                  <a:lnTo>
                    <a:pt x="298" y="402"/>
                  </a:lnTo>
                  <a:lnTo>
                    <a:pt x="298" y="402"/>
                  </a:lnTo>
                  <a:lnTo>
                    <a:pt x="298" y="402"/>
                  </a:lnTo>
                  <a:lnTo>
                    <a:pt x="298" y="404"/>
                  </a:lnTo>
                  <a:lnTo>
                    <a:pt x="295" y="404"/>
                  </a:lnTo>
                  <a:lnTo>
                    <a:pt x="295" y="407"/>
                  </a:lnTo>
                  <a:lnTo>
                    <a:pt x="295" y="407"/>
                  </a:lnTo>
                  <a:lnTo>
                    <a:pt x="293" y="407"/>
                  </a:lnTo>
                  <a:lnTo>
                    <a:pt x="293" y="407"/>
                  </a:lnTo>
                  <a:lnTo>
                    <a:pt x="293" y="409"/>
                  </a:lnTo>
                  <a:lnTo>
                    <a:pt x="293" y="409"/>
                  </a:lnTo>
                  <a:lnTo>
                    <a:pt x="291" y="409"/>
                  </a:lnTo>
                  <a:lnTo>
                    <a:pt x="293" y="412"/>
                  </a:lnTo>
                  <a:lnTo>
                    <a:pt x="293" y="412"/>
                  </a:lnTo>
                  <a:lnTo>
                    <a:pt x="293" y="414"/>
                  </a:lnTo>
                  <a:lnTo>
                    <a:pt x="293" y="414"/>
                  </a:lnTo>
                  <a:lnTo>
                    <a:pt x="293" y="414"/>
                  </a:lnTo>
                  <a:lnTo>
                    <a:pt x="295" y="416"/>
                  </a:lnTo>
                  <a:lnTo>
                    <a:pt x="295" y="419"/>
                  </a:lnTo>
                  <a:lnTo>
                    <a:pt x="295" y="419"/>
                  </a:lnTo>
                  <a:lnTo>
                    <a:pt x="295" y="421"/>
                  </a:lnTo>
                  <a:lnTo>
                    <a:pt x="295" y="421"/>
                  </a:lnTo>
                  <a:lnTo>
                    <a:pt x="295" y="421"/>
                  </a:lnTo>
                  <a:lnTo>
                    <a:pt x="295" y="423"/>
                  </a:lnTo>
                  <a:lnTo>
                    <a:pt x="295" y="423"/>
                  </a:lnTo>
                  <a:lnTo>
                    <a:pt x="295" y="423"/>
                  </a:lnTo>
                  <a:lnTo>
                    <a:pt x="295" y="423"/>
                  </a:lnTo>
                  <a:lnTo>
                    <a:pt x="295" y="423"/>
                  </a:lnTo>
                  <a:lnTo>
                    <a:pt x="293" y="426"/>
                  </a:lnTo>
                  <a:lnTo>
                    <a:pt x="291" y="426"/>
                  </a:lnTo>
                  <a:lnTo>
                    <a:pt x="291" y="428"/>
                  </a:lnTo>
                  <a:lnTo>
                    <a:pt x="291" y="428"/>
                  </a:lnTo>
                  <a:lnTo>
                    <a:pt x="291" y="428"/>
                  </a:lnTo>
                  <a:lnTo>
                    <a:pt x="291" y="430"/>
                  </a:lnTo>
                  <a:lnTo>
                    <a:pt x="291" y="430"/>
                  </a:lnTo>
                  <a:lnTo>
                    <a:pt x="291" y="430"/>
                  </a:lnTo>
                  <a:lnTo>
                    <a:pt x="291" y="433"/>
                  </a:lnTo>
                  <a:lnTo>
                    <a:pt x="291" y="433"/>
                  </a:lnTo>
                  <a:lnTo>
                    <a:pt x="288" y="433"/>
                  </a:lnTo>
                  <a:lnTo>
                    <a:pt x="288" y="435"/>
                  </a:lnTo>
                  <a:lnTo>
                    <a:pt x="288" y="435"/>
                  </a:lnTo>
                  <a:lnTo>
                    <a:pt x="291" y="435"/>
                  </a:lnTo>
                  <a:lnTo>
                    <a:pt x="293" y="435"/>
                  </a:lnTo>
                  <a:lnTo>
                    <a:pt x="295" y="438"/>
                  </a:lnTo>
                  <a:lnTo>
                    <a:pt x="298" y="438"/>
                  </a:lnTo>
                  <a:lnTo>
                    <a:pt x="300" y="440"/>
                  </a:lnTo>
                  <a:lnTo>
                    <a:pt x="300" y="440"/>
                  </a:lnTo>
                  <a:lnTo>
                    <a:pt x="300" y="440"/>
                  </a:lnTo>
                  <a:lnTo>
                    <a:pt x="300" y="442"/>
                  </a:lnTo>
                  <a:lnTo>
                    <a:pt x="300" y="442"/>
                  </a:lnTo>
                  <a:lnTo>
                    <a:pt x="302" y="442"/>
                  </a:lnTo>
                  <a:lnTo>
                    <a:pt x="305" y="445"/>
                  </a:lnTo>
                  <a:lnTo>
                    <a:pt x="305" y="447"/>
                  </a:lnTo>
                  <a:lnTo>
                    <a:pt x="305" y="447"/>
                  </a:lnTo>
                  <a:lnTo>
                    <a:pt x="307" y="447"/>
                  </a:lnTo>
                  <a:lnTo>
                    <a:pt x="307" y="447"/>
                  </a:lnTo>
                  <a:lnTo>
                    <a:pt x="309" y="447"/>
                  </a:lnTo>
                  <a:lnTo>
                    <a:pt x="309" y="447"/>
                  </a:lnTo>
                  <a:lnTo>
                    <a:pt x="309" y="447"/>
                  </a:lnTo>
                  <a:lnTo>
                    <a:pt x="312" y="447"/>
                  </a:lnTo>
                  <a:lnTo>
                    <a:pt x="314" y="447"/>
                  </a:lnTo>
                  <a:lnTo>
                    <a:pt x="314" y="447"/>
                  </a:lnTo>
                  <a:lnTo>
                    <a:pt x="314" y="447"/>
                  </a:lnTo>
                  <a:lnTo>
                    <a:pt x="314" y="445"/>
                  </a:lnTo>
                  <a:lnTo>
                    <a:pt x="317" y="442"/>
                  </a:lnTo>
                  <a:lnTo>
                    <a:pt x="317" y="442"/>
                  </a:lnTo>
                  <a:lnTo>
                    <a:pt x="317" y="442"/>
                  </a:lnTo>
                  <a:lnTo>
                    <a:pt x="317" y="442"/>
                  </a:lnTo>
                  <a:lnTo>
                    <a:pt x="317" y="442"/>
                  </a:lnTo>
                  <a:lnTo>
                    <a:pt x="319" y="442"/>
                  </a:lnTo>
                  <a:lnTo>
                    <a:pt x="319" y="442"/>
                  </a:lnTo>
                  <a:lnTo>
                    <a:pt x="321" y="442"/>
                  </a:lnTo>
                  <a:lnTo>
                    <a:pt x="321" y="442"/>
                  </a:lnTo>
                  <a:lnTo>
                    <a:pt x="321" y="442"/>
                  </a:lnTo>
                  <a:lnTo>
                    <a:pt x="324" y="440"/>
                  </a:lnTo>
                  <a:lnTo>
                    <a:pt x="328" y="440"/>
                  </a:lnTo>
                  <a:lnTo>
                    <a:pt x="328" y="440"/>
                  </a:lnTo>
                  <a:lnTo>
                    <a:pt x="328" y="440"/>
                  </a:lnTo>
                  <a:lnTo>
                    <a:pt x="328" y="438"/>
                  </a:lnTo>
                  <a:lnTo>
                    <a:pt x="328" y="438"/>
                  </a:lnTo>
                  <a:lnTo>
                    <a:pt x="331" y="438"/>
                  </a:lnTo>
                  <a:lnTo>
                    <a:pt x="331" y="438"/>
                  </a:lnTo>
                  <a:lnTo>
                    <a:pt x="331" y="435"/>
                  </a:lnTo>
                  <a:lnTo>
                    <a:pt x="333" y="435"/>
                  </a:lnTo>
                  <a:lnTo>
                    <a:pt x="333" y="435"/>
                  </a:lnTo>
                  <a:lnTo>
                    <a:pt x="333" y="435"/>
                  </a:lnTo>
                  <a:lnTo>
                    <a:pt x="333" y="433"/>
                  </a:lnTo>
                  <a:lnTo>
                    <a:pt x="333" y="433"/>
                  </a:lnTo>
                  <a:lnTo>
                    <a:pt x="335" y="433"/>
                  </a:lnTo>
                  <a:lnTo>
                    <a:pt x="335" y="433"/>
                  </a:lnTo>
                  <a:lnTo>
                    <a:pt x="335" y="433"/>
                  </a:lnTo>
                  <a:lnTo>
                    <a:pt x="335" y="430"/>
                  </a:lnTo>
                  <a:lnTo>
                    <a:pt x="338" y="430"/>
                  </a:lnTo>
                  <a:lnTo>
                    <a:pt x="340" y="430"/>
                  </a:lnTo>
                  <a:lnTo>
                    <a:pt x="340" y="430"/>
                  </a:lnTo>
                  <a:lnTo>
                    <a:pt x="340" y="430"/>
                  </a:lnTo>
                  <a:lnTo>
                    <a:pt x="340" y="430"/>
                  </a:lnTo>
                  <a:lnTo>
                    <a:pt x="340" y="428"/>
                  </a:lnTo>
                  <a:lnTo>
                    <a:pt x="340" y="428"/>
                  </a:lnTo>
                  <a:lnTo>
                    <a:pt x="340" y="428"/>
                  </a:lnTo>
                  <a:lnTo>
                    <a:pt x="340" y="428"/>
                  </a:lnTo>
                  <a:lnTo>
                    <a:pt x="340" y="426"/>
                  </a:lnTo>
                  <a:lnTo>
                    <a:pt x="340" y="426"/>
                  </a:lnTo>
                  <a:lnTo>
                    <a:pt x="340" y="426"/>
                  </a:lnTo>
                  <a:lnTo>
                    <a:pt x="340" y="426"/>
                  </a:lnTo>
                  <a:lnTo>
                    <a:pt x="340" y="426"/>
                  </a:lnTo>
                  <a:lnTo>
                    <a:pt x="343" y="426"/>
                  </a:lnTo>
                  <a:lnTo>
                    <a:pt x="343" y="426"/>
                  </a:lnTo>
                  <a:lnTo>
                    <a:pt x="347" y="428"/>
                  </a:lnTo>
                  <a:lnTo>
                    <a:pt x="350" y="430"/>
                  </a:lnTo>
                  <a:lnTo>
                    <a:pt x="350" y="433"/>
                  </a:lnTo>
                  <a:lnTo>
                    <a:pt x="350" y="433"/>
                  </a:lnTo>
                  <a:lnTo>
                    <a:pt x="350" y="433"/>
                  </a:lnTo>
                  <a:lnTo>
                    <a:pt x="350" y="435"/>
                  </a:lnTo>
                  <a:lnTo>
                    <a:pt x="350" y="435"/>
                  </a:lnTo>
                  <a:lnTo>
                    <a:pt x="354" y="438"/>
                  </a:lnTo>
                  <a:lnTo>
                    <a:pt x="357" y="438"/>
                  </a:lnTo>
                  <a:lnTo>
                    <a:pt x="357" y="438"/>
                  </a:lnTo>
                  <a:lnTo>
                    <a:pt x="357" y="440"/>
                  </a:lnTo>
                  <a:lnTo>
                    <a:pt x="357" y="440"/>
                  </a:lnTo>
                  <a:lnTo>
                    <a:pt x="357" y="440"/>
                  </a:lnTo>
                  <a:lnTo>
                    <a:pt x="357" y="442"/>
                  </a:lnTo>
                  <a:lnTo>
                    <a:pt x="357" y="442"/>
                  </a:lnTo>
                  <a:lnTo>
                    <a:pt x="357" y="442"/>
                  </a:lnTo>
                  <a:lnTo>
                    <a:pt x="357" y="445"/>
                  </a:lnTo>
                  <a:lnTo>
                    <a:pt x="354" y="445"/>
                  </a:lnTo>
                  <a:lnTo>
                    <a:pt x="354" y="447"/>
                  </a:lnTo>
                  <a:lnTo>
                    <a:pt x="354" y="447"/>
                  </a:lnTo>
                  <a:lnTo>
                    <a:pt x="354" y="447"/>
                  </a:lnTo>
                  <a:lnTo>
                    <a:pt x="354" y="449"/>
                  </a:lnTo>
                  <a:lnTo>
                    <a:pt x="359" y="449"/>
                  </a:lnTo>
                  <a:lnTo>
                    <a:pt x="359" y="452"/>
                  </a:lnTo>
                  <a:lnTo>
                    <a:pt x="359" y="452"/>
                  </a:lnTo>
                  <a:lnTo>
                    <a:pt x="359" y="452"/>
                  </a:lnTo>
                  <a:lnTo>
                    <a:pt x="359" y="452"/>
                  </a:lnTo>
                  <a:lnTo>
                    <a:pt x="359" y="454"/>
                  </a:lnTo>
                  <a:lnTo>
                    <a:pt x="359" y="456"/>
                  </a:lnTo>
                  <a:lnTo>
                    <a:pt x="359" y="456"/>
                  </a:lnTo>
                  <a:lnTo>
                    <a:pt x="357" y="456"/>
                  </a:lnTo>
                  <a:lnTo>
                    <a:pt x="357" y="459"/>
                  </a:lnTo>
                  <a:lnTo>
                    <a:pt x="357" y="459"/>
                  </a:lnTo>
                  <a:lnTo>
                    <a:pt x="357" y="459"/>
                  </a:lnTo>
                  <a:lnTo>
                    <a:pt x="357" y="459"/>
                  </a:lnTo>
                  <a:lnTo>
                    <a:pt x="357" y="461"/>
                  </a:lnTo>
                  <a:lnTo>
                    <a:pt x="357" y="461"/>
                  </a:lnTo>
                  <a:lnTo>
                    <a:pt x="357" y="464"/>
                  </a:lnTo>
                  <a:lnTo>
                    <a:pt x="359" y="466"/>
                  </a:lnTo>
                  <a:lnTo>
                    <a:pt x="361" y="466"/>
                  </a:lnTo>
                  <a:lnTo>
                    <a:pt x="361" y="466"/>
                  </a:lnTo>
                  <a:lnTo>
                    <a:pt x="361" y="468"/>
                  </a:lnTo>
                  <a:lnTo>
                    <a:pt x="359" y="471"/>
                  </a:lnTo>
                  <a:lnTo>
                    <a:pt x="359" y="473"/>
                  </a:lnTo>
                  <a:lnTo>
                    <a:pt x="359" y="473"/>
                  </a:lnTo>
                  <a:lnTo>
                    <a:pt x="359" y="475"/>
                  </a:lnTo>
                  <a:lnTo>
                    <a:pt x="359" y="475"/>
                  </a:lnTo>
                  <a:lnTo>
                    <a:pt x="359" y="475"/>
                  </a:lnTo>
                  <a:lnTo>
                    <a:pt x="361" y="475"/>
                  </a:lnTo>
                  <a:lnTo>
                    <a:pt x="361" y="478"/>
                  </a:lnTo>
                  <a:lnTo>
                    <a:pt x="364" y="478"/>
                  </a:lnTo>
                  <a:lnTo>
                    <a:pt x="364" y="480"/>
                  </a:lnTo>
                  <a:lnTo>
                    <a:pt x="364" y="480"/>
                  </a:lnTo>
                  <a:lnTo>
                    <a:pt x="364" y="483"/>
                  </a:lnTo>
                  <a:lnTo>
                    <a:pt x="364" y="483"/>
                  </a:lnTo>
                  <a:lnTo>
                    <a:pt x="364" y="483"/>
                  </a:lnTo>
                  <a:lnTo>
                    <a:pt x="366" y="485"/>
                  </a:lnTo>
                  <a:lnTo>
                    <a:pt x="366" y="487"/>
                  </a:lnTo>
                  <a:lnTo>
                    <a:pt x="369" y="487"/>
                  </a:lnTo>
                  <a:lnTo>
                    <a:pt x="369" y="490"/>
                  </a:lnTo>
                  <a:lnTo>
                    <a:pt x="369" y="490"/>
                  </a:lnTo>
                  <a:lnTo>
                    <a:pt x="369" y="492"/>
                  </a:lnTo>
                  <a:lnTo>
                    <a:pt x="371" y="492"/>
                  </a:lnTo>
                  <a:lnTo>
                    <a:pt x="371" y="492"/>
                  </a:lnTo>
                  <a:lnTo>
                    <a:pt x="371" y="494"/>
                  </a:lnTo>
                  <a:lnTo>
                    <a:pt x="371" y="494"/>
                  </a:lnTo>
                  <a:lnTo>
                    <a:pt x="371" y="494"/>
                  </a:lnTo>
                  <a:lnTo>
                    <a:pt x="371" y="497"/>
                  </a:lnTo>
                  <a:lnTo>
                    <a:pt x="371" y="497"/>
                  </a:lnTo>
                  <a:lnTo>
                    <a:pt x="371" y="497"/>
                  </a:lnTo>
                  <a:lnTo>
                    <a:pt x="371" y="499"/>
                  </a:lnTo>
                  <a:lnTo>
                    <a:pt x="371" y="499"/>
                  </a:lnTo>
                  <a:lnTo>
                    <a:pt x="373" y="499"/>
                  </a:lnTo>
                  <a:lnTo>
                    <a:pt x="376" y="499"/>
                  </a:lnTo>
                  <a:lnTo>
                    <a:pt x="376" y="499"/>
                  </a:lnTo>
                  <a:lnTo>
                    <a:pt x="376" y="501"/>
                  </a:lnTo>
                  <a:lnTo>
                    <a:pt x="376" y="504"/>
                  </a:lnTo>
                  <a:lnTo>
                    <a:pt x="376" y="504"/>
                  </a:lnTo>
                  <a:lnTo>
                    <a:pt x="378" y="509"/>
                  </a:lnTo>
                  <a:lnTo>
                    <a:pt x="380" y="509"/>
                  </a:lnTo>
                  <a:lnTo>
                    <a:pt x="380" y="513"/>
                  </a:lnTo>
                  <a:lnTo>
                    <a:pt x="380" y="513"/>
                  </a:lnTo>
                  <a:lnTo>
                    <a:pt x="380" y="516"/>
                  </a:lnTo>
                  <a:lnTo>
                    <a:pt x="380" y="516"/>
                  </a:lnTo>
                  <a:lnTo>
                    <a:pt x="380" y="516"/>
                  </a:lnTo>
                  <a:lnTo>
                    <a:pt x="380" y="518"/>
                  </a:lnTo>
                  <a:lnTo>
                    <a:pt x="380" y="520"/>
                  </a:lnTo>
                  <a:lnTo>
                    <a:pt x="378" y="520"/>
                  </a:lnTo>
                  <a:lnTo>
                    <a:pt x="378" y="520"/>
                  </a:lnTo>
                  <a:lnTo>
                    <a:pt x="378" y="520"/>
                  </a:lnTo>
                  <a:lnTo>
                    <a:pt x="376" y="523"/>
                  </a:lnTo>
                  <a:lnTo>
                    <a:pt x="376" y="523"/>
                  </a:lnTo>
                  <a:lnTo>
                    <a:pt x="376" y="523"/>
                  </a:lnTo>
                  <a:lnTo>
                    <a:pt x="376" y="523"/>
                  </a:lnTo>
                  <a:lnTo>
                    <a:pt x="376" y="523"/>
                  </a:lnTo>
                  <a:lnTo>
                    <a:pt x="376" y="525"/>
                  </a:lnTo>
                  <a:lnTo>
                    <a:pt x="376" y="525"/>
                  </a:lnTo>
                  <a:lnTo>
                    <a:pt x="378" y="525"/>
                  </a:lnTo>
                  <a:lnTo>
                    <a:pt x="378" y="528"/>
                  </a:lnTo>
                  <a:lnTo>
                    <a:pt x="378" y="530"/>
                  </a:lnTo>
                  <a:lnTo>
                    <a:pt x="378" y="532"/>
                  </a:lnTo>
                  <a:lnTo>
                    <a:pt x="378" y="532"/>
                  </a:lnTo>
                  <a:lnTo>
                    <a:pt x="380" y="535"/>
                  </a:lnTo>
                  <a:lnTo>
                    <a:pt x="385" y="537"/>
                  </a:lnTo>
                  <a:lnTo>
                    <a:pt x="385" y="537"/>
                  </a:lnTo>
                  <a:lnTo>
                    <a:pt x="385" y="537"/>
                  </a:lnTo>
                  <a:lnTo>
                    <a:pt x="385" y="539"/>
                  </a:lnTo>
                  <a:lnTo>
                    <a:pt x="385" y="542"/>
                  </a:lnTo>
                  <a:lnTo>
                    <a:pt x="388" y="542"/>
                  </a:lnTo>
                  <a:lnTo>
                    <a:pt x="388" y="542"/>
                  </a:lnTo>
                  <a:lnTo>
                    <a:pt x="390" y="542"/>
                  </a:lnTo>
                  <a:lnTo>
                    <a:pt x="390" y="542"/>
                  </a:lnTo>
                  <a:lnTo>
                    <a:pt x="390" y="542"/>
                  </a:lnTo>
                  <a:lnTo>
                    <a:pt x="392" y="539"/>
                  </a:lnTo>
                  <a:lnTo>
                    <a:pt x="392" y="539"/>
                  </a:lnTo>
                  <a:lnTo>
                    <a:pt x="395" y="539"/>
                  </a:lnTo>
                  <a:lnTo>
                    <a:pt x="395" y="539"/>
                  </a:lnTo>
                  <a:lnTo>
                    <a:pt x="397" y="539"/>
                  </a:lnTo>
                  <a:lnTo>
                    <a:pt x="399" y="539"/>
                  </a:lnTo>
                  <a:lnTo>
                    <a:pt x="399" y="542"/>
                  </a:lnTo>
                  <a:lnTo>
                    <a:pt x="402" y="544"/>
                  </a:lnTo>
                  <a:lnTo>
                    <a:pt x="404" y="546"/>
                  </a:lnTo>
                  <a:lnTo>
                    <a:pt x="404" y="546"/>
                  </a:lnTo>
                  <a:lnTo>
                    <a:pt x="404" y="549"/>
                  </a:lnTo>
                  <a:lnTo>
                    <a:pt x="406" y="549"/>
                  </a:lnTo>
                  <a:lnTo>
                    <a:pt x="406" y="551"/>
                  </a:lnTo>
                  <a:lnTo>
                    <a:pt x="406" y="551"/>
                  </a:lnTo>
                  <a:lnTo>
                    <a:pt x="406" y="551"/>
                  </a:lnTo>
                  <a:lnTo>
                    <a:pt x="406" y="551"/>
                  </a:lnTo>
                  <a:lnTo>
                    <a:pt x="406" y="554"/>
                  </a:lnTo>
                  <a:lnTo>
                    <a:pt x="406" y="554"/>
                  </a:lnTo>
                  <a:lnTo>
                    <a:pt x="406" y="554"/>
                  </a:lnTo>
                  <a:lnTo>
                    <a:pt x="409" y="554"/>
                  </a:lnTo>
                  <a:lnTo>
                    <a:pt x="409" y="556"/>
                  </a:lnTo>
                  <a:lnTo>
                    <a:pt x="409" y="556"/>
                  </a:lnTo>
                  <a:lnTo>
                    <a:pt x="409" y="556"/>
                  </a:lnTo>
                  <a:lnTo>
                    <a:pt x="409" y="558"/>
                  </a:lnTo>
                  <a:lnTo>
                    <a:pt x="409" y="558"/>
                  </a:lnTo>
                  <a:lnTo>
                    <a:pt x="411" y="561"/>
                  </a:lnTo>
                  <a:lnTo>
                    <a:pt x="411" y="561"/>
                  </a:lnTo>
                  <a:lnTo>
                    <a:pt x="411" y="563"/>
                  </a:lnTo>
                  <a:lnTo>
                    <a:pt x="411" y="563"/>
                  </a:lnTo>
                  <a:lnTo>
                    <a:pt x="411" y="563"/>
                  </a:lnTo>
                  <a:lnTo>
                    <a:pt x="411" y="563"/>
                  </a:lnTo>
                  <a:lnTo>
                    <a:pt x="411" y="565"/>
                  </a:lnTo>
                  <a:lnTo>
                    <a:pt x="409" y="565"/>
                  </a:lnTo>
                  <a:lnTo>
                    <a:pt x="409" y="565"/>
                  </a:lnTo>
                  <a:lnTo>
                    <a:pt x="409" y="565"/>
                  </a:lnTo>
                  <a:lnTo>
                    <a:pt x="409" y="565"/>
                  </a:lnTo>
                  <a:lnTo>
                    <a:pt x="409" y="568"/>
                  </a:lnTo>
                  <a:lnTo>
                    <a:pt x="409" y="568"/>
                  </a:lnTo>
                  <a:lnTo>
                    <a:pt x="411" y="570"/>
                  </a:lnTo>
                  <a:lnTo>
                    <a:pt x="411" y="570"/>
                  </a:lnTo>
                  <a:lnTo>
                    <a:pt x="411" y="572"/>
                  </a:lnTo>
                  <a:lnTo>
                    <a:pt x="411" y="572"/>
                  </a:lnTo>
                  <a:lnTo>
                    <a:pt x="411" y="572"/>
                  </a:lnTo>
                  <a:lnTo>
                    <a:pt x="411" y="575"/>
                  </a:lnTo>
                  <a:lnTo>
                    <a:pt x="414" y="575"/>
                  </a:lnTo>
                  <a:lnTo>
                    <a:pt x="414" y="575"/>
                  </a:lnTo>
                  <a:lnTo>
                    <a:pt x="414" y="577"/>
                  </a:lnTo>
                  <a:lnTo>
                    <a:pt x="414" y="577"/>
                  </a:lnTo>
                  <a:lnTo>
                    <a:pt x="414" y="580"/>
                  </a:lnTo>
                  <a:lnTo>
                    <a:pt x="411" y="580"/>
                  </a:lnTo>
                  <a:lnTo>
                    <a:pt x="411" y="580"/>
                  </a:lnTo>
                  <a:lnTo>
                    <a:pt x="411" y="582"/>
                  </a:lnTo>
                  <a:lnTo>
                    <a:pt x="414" y="582"/>
                  </a:lnTo>
                  <a:lnTo>
                    <a:pt x="414" y="582"/>
                  </a:lnTo>
                  <a:lnTo>
                    <a:pt x="414" y="584"/>
                  </a:lnTo>
                  <a:lnTo>
                    <a:pt x="414" y="584"/>
                  </a:lnTo>
                  <a:lnTo>
                    <a:pt x="414" y="587"/>
                  </a:lnTo>
                  <a:lnTo>
                    <a:pt x="416" y="587"/>
                  </a:lnTo>
                  <a:lnTo>
                    <a:pt x="416" y="587"/>
                  </a:lnTo>
                  <a:lnTo>
                    <a:pt x="416" y="587"/>
                  </a:lnTo>
                  <a:lnTo>
                    <a:pt x="418" y="589"/>
                  </a:lnTo>
                  <a:lnTo>
                    <a:pt x="418" y="589"/>
                  </a:lnTo>
                  <a:lnTo>
                    <a:pt x="418" y="591"/>
                  </a:lnTo>
                  <a:lnTo>
                    <a:pt x="423" y="591"/>
                  </a:lnTo>
                  <a:lnTo>
                    <a:pt x="423" y="594"/>
                  </a:lnTo>
                  <a:lnTo>
                    <a:pt x="423" y="594"/>
                  </a:lnTo>
                  <a:lnTo>
                    <a:pt x="425" y="596"/>
                  </a:lnTo>
                  <a:lnTo>
                    <a:pt x="425" y="596"/>
                  </a:lnTo>
                  <a:lnTo>
                    <a:pt x="428" y="596"/>
                  </a:lnTo>
                  <a:lnTo>
                    <a:pt x="428" y="596"/>
                  </a:lnTo>
                  <a:lnTo>
                    <a:pt x="428" y="596"/>
                  </a:lnTo>
                  <a:lnTo>
                    <a:pt x="428" y="596"/>
                  </a:lnTo>
                  <a:lnTo>
                    <a:pt x="428" y="591"/>
                  </a:lnTo>
                  <a:lnTo>
                    <a:pt x="428" y="591"/>
                  </a:lnTo>
                  <a:lnTo>
                    <a:pt x="428" y="591"/>
                  </a:lnTo>
                  <a:lnTo>
                    <a:pt x="428" y="591"/>
                  </a:lnTo>
                  <a:lnTo>
                    <a:pt x="428" y="589"/>
                  </a:lnTo>
                  <a:lnTo>
                    <a:pt x="428" y="589"/>
                  </a:lnTo>
                  <a:lnTo>
                    <a:pt x="430" y="589"/>
                  </a:lnTo>
                  <a:lnTo>
                    <a:pt x="435" y="584"/>
                  </a:lnTo>
                  <a:lnTo>
                    <a:pt x="435" y="584"/>
                  </a:lnTo>
                  <a:lnTo>
                    <a:pt x="437" y="584"/>
                  </a:lnTo>
                  <a:lnTo>
                    <a:pt x="440" y="584"/>
                  </a:lnTo>
                  <a:lnTo>
                    <a:pt x="440" y="582"/>
                  </a:lnTo>
                  <a:lnTo>
                    <a:pt x="442" y="582"/>
                  </a:lnTo>
                  <a:lnTo>
                    <a:pt x="442" y="582"/>
                  </a:lnTo>
                  <a:lnTo>
                    <a:pt x="444" y="584"/>
                  </a:lnTo>
                  <a:lnTo>
                    <a:pt x="456" y="587"/>
                  </a:lnTo>
                  <a:lnTo>
                    <a:pt x="456" y="587"/>
                  </a:lnTo>
                  <a:lnTo>
                    <a:pt x="456" y="587"/>
                  </a:lnTo>
                  <a:lnTo>
                    <a:pt x="458" y="589"/>
                  </a:lnTo>
                  <a:lnTo>
                    <a:pt x="458" y="589"/>
                  </a:lnTo>
                  <a:lnTo>
                    <a:pt x="461" y="589"/>
                  </a:lnTo>
                  <a:lnTo>
                    <a:pt x="463" y="589"/>
                  </a:lnTo>
                  <a:lnTo>
                    <a:pt x="463" y="589"/>
                  </a:lnTo>
                  <a:lnTo>
                    <a:pt x="466" y="589"/>
                  </a:lnTo>
                  <a:lnTo>
                    <a:pt x="466" y="591"/>
                  </a:lnTo>
                  <a:lnTo>
                    <a:pt x="466" y="591"/>
                  </a:lnTo>
                  <a:lnTo>
                    <a:pt x="466" y="591"/>
                  </a:lnTo>
                  <a:lnTo>
                    <a:pt x="468" y="591"/>
                  </a:lnTo>
                  <a:lnTo>
                    <a:pt x="468" y="591"/>
                  </a:lnTo>
                  <a:lnTo>
                    <a:pt x="470" y="591"/>
                  </a:lnTo>
                  <a:lnTo>
                    <a:pt x="470" y="591"/>
                  </a:lnTo>
                  <a:lnTo>
                    <a:pt x="470" y="591"/>
                  </a:lnTo>
                  <a:lnTo>
                    <a:pt x="473" y="587"/>
                  </a:lnTo>
                  <a:lnTo>
                    <a:pt x="473" y="584"/>
                  </a:lnTo>
                  <a:lnTo>
                    <a:pt x="475" y="584"/>
                  </a:lnTo>
                  <a:lnTo>
                    <a:pt x="475" y="582"/>
                  </a:lnTo>
                  <a:lnTo>
                    <a:pt x="475" y="582"/>
                  </a:lnTo>
                  <a:lnTo>
                    <a:pt x="477" y="582"/>
                  </a:lnTo>
                  <a:lnTo>
                    <a:pt x="477" y="582"/>
                  </a:lnTo>
                  <a:lnTo>
                    <a:pt x="480" y="582"/>
                  </a:lnTo>
                  <a:lnTo>
                    <a:pt x="480" y="582"/>
                  </a:lnTo>
                  <a:lnTo>
                    <a:pt x="482" y="582"/>
                  </a:lnTo>
                  <a:lnTo>
                    <a:pt x="482" y="580"/>
                  </a:lnTo>
                  <a:lnTo>
                    <a:pt x="482" y="580"/>
                  </a:lnTo>
                  <a:lnTo>
                    <a:pt x="484" y="580"/>
                  </a:lnTo>
                  <a:lnTo>
                    <a:pt x="484" y="580"/>
                  </a:lnTo>
                  <a:lnTo>
                    <a:pt x="487" y="582"/>
                  </a:lnTo>
                  <a:lnTo>
                    <a:pt x="487" y="582"/>
                  </a:lnTo>
                  <a:lnTo>
                    <a:pt x="487" y="582"/>
                  </a:lnTo>
                  <a:lnTo>
                    <a:pt x="489" y="582"/>
                  </a:lnTo>
                  <a:lnTo>
                    <a:pt x="492" y="582"/>
                  </a:lnTo>
                  <a:lnTo>
                    <a:pt x="494" y="584"/>
                  </a:lnTo>
                  <a:lnTo>
                    <a:pt x="496" y="584"/>
                  </a:lnTo>
                  <a:lnTo>
                    <a:pt x="496" y="584"/>
                  </a:lnTo>
                  <a:lnTo>
                    <a:pt x="506" y="584"/>
                  </a:lnTo>
                  <a:lnTo>
                    <a:pt x="508" y="584"/>
                  </a:lnTo>
                  <a:lnTo>
                    <a:pt x="508" y="584"/>
                  </a:lnTo>
                  <a:lnTo>
                    <a:pt x="511" y="584"/>
                  </a:lnTo>
                  <a:lnTo>
                    <a:pt x="511" y="584"/>
                  </a:lnTo>
                  <a:lnTo>
                    <a:pt x="511" y="584"/>
                  </a:lnTo>
                  <a:lnTo>
                    <a:pt x="513" y="584"/>
                  </a:lnTo>
                  <a:lnTo>
                    <a:pt x="513" y="584"/>
                  </a:lnTo>
                  <a:lnTo>
                    <a:pt x="518" y="584"/>
                  </a:lnTo>
                  <a:lnTo>
                    <a:pt x="518" y="584"/>
                  </a:lnTo>
                  <a:lnTo>
                    <a:pt x="520" y="587"/>
                  </a:lnTo>
                  <a:lnTo>
                    <a:pt x="520" y="587"/>
                  </a:lnTo>
                  <a:lnTo>
                    <a:pt x="520" y="587"/>
                  </a:lnTo>
                  <a:lnTo>
                    <a:pt x="520" y="589"/>
                  </a:lnTo>
                  <a:lnTo>
                    <a:pt x="520" y="589"/>
                  </a:lnTo>
                  <a:lnTo>
                    <a:pt x="522" y="589"/>
                  </a:lnTo>
                  <a:lnTo>
                    <a:pt x="522" y="589"/>
                  </a:lnTo>
                  <a:lnTo>
                    <a:pt x="522" y="589"/>
                  </a:lnTo>
                  <a:lnTo>
                    <a:pt x="525" y="589"/>
                  </a:lnTo>
                  <a:lnTo>
                    <a:pt x="525" y="589"/>
                  </a:lnTo>
                  <a:lnTo>
                    <a:pt x="527" y="589"/>
                  </a:lnTo>
                  <a:lnTo>
                    <a:pt x="529" y="589"/>
                  </a:lnTo>
                  <a:lnTo>
                    <a:pt x="529" y="589"/>
                  </a:lnTo>
                  <a:lnTo>
                    <a:pt x="534" y="587"/>
                  </a:lnTo>
                  <a:lnTo>
                    <a:pt x="534" y="587"/>
                  </a:lnTo>
                  <a:lnTo>
                    <a:pt x="546" y="587"/>
                  </a:lnTo>
                  <a:lnTo>
                    <a:pt x="546" y="587"/>
                  </a:lnTo>
                  <a:lnTo>
                    <a:pt x="548" y="589"/>
                  </a:lnTo>
                  <a:lnTo>
                    <a:pt x="551" y="589"/>
                  </a:lnTo>
                  <a:lnTo>
                    <a:pt x="551" y="589"/>
                  </a:lnTo>
                  <a:lnTo>
                    <a:pt x="551" y="589"/>
                  </a:lnTo>
                  <a:lnTo>
                    <a:pt x="553" y="589"/>
                  </a:lnTo>
                  <a:lnTo>
                    <a:pt x="553" y="589"/>
                  </a:lnTo>
                  <a:lnTo>
                    <a:pt x="555" y="589"/>
                  </a:lnTo>
                  <a:lnTo>
                    <a:pt x="555" y="589"/>
                  </a:lnTo>
                  <a:lnTo>
                    <a:pt x="555" y="589"/>
                  </a:lnTo>
                  <a:lnTo>
                    <a:pt x="553" y="589"/>
                  </a:lnTo>
                  <a:lnTo>
                    <a:pt x="551" y="587"/>
                  </a:lnTo>
                  <a:lnTo>
                    <a:pt x="551" y="587"/>
                  </a:lnTo>
                  <a:lnTo>
                    <a:pt x="551" y="587"/>
                  </a:lnTo>
                  <a:lnTo>
                    <a:pt x="551" y="587"/>
                  </a:lnTo>
                  <a:lnTo>
                    <a:pt x="551" y="587"/>
                  </a:lnTo>
                  <a:lnTo>
                    <a:pt x="551" y="584"/>
                  </a:lnTo>
                  <a:lnTo>
                    <a:pt x="551" y="584"/>
                  </a:lnTo>
                  <a:lnTo>
                    <a:pt x="551" y="584"/>
                  </a:lnTo>
                  <a:lnTo>
                    <a:pt x="551" y="582"/>
                  </a:lnTo>
                  <a:lnTo>
                    <a:pt x="551" y="582"/>
                  </a:lnTo>
                  <a:lnTo>
                    <a:pt x="551" y="582"/>
                  </a:lnTo>
                  <a:lnTo>
                    <a:pt x="551" y="580"/>
                  </a:lnTo>
                  <a:lnTo>
                    <a:pt x="551" y="580"/>
                  </a:lnTo>
                  <a:lnTo>
                    <a:pt x="553" y="577"/>
                  </a:lnTo>
                  <a:lnTo>
                    <a:pt x="553" y="577"/>
                  </a:lnTo>
                  <a:lnTo>
                    <a:pt x="553" y="577"/>
                  </a:lnTo>
                  <a:lnTo>
                    <a:pt x="555" y="577"/>
                  </a:lnTo>
                  <a:lnTo>
                    <a:pt x="555" y="577"/>
                  </a:lnTo>
                  <a:lnTo>
                    <a:pt x="555" y="575"/>
                  </a:lnTo>
                  <a:lnTo>
                    <a:pt x="555" y="575"/>
                  </a:lnTo>
                  <a:lnTo>
                    <a:pt x="555" y="575"/>
                  </a:lnTo>
                  <a:lnTo>
                    <a:pt x="555" y="575"/>
                  </a:lnTo>
                  <a:lnTo>
                    <a:pt x="555" y="572"/>
                  </a:lnTo>
                  <a:lnTo>
                    <a:pt x="555" y="572"/>
                  </a:lnTo>
                  <a:lnTo>
                    <a:pt x="555" y="572"/>
                  </a:lnTo>
                  <a:lnTo>
                    <a:pt x="555" y="572"/>
                  </a:lnTo>
                  <a:lnTo>
                    <a:pt x="555" y="570"/>
                  </a:lnTo>
                  <a:lnTo>
                    <a:pt x="555" y="570"/>
                  </a:lnTo>
                  <a:lnTo>
                    <a:pt x="555" y="570"/>
                  </a:lnTo>
                  <a:lnTo>
                    <a:pt x="558" y="570"/>
                  </a:lnTo>
                  <a:lnTo>
                    <a:pt x="558" y="568"/>
                  </a:lnTo>
                  <a:lnTo>
                    <a:pt x="558" y="568"/>
                  </a:lnTo>
                  <a:lnTo>
                    <a:pt x="560" y="568"/>
                  </a:lnTo>
                  <a:lnTo>
                    <a:pt x="563" y="568"/>
                  </a:lnTo>
                  <a:lnTo>
                    <a:pt x="563" y="568"/>
                  </a:lnTo>
                  <a:lnTo>
                    <a:pt x="565" y="565"/>
                  </a:lnTo>
                  <a:lnTo>
                    <a:pt x="565" y="565"/>
                  </a:lnTo>
                  <a:lnTo>
                    <a:pt x="565" y="565"/>
                  </a:lnTo>
                  <a:lnTo>
                    <a:pt x="567" y="565"/>
                  </a:lnTo>
                  <a:lnTo>
                    <a:pt x="570" y="568"/>
                  </a:lnTo>
                  <a:lnTo>
                    <a:pt x="570" y="570"/>
                  </a:lnTo>
                  <a:lnTo>
                    <a:pt x="570" y="572"/>
                  </a:lnTo>
                  <a:lnTo>
                    <a:pt x="574" y="577"/>
                  </a:lnTo>
                  <a:lnTo>
                    <a:pt x="574" y="580"/>
                  </a:lnTo>
                  <a:lnTo>
                    <a:pt x="574" y="580"/>
                  </a:lnTo>
                  <a:lnTo>
                    <a:pt x="577" y="580"/>
                  </a:lnTo>
                  <a:lnTo>
                    <a:pt x="577" y="580"/>
                  </a:lnTo>
                  <a:lnTo>
                    <a:pt x="577" y="582"/>
                  </a:lnTo>
                  <a:lnTo>
                    <a:pt x="577" y="582"/>
                  </a:lnTo>
                  <a:lnTo>
                    <a:pt x="577" y="582"/>
                  </a:lnTo>
                  <a:lnTo>
                    <a:pt x="577" y="584"/>
                  </a:lnTo>
                  <a:lnTo>
                    <a:pt x="577" y="584"/>
                  </a:lnTo>
                  <a:lnTo>
                    <a:pt x="577" y="587"/>
                  </a:lnTo>
                  <a:lnTo>
                    <a:pt x="577" y="587"/>
                  </a:lnTo>
                  <a:lnTo>
                    <a:pt x="577" y="587"/>
                  </a:lnTo>
                  <a:lnTo>
                    <a:pt x="577" y="587"/>
                  </a:lnTo>
                  <a:lnTo>
                    <a:pt x="579" y="589"/>
                  </a:lnTo>
                  <a:lnTo>
                    <a:pt x="579" y="589"/>
                  </a:lnTo>
                  <a:lnTo>
                    <a:pt x="581" y="589"/>
                  </a:lnTo>
                  <a:lnTo>
                    <a:pt x="581" y="591"/>
                  </a:lnTo>
                  <a:lnTo>
                    <a:pt x="584" y="594"/>
                  </a:lnTo>
                  <a:lnTo>
                    <a:pt x="586" y="596"/>
                  </a:lnTo>
                  <a:lnTo>
                    <a:pt x="586" y="599"/>
                  </a:lnTo>
                  <a:lnTo>
                    <a:pt x="591" y="601"/>
                  </a:lnTo>
                  <a:lnTo>
                    <a:pt x="591" y="601"/>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17" name="Google Shape;1117;p57"/>
            <p:cNvSpPr/>
            <p:nvPr/>
          </p:nvSpPr>
          <p:spPr>
            <a:xfrm>
              <a:off x="3813662" y="2406464"/>
              <a:ext cx="610160" cy="376777"/>
            </a:xfrm>
            <a:custGeom>
              <a:avLst/>
              <a:gdLst/>
              <a:ahLst/>
              <a:cxnLst/>
              <a:rect l="l" t="t" r="r" b="b"/>
              <a:pathLst>
                <a:path w="617" h="381" extrusionOk="0">
                  <a:moveTo>
                    <a:pt x="565" y="113"/>
                  </a:moveTo>
                  <a:lnTo>
                    <a:pt x="563" y="118"/>
                  </a:lnTo>
                  <a:lnTo>
                    <a:pt x="565" y="118"/>
                  </a:lnTo>
                  <a:lnTo>
                    <a:pt x="568" y="120"/>
                  </a:lnTo>
                  <a:lnTo>
                    <a:pt x="570" y="120"/>
                  </a:lnTo>
                  <a:lnTo>
                    <a:pt x="570" y="123"/>
                  </a:lnTo>
                  <a:lnTo>
                    <a:pt x="575" y="125"/>
                  </a:lnTo>
                  <a:lnTo>
                    <a:pt x="582" y="130"/>
                  </a:lnTo>
                  <a:lnTo>
                    <a:pt x="587" y="132"/>
                  </a:lnTo>
                  <a:lnTo>
                    <a:pt x="589" y="137"/>
                  </a:lnTo>
                  <a:lnTo>
                    <a:pt x="589" y="134"/>
                  </a:lnTo>
                  <a:lnTo>
                    <a:pt x="589" y="142"/>
                  </a:lnTo>
                  <a:lnTo>
                    <a:pt x="589" y="144"/>
                  </a:lnTo>
                  <a:lnTo>
                    <a:pt x="594" y="146"/>
                  </a:lnTo>
                  <a:lnTo>
                    <a:pt x="596" y="149"/>
                  </a:lnTo>
                  <a:lnTo>
                    <a:pt x="596" y="149"/>
                  </a:lnTo>
                  <a:lnTo>
                    <a:pt x="598" y="149"/>
                  </a:lnTo>
                  <a:lnTo>
                    <a:pt x="605" y="153"/>
                  </a:lnTo>
                  <a:lnTo>
                    <a:pt x="608" y="153"/>
                  </a:lnTo>
                  <a:lnTo>
                    <a:pt x="610" y="158"/>
                  </a:lnTo>
                  <a:lnTo>
                    <a:pt x="610" y="158"/>
                  </a:lnTo>
                  <a:lnTo>
                    <a:pt x="613" y="158"/>
                  </a:lnTo>
                  <a:lnTo>
                    <a:pt x="613" y="158"/>
                  </a:lnTo>
                  <a:lnTo>
                    <a:pt x="613" y="160"/>
                  </a:lnTo>
                  <a:lnTo>
                    <a:pt x="613" y="163"/>
                  </a:lnTo>
                  <a:lnTo>
                    <a:pt x="615" y="163"/>
                  </a:lnTo>
                  <a:lnTo>
                    <a:pt x="617" y="168"/>
                  </a:lnTo>
                  <a:lnTo>
                    <a:pt x="617" y="170"/>
                  </a:lnTo>
                  <a:lnTo>
                    <a:pt x="617" y="175"/>
                  </a:lnTo>
                  <a:lnTo>
                    <a:pt x="615" y="179"/>
                  </a:lnTo>
                  <a:lnTo>
                    <a:pt x="615" y="186"/>
                  </a:lnTo>
                  <a:lnTo>
                    <a:pt x="615" y="194"/>
                  </a:lnTo>
                  <a:lnTo>
                    <a:pt x="613" y="196"/>
                  </a:lnTo>
                  <a:lnTo>
                    <a:pt x="613" y="196"/>
                  </a:lnTo>
                  <a:lnTo>
                    <a:pt x="610" y="198"/>
                  </a:lnTo>
                  <a:lnTo>
                    <a:pt x="608" y="201"/>
                  </a:lnTo>
                  <a:lnTo>
                    <a:pt x="605" y="203"/>
                  </a:lnTo>
                  <a:lnTo>
                    <a:pt x="605" y="205"/>
                  </a:lnTo>
                  <a:lnTo>
                    <a:pt x="603" y="208"/>
                  </a:lnTo>
                  <a:lnTo>
                    <a:pt x="603" y="210"/>
                  </a:lnTo>
                  <a:lnTo>
                    <a:pt x="603" y="213"/>
                  </a:lnTo>
                  <a:lnTo>
                    <a:pt x="601" y="215"/>
                  </a:lnTo>
                  <a:lnTo>
                    <a:pt x="601" y="215"/>
                  </a:lnTo>
                  <a:lnTo>
                    <a:pt x="603" y="217"/>
                  </a:lnTo>
                  <a:lnTo>
                    <a:pt x="603" y="217"/>
                  </a:lnTo>
                  <a:lnTo>
                    <a:pt x="603" y="220"/>
                  </a:lnTo>
                  <a:lnTo>
                    <a:pt x="603" y="222"/>
                  </a:lnTo>
                  <a:lnTo>
                    <a:pt x="603" y="222"/>
                  </a:lnTo>
                  <a:lnTo>
                    <a:pt x="601" y="224"/>
                  </a:lnTo>
                  <a:lnTo>
                    <a:pt x="596" y="227"/>
                  </a:lnTo>
                  <a:lnTo>
                    <a:pt x="596" y="227"/>
                  </a:lnTo>
                  <a:lnTo>
                    <a:pt x="596" y="229"/>
                  </a:lnTo>
                  <a:lnTo>
                    <a:pt x="594" y="231"/>
                  </a:lnTo>
                  <a:lnTo>
                    <a:pt x="589" y="231"/>
                  </a:lnTo>
                  <a:lnTo>
                    <a:pt x="579" y="236"/>
                  </a:lnTo>
                  <a:lnTo>
                    <a:pt x="579" y="236"/>
                  </a:lnTo>
                  <a:lnTo>
                    <a:pt x="575" y="241"/>
                  </a:lnTo>
                  <a:lnTo>
                    <a:pt x="575" y="243"/>
                  </a:lnTo>
                  <a:lnTo>
                    <a:pt x="570" y="243"/>
                  </a:lnTo>
                  <a:lnTo>
                    <a:pt x="542" y="248"/>
                  </a:lnTo>
                  <a:lnTo>
                    <a:pt x="539" y="250"/>
                  </a:lnTo>
                  <a:lnTo>
                    <a:pt x="537" y="255"/>
                  </a:lnTo>
                  <a:lnTo>
                    <a:pt x="534" y="260"/>
                  </a:lnTo>
                  <a:lnTo>
                    <a:pt x="534" y="265"/>
                  </a:lnTo>
                  <a:lnTo>
                    <a:pt x="534" y="272"/>
                  </a:lnTo>
                  <a:lnTo>
                    <a:pt x="534" y="274"/>
                  </a:lnTo>
                  <a:lnTo>
                    <a:pt x="534" y="276"/>
                  </a:lnTo>
                  <a:lnTo>
                    <a:pt x="537" y="279"/>
                  </a:lnTo>
                  <a:lnTo>
                    <a:pt x="539" y="279"/>
                  </a:lnTo>
                  <a:lnTo>
                    <a:pt x="539" y="281"/>
                  </a:lnTo>
                  <a:lnTo>
                    <a:pt x="544" y="284"/>
                  </a:lnTo>
                  <a:lnTo>
                    <a:pt x="549" y="288"/>
                  </a:lnTo>
                  <a:lnTo>
                    <a:pt x="551" y="293"/>
                  </a:lnTo>
                  <a:lnTo>
                    <a:pt x="551" y="298"/>
                  </a:lnTo>
                  <a:lnTo>
                    <a:pt x="551" y="302"/>
                  </a:lnTo>
                  <a:lnTo>
                    <a:pt x="549" y="307"/>
                  </a:lnTo>
                  <a:lnTo>
                    <a:pt x="542" y="319"/>
                  </a:lnTo>
                  <a:lnTo>
                    <a:pt x="539" y="321"/>
                  </a:lnTo>
                  <a:lnTo>
                    <a:pt x="539" y="324"/>
                  </a:lnTo>
                  <a:lnTo>
                    <a:pt x="539" y="326"/>
                  </a:lnTo>
                  <a:lnTo>
                    <a:pt x="539" y="331"/>
                  </a:lnTo>
                  <a:lnTo>
                    <a:pt x="539" y="333"/>
                  </a:lnTo>
                  <a:lnTo>
                    <a:pt x="537" y="340"/>
                  </a:lnTo>
                  <a:lnTo>
                    <a:pt x="534" y="343"/>
                  </a:lnTo>
                  <a:lnTo>
                    <a:pt x="532" y="345"/>
                  </a:lnTo>
                  <a:lnTo>
                    <a:pt x="527" y="347"/>
                  </a:lnTo>
                  <a:lnTo>
                    <a:pt x="525" y="347"/>
                  </a:lnTo>
                  <a:lnTo>
                    <a:pt x="520" y="350"/>
                  </a:lnTo>
                  <a:lnTo>
                    <a:pt x="518" y="352"/>
                  </a:lnTo>
                  <a:lnTo>
                    <a:pt x="513" y="355"/>
                  </a:lnTo>
                  <a:lnTo>
                    <a:pt x="511" y="357"/>
                  </a:lnTo>
                  <a:lnTo>
                    <a:pt x="511" y="357"/>
                  </a:lnTo>
                  <a:lnTo>
                    <a:pt x="511" y="359"/>
                  </a:lnTo>
                  <a:lnTo>
                    <a:pt x="511" y="359"/>
                  </a:lnTo>
                  <a:lnTo>
                    <a:pt x="511" y="362"/>
                  </a:lnTo>
                  <a:lnTo>
                    <a:pt x="513" y="362"/>
                  </a:lnTo>
                  <a:lnTo>
                    <a:pt x="516" y="364"/>
                  </a:lnTo>
                  <a:lnTo>
                    <a:pt x="516" y="366"/>
                  </a:lnTo>
                  <a:lnTo>
                    <a:pt x="516" y="371"/>
                  </a:lnTo>
                  <a:lnTo>
                    <a:pt x="516" y="373"/>
                  </a:lnTo>
                  <a:lnTo>
                    <a:pt x="516" y="376"/>
                  </a:lnTo>
                  <a:lnTo>
                    <a:pt x="516" y="378"/>
                  </a:lnTo>
                  <a:lnTo>
                    <a:pt x="516" y="378"/>
                  </a:lnTo>
                  <a:lnTo>
                    <a:pt x="511" y="381"/>
                  </a:lnTo>
                  <a:lnTo>
                    <a:pt x="508" y="381"/>
                  </a:lnTo>
                  <a:lnTo>
                    <a:pt x="506" y="381"/>
                  </a:lnTo>
                  <a:lnTo>
                    <a:pt x="504" y="378"/>
                  </a:lnTo>
                  <a:lnTo>
                    <a:pt x="501" y="376"/>
                  </a:lnTo>
                  <a:lnTo>
                    <a:pt x="499" y="373"/>
                  </a:lnTo>
                  <a:lnTo>
                    <a:pt x="499" y="373"/>
                  </a:lnTo>
                  <a:lnTo>
                    <a:pt x="499" y="373"/>
                  </a:lnTo>
                  <a:lnTo>
                    <a:pt x="499" y="371"/>
                  </a:lnTo>
                  <a:lnTo>
                    <a:pt x="499" y="371"/>
                  </a:lnTo>
                  <a:lnTo>
                    <a:pt x="499" y="371"/>
                  </a:lnTo>
                  <a:lnTo>
                    <a:pt x="497" y="369"/>
                  </a:lnTo>
                  <a:lnTo>
                    <a:pt x="494" y="369"/>
                  </a:lnTo>
                  <a:lnTo>
                    <a:pt x="494" y="369"/>
                  </a:lnTo>
                  <a:lnTo>
                    <a:pt x="494" y="369"/>
                  </a:lnTo>
                  <a:lnTo>
                    <a:pt x="494" y="366"/>
                  </a:lnTo>
                  <a:lnTo>
                    <a:pt x="494" y="366"/>
                  </a:lnTo>
                  <a:lnTo>
                    <a:pt x="492" y="366"/>
                  </a:lnTo>
                  <a:lnTo>
                    <a:pt x="492" y="366"/>
                  </a:lnTo>
                  <a:lnTo>
                    <a:pt x="492" y="366"/>
                  </a:lnTo>
                  <a:lnTo>
                    <a:pt x="492" y="366"/>
                  </a:lnTo>
                  <a:lnTo>
                    <a:pt x="492" y="364"/>
                  </a:lnTo>
                  <a:lnTo>
                    <a:pt x="490" y="364"/>
                  </a:lnTo>
                  <a:lnTo>
                    <a:pt x="487" y="362"/>
                  </a:lnTo>
                  <a:lnTo>
                    <a:pt x="487" y="362"/>
                  </a:lnTo>
                  <a:lnTo>
                    <a:pt x="485" y="362"/>
                  </a:lnTo>
                  <a:lnTo>
                    <a:pt x="485" y="362"/>
                  </a:lnTo>
                  <a:lnTo>
                    <a:pt x="485" y="359"/>
                  </a:lnTo>
                  <a:lnTo>
                    <a:pt x="482" y="359"/>
                  </a:lnTo>
                  <a:lnTo>
                    <a:pt x="482" y="357"/>
                  </a:lnTo>
                  <a:lnTo>
                    <a:pt x="482" y="357"/>
                  </a:lnTo>
                  <a:lnTo>
                    <a:pt x="480" y="355"/>
                  </a:lnTo>
                  <a:lnTo>
                    <a:pt x="480" y="355"/>
                  </a:lnTo>
                  <a:lnTo>
                    <a:pt x="480" y="352"/>
                  </a:lnTo>
                  <a:lnTo>
                    <a:pt x="475" y="355"/>
                  </a:lnTo>
                  <a:lnTo>
                    <a:pt x="466" y="355"/>
                  </a:lnTo>
                  <a:lnTo>
                    <a:pt x="442" y="357"/>
                  </a:lnTo>
                  <a:lnTo>
                    <a:pt x="421" y="357"/>
                  </a:lnTo>
                  <a:lnTo>
                    <a:pt x="397" y="359"/>
                  </a:lnTo>
                  <a:lnTo>
                    <a:pt x="374" y="362"/>
                  </a:lnTo>
                  <a:lnTo>
                    <a:pt x="350" y="364"/>
                  </a:lnTo>
                  <a:lnTo>
                    <a:pt x="326" y="364"/>
                  </a:lnTo>
                  <a:lnTo>
                    <a:pt x="303" y="366"/>
                  </a:lnTo>
                  <a:lnTo>
                    <a:pt x="279" y="369"/>
                  </a:lnTo>
                  <a:lnTo>
                    <a:pt x="258" y="369"/>
                  </a:lnTo>
                  <a:lnTo>
                    <a:pt x="234" y="371"/>
                  </a:lnTo>
                  <a:lnTo>
                    <a:pt x="210" y="371"/>
                  </a:lnTo>
                  <a:lnTo>
                    <a:pt x="187" y="373"/>
                  </a:lnTo>
                  <a:lnTo>
                    <a:pt x="163" y="373"/>
                  </a:lnTo>
                  <a:lnTo>
                    <a:pt x="139" y="376"/>
                  </a:lnTo>
                  <a:lnTo>
                    <a:pt x="116" y="376"/>
                  </a:lnTo>
                  <a:lnTo>
                    <a:pt x="92" y="378"/>
                  </a:lnTo>
                  <a:lnTo>
                    <a:pt x="92" y="378"/>
                  </a:lnTo>
                  <a:lnTo>
                    <a:pt x="92" y="378"/>
                  </a:lnTo>
                  <a:lnTo>
                    <a:pt x="92" y="378"/>
                  </a:lnTo>
                  <a:lnTo>
                    <a:pt x="92" y="378"/>
                  </a:lnTo>
                  <a:lnTo>
                    <a:pt x="92" y="378"/>
                  </a:lnTo>
                  <a:lnTo>
                    <a:pt x="92" y="378"/>
                  </a:lnTo>
                  <a:lnTo>
                    <a:pt x="92" y="378"/>
                  </a:lnTo>
                  <a:lnTo>
                    <a:pt x="92" y="378"/>
                  </a:lnTo>
                  <a:lnTo>
                    <a:pt x="92" y="378"/>
                  </a:lnTo>
                  <a:lnTo>
                    <a:pt x="92" y="378"/>
                  </a:lnTo>
                  <a:lnTo>
                    <a:pt x="92" y="378"/>
                  </a:lnTo>
                  <a:lnTo>
                    <a:pt x="92" y="378"/>
                  </a:lnTo>
                  <a:lnTo>
                    <a:pt x="92" y="378"/>
                  </a:lnTo>
                  <a:lnTo>
                    <a:pt x="92" y="378"/>
                  </a:lnTo>
                  <a:lnTo>
                    <a:pt x="92" y="378"/>
                  </a:lnTo>
                  <a:lnTo>
                    <a:pt x="92" y="378"/>
                  </a:lnTo>
                  <a:lnTo>
                    <a:pt x="92" y="376"/>
                  </a:lnTo>
                  <a:lnTo>
                    <a:pt x="92" y="373"/>
                  </a:lnTo>
                  <a:lnTo>
                    <a:pt x="92" y="371"/>
                  </a:lnTo>
                  <a:lnTo>
                    <a:pt x="90" y="369"/>
                  </a:lnTo>
                  <a:lnTo>
                    <a:pt x="85" y="369"/>
                  </a:lnTo>
                  <a:lnTo>
                    <a:pt x="83" y="366"/>
                  </a:lnTo>
                  <a:lnTo>
                    <a:pt x="83" y="364"/>
                  </a:lnTo>
                  <a:lnTo>
                    <a:pt x="83" y="364"/>
                  </a:lnTo>
                  <a:lnTo>
                    <a:pt x="83" y="362"/>
                  </a:lnTo>
                  <a:lnTo>
                    <a:pt x="83" y="362"/>
                  </a:lnTo>
                  <a:lnTo>
                    <a:pt x="83" y="359"/>
                  </a:lnTo>
                  <a:lnTo>
                    <a:pt x="83" y="359"/>
                  </a:lnTo>
                  <a:lnTo>
                    <a:pt x="85" y="357"/>
                  </a:lnTo>
                  <a:lnTo>
                    <a:pt x="85" y="355"/>
                  </a:lnTo>
                  <a:lnTo>
                    <a:pt x="85" y="355"/>
                  </a:lnTo>
                  <a:lnTo>
                    <a:pt x="85" y="352"/>
                  </a:lnTo>
                  <a:lnTo>
                    <a:pt x="85" y="350"/>
                  </a:lnTo>
                  <a:lnTo>
                    <a:pt x="85" y="347"/>
                  </a:lnTo>
                  <a:lnTo>
                    <a:pt x="85" y="345"/>
                  </a:lnTo>
                  <a:lnTo>
                    <a:pt x="85" y="343"/>
                  </a:lnTo>
                  <a:lnTo>
                    <a:pt x="85" y="340"/>
                  </a:lnTo>
                  <a:lnTo>
                    <a:pt x="85" y="336"/>
                  </a:lnTo>
                  <a:lnTo>
                    <a:pt x="83" y="336"/>
                  </a:lnTo>
                  <a:lnTo>
                    <a:pt x="85" y="333"/>
                  </a:lnTo>
                  <a:lnTo>
                    <a:pt x="85" y="331"/>
                  </a:lnTo>
                  <a:lnTo>
                    <a:pt x="83" y="331"/>
                  </a:lnTo>
                  <a:lnTo>
                    <a:pt x="83" y="329"/>
                  </a:lnTo>
                  <a:lnTo>
                    <a:pt x="80" y="329"/>
                  </a:lnTo>
                  <a:lnTo>
                    <a:pt x="80" y="326"/>
                  </a:lnTo>
                  <a:lnTo>
                    <a:pt x="80" y="326"/>
                  </a:lnTo>
                  <a:lnTo>
                    <a:pt x="80" y="324"/>
                  </a:lnTo>
                  <a:lnTo>
                    <a:pt x="80" y="324"/>
                  </a:lnTo>
                  <a:lnTo>
                    <a:pt x="80" y="324"/>
                  </a:lnTo>
                  <a:lnTo>
                    <a:pt x="80" y="321"/>
                  </a:lnTo>
                  <a:lnTo>
                    <a:pt x="80" y="321"/>
                  </a:lnTo>
                  <a:lnTo>
                    <a:pt x="80" y="321"/>
                  </a:lnTo>
                  <a:lnTo>
                    <a:pt x="80" y="321"/>
                  </a:lnTo>
                  <a:lnTo>
                    <a:pt x="80" y="321"/>
                  </a:lnTo>
                  <a:lnTo>
                    <a:pt x="80" y="319"/>
                  </a:lnTo>
                  <a:lnTo>
                    <a:pt x="80" y="317"/>
                  </a:lnTo>
                  <a:lnTo>
                    <a:pt x="80" y="314"/>
                  </a:lnTo>
                  <a:lnTo>
                    <a:pt x="80" y="310"/>
                  </a:lnTo>
                  <a:lnTo>
                    <a:pt x="80" y="310"/>
                  </a:lnTo>
                  <a:lnTo>
                    <a:pt x="83" y="307"/>
                  </a:lnTo>
                  <a:lnTo>
                    <a:pt x="80" y="307"/>
                  </a:lnTo>
                  <a:lnTo>
                    <a:pt x="76" y="305"/>
                  </a:lnTo>
                  <a:lnTo>
                    <a:pt x="76" y="305"/>
                  </a:lnTo>
                  <a:lnTo>
                    <a:pt x="76" y="302"/>
                  </a:lnTo>
                  <a:lnTo>
                    <a:pt x="76" y="298"/>
                  </a:lnTo>
                  <a:lnTo>
                    <a:pt x="76" y="295"/>
                  </a:lnTo>
                  <a:lnTo>
                    <a:pt x="78" y="293"/>
                  </a:lnTo>
                  <a:lnTo>
                    <a:pt x="80" y="291"/>
                  </a:lnTo>
                  <a:lnTo>
                    <a:pt x="78" y="291"/>
                  </a:lnTo>
                  <a:lnTo>
                    <a:pt x="78" y="291"/>
                  </a:lnTo>
                  <a:lnTo>
                    <a:pt x="73" y="288"/>
                  </a:lnTo>
                  <a:lnTo>
                    <a:pt x="71" y="288"/>
                  </a:lnTo>
                  <a:lnTo>
                    <a:pt x="73" y="281"/>
                  </a:lnTo>
                  <a:lnTo>
                    <a:pt x="73" y="279"/>
                  </a:lnTo>
                  <a:lnTo>
                    <a:pt x="73" y="274"/>
                  </a:lnTo>
                  <a:lnTo>
                    <a:pt x="73" y="272"/>
                  </a:lnTo>
                  <a:lnTo>
                    <a:pt x="73" y="272"/>
                  </a:lnTo>
                  <a:lnTo>
                    <a:pt x="71" y="272"/>
                  </a:lnTo>
                  <a:lnTo>
                    <a:pt x="68" y="272"/>
                  </a:lnTo>
                  <a:lnTo>
                    <a:pt x="66" y="272"/>
                  </a:lnTo>
                  <a:lnTo>
                    <a:pt x="66" y="269"/>
                  </a:lnTo>
                  <a:lnTo>
                    <a:pt x="66" y="269"/>
                  </a:lnTo>
                  <a:lnTo>
                    <a:pt x="66" y="267"/>
                  </a:lnTo>
                  <a:lnTo>
                    <a:pt x="66" y="265"/>
                  </a:lnTo>
                  <a:lnTo>
                    <a:pt x="66" y="265"/>
                  </a:lnTo>
                  <a:lnTo>
                    <a:pt x="66" y="265"/>
                  </a:lnTo>
                  <a:lnTo>
                    <a:pt x="66" y="262"/>
                  </a:lnTo>
                  <a:lnTo>
                    <a:pt x="66" y="262"/>
                  </a:lnTo>
                  <a:lnTo>
                    <a:pt x="64" y="262"/>
                  </a:lnTo>
                  <a:lnTo>
                    <a:pt x="64" y="262"/>
                  </a:lnTo>
                  <a:lnTo>
                    <a:pt x="61" y="265"/>
                  </a:lnTo>
                  <a:lnTo>
                    <a:pt x="61" y="265"/>
                  </a:lnTo>
                  <a:lnTo>
                    <a:pt x="59" y="262"/>
                  </a:lnTo>
                  <a:lnTo>
                    <a:pt x="59" y="260"/>
                  </a:lnTo>
                  <a:lnTo>
                    <a:pt x="59" y="258"/>
                  </a:lnTo>
                  <a:lnTo>
                    <a:pt x="59" y="258"/>
                  </a:lnTo>
                  <a:lnTo>
                    <a:pt x="57" y="255"/>
                  </a:lnTo>
                  <a:lnTo>
                    <a:pt x="57" y="253"/>
                  </a:lnTo>
                  <a:lnTo>
                    <a:pt x="57" y="250"/>
                  </a:lnTo>
                  <a:lnTo>
                    <a:pt x="57" y="246"/>
                  </a:lnTo>
                  <a:lnTo>
                    <a:pt x="57" y="246"/>
                  </a:lnTo>
                  <a:lnTo>
                    <a:pt x="57" y="243"/>
                  </a:lnTo>
                  <a:lnTo>
                    <a:pt x="57" y="243"/>
                  </a:lnTo>
                  <a:lnTo>
                    <a:pt x="57" y="241"/>
                  </a:lnTo>
                  <a:lnTo>
                    <a:pt x="57" y="241"/>
                  </a:lnTo>
                  <a:lnTo>
                    <a:pt x="57" y="239"/>
                  </a:lnTo>
                  <a:lnTo>
                    <a:pt x="57" y="236"/>
                  </a:lnTo>
                  <a:lnTo>
                    <a:pt x="59" y="234"/>
                  </a:lnTo>
                  <a:lnTo>
                    <a:pt x="59" y="231"/>
                  </a:lnTo>
                  <a:lnTo>
                    <a:pt x="57" y="229"/>
                  </a:lnTo>
                  <a:lnTo>
                    <a:pt x="52" y="224"/>
                  </a:lnTo>
                  <a:lnTo>
                    <a:pt x="52" y="224"/>
                  </a:lnTo>
                  <a:lnTo>
                    <a:pt x="50" y="220"/>
                  </a:lnTo>
                  <a:lnTo>
                    <a:pt x="50" y="220"/>
                  </a:lnTo>
                  <a:lnTo>
                    <a:pt x="50" y="217"/>
                  </a:lnTo>
                  <a:lnTo>
                    <a:pt x="50" y="215"/>
                  </a:lnTo>
                  <a:lnTo>
                    <a:pt x="52" y="215"/>
                  </a:lnTo>
                  <a:lnTo>
                    <a:pt x="50" y="210"/>
                  </a:lnTo>
                  <a:lnTo>
                    <a:pt x="45" y="205"/>
                  </a:lnTo>
                  <a:lnTo>
                    <a:pt x="42" y="205"/>
                  </a:lnTo>
                  <a:lnTo>
                    <a:pt x="40" y="201"/>
                  </a:lnTo>
                  <a:lnTo>
                    <a:pt x="38" y="198"/>
                  </a:lnTo>
                  <a:lnTo>
                    <a:pt x="38" y="196"/>
                  </a:lnTo>
                  <a:lnTo>
                    <a:pt x="38" y="194"/>
                  </a:lnTo>
                  <a:lnTo>
                    <a:pt x="38" y="191"/>
                  </a:lnTo>
                  <a:lnTo>
                    <a:pt x="35" y="189"/>
                  </a:lnTo>
                  <a:lnTo>
                    <a:pt x="33" y="189"/>
                  </a:lnTo>
                  <a:lnTo>
                    <a:pt x="31" y="186"/>
                  </a:lnTo>
                  <a:lnTo>
                    <a:pt x="31" y="184"/>
                  </a:lnTo>
                  <a:lnTo>
                    <a:pt x="31" y="182"/>
                  </a:lnTo>
                  <a:lnTo>
                    <a:pt x="31" y="179"/>
                  </a:lnTo>
                  <a:lnTo>
                    <a:pt x="31" y="177"/>
                  </a:lnTo>
                  <a:lnTo>
                    <a:pt x="31" y="175"/>
                  </a:lnTo>
                  <a:lnTo>
                    <a:pt x="31" y="172"/>
                  </a:lnTo>
                  <a:lnTo>
                    <a:pt x="28" y="170"/>
                  </a:lnTo>
                  <a:lnTo>
                    <a:pt x="28" y="170"/>
                  </a:lnTo>
                  <a:lnTo>
                    <a:pt x="28" y="168"/>
                  </a:lnTo>
                  <a:lnTo>
                    <a:pt x="24" y="163"/>
                  </a:lnTo>
                  <a:lnTo>
                    <a:pt x="26" y="158"/>
                  </a:lnTo>
                  <a:lnTo>
                    <a:pt x="26" y="153"/>
                  </a:lnTo>
                  <a:lnTo>
                    <a:pt x="24" y="149"/>
                  </a:lnTo>
                  <a:lnTo>
                    <a:pt x="24" y="146"/>
                  </a:lnTo>
                  <a:lnTo>
                    <a:pt x="21" y="146"/>
                  </a:lnTo>
                  <a:lnTo>
                    <a:pt x="16" y="146"/>
                  </a:lnTo>
                  <a:lnTo>
                    <a:pt x="16" y="142"/>
                  </a:lnTo>
                  <a:lnTo>
                    <a:pt x="16" y="139"/>
                  </a:lnTo>
                  <a:lnTo>
                    <a:pt x="14" y="139"/>
                  </a:lnTo>
                  <a:lnTo>
                    <a:pt x="14" y="139"/>
                  </a:lnTo>
                  <a:lnTo>
                    <a:pt x="14" y="137"/>
                  </a:lnTo>
                  <a:lnTo>
                    <a:pt x="14" y="137"/>
                  </a:lnTo>
                  <a:lnTo>
                    <a:pt x="14" y="137"/>
                  </a:lnTo>
                  <a:lnTo>
                    <a:pt x="14" y="134"/>
                  </a:lnTo>
                  <a:lnTo>
                    <a:pt x="14" y="134"/>
                  </a:lnTo>
                  <a:lnTo>
                    <a:pt x="14" y="134"/>
                  </a:lnTo>
                  <a:lnTo>
                    <a:pt x="12" y="134"/>
                  </a:lnTo>
                  <a:lnTo>
                    <a:pt x="12" y="132"/>
                  </a:lnTo>
                  <a:lnTo>
                    <a:pt x="12" y="132"/>
                  </a:lnTo>
                  <a:lnTo>
                    <a:pt x="9" y="132"/>
                  </a:lnTo>
                  <a:lnTo>
                    <a:pt x="9" y="132"/>
                  </a:lnTo>
                  <a:lnTo>
                    <a:pt x="12" y="132"/>
                  </a:lnTo>
                  <a:lnTo>
                    <a:pt x="12" y="130"/>
                  </a:lnTo>
                  <a:lnTo>
                    <a:pt x="12" y="130"/>
                  </a:lnTo>
                  <a:lnTo>
                    <a:pt x="12" y="130"/>
                  </a:lnTo>
                  <a:lnTo>
                    <a:pt x="12" y="130"/>
                  </a:lnTo>
                  <a:lnTo>
                    <a:pt x="12" y="127"/>
                  </a:lnTo>
                  <a:lnTo>
                    <a:pt x="12" y="127"/>
                  </a:lnTo>
                  <a:lnTo>
                    <a:pt x="9" y="127"/>
                  </a:lnTo>
                  <a:lnTo>
                    <a:pt x="5" y="123"/>
                  </a:lnTo>
                  <a:lnTo>
                    <a:pt x="5" y="123"/>
                  </a:lnTo>
                  <a:lnTo>
                    <a:pt x="2" y="123"/>
                  </a:lnTo>
                  <a:lnTo>
                    <a:pt x="2" y="120"/>
                  </a:lnTo>
                  <a:lnTo>
                    <a:pt x="2" y="118"/>
                  </a:lnTo>
                  <a:lnTo>
                    <a:pt x="0" y="118"/>
                  </a:lnTo>
                  <a:lnTo>
                    <a:pt x="2" y="115"/>
                  </a:lnTo>
                  <a:lnTo>
                    <a:pt x="2" y="115"/>
                  </a:lnTo>
                  <a:lnTo>
                    <a:pt x="2" y="113"/>
                  </a:lnTo>
                  <a:lnTo>
                    <a:pt x="5" y="111"/>
                  </a:lnTo>
                  <a:lnTo>
                    <a:pt x="5" y="111"/>
                  </a:lnTo>
                  <a:lnTo>
                    <a:pt x="5" y="108"/>
                  </a:lnTo>
                  <a:lnTo>
                    <a:pt x="5" y="108"/>
                  </a:lnTo>
                  <a:lnTo>
                    <a:pt x="5" y="108"/>
                  </a:lnTo>
                  <a:lnTo>
                    <a:pt x="5" y="108"/>
                  </a:lnTo>
                  <a:lnTo>
                    <a:pt x="5" y="106"/>
                  </a:lnTo>
                  <a:lnTo>
                    <a:pt x="5" y="106"/>
                  </a:lnTo>
                  <a:lnTo>
                    <a:pt x="5" y="106"/>
                  </a:lnTo>
                  <a:lnTo>
                    <a:pt x="7" y="106"/>
                  </a:lnTo>
                  <a:lnTo>
                    <a:pt x="7" y="106"/>
                  </a:lnTo>
                  <a:lnTo>
                    <a:pt x="7" y="106"/>
                  </a:lnTo>
                  <a:lnTo>
                    <a:pt x="7" y="104"/>
                  </a:lnTo>
                  <a:lnTo>
                    <a:pt x="7" y="104"/>
                  </a:lnTo>
                  <a:lnTo>
                    <a:pt x="7" y="101"/>
                  </a:lnTo>
                  <a:lnTo>
                    <a:pt x="9" y="101"/>
                  </a:lnTo>
                  <a:lnTo>
                    <a:pt x="9" y="101"/>
                  </a:lnTo>
                  <a:lnTo>
                    <a:pt x="9" y="101"/>
                  </a:lnTo>
                  <a:lnTo>
                    <a:pt x="9" y="101"/>
                  </a:lnTo>
                  <a:lnTo>
                    <a:pt x="9" y="99"/>
                  </a:lnTo>
                  <a:lnTo>
                    <a:pt x="9" y="97"/>
                  </a:lnTo>
                  <a:lnTo>
                    <a:pt x="9" y="94"/>
                  </a:lnTo>
                  <a:lnTo>
                    <a:pt x="9" y="94"/>
                  </a:lnTo>
                  <a:lnTo>
                    <a:pt x="12" y="92"/>
                  </a:lnTo>
                  <a:lnTo>
                    <a:pt x="12" y="92"/>
                  </a:lnTo>
                  <a:lnTo>
                    <a:pt x="12" y="92"/>
                  </a:lnTo>
                  <a:lnTo>
                    <a:pt x="12" y="89"/>
                  </a:lnTo>
                  <a:lnTo>
                    <a:pt x="12" y="87"/>
                  </a:lnTo>
                  <a:lnTo>
                    <a:pt x="12" y="87"/>
                  </a:lnTo>
                  <a:lnTo>
                    <a:pt x="12" y="87"/>
                  </a:lnTo>
                  <a:lnTo>
                    <a:pt x="12" y="87"/>
                  </a:lnTo>
                  <a:lnTo>
                    <a:pt x="12" y="85"/>
                  </a:lnTo>
                  <a:lnTo>
                    <a:pt x="14" y="85"/>
                  </a:lnTo>
                  <a:lnTo>
                    <a:pt x="12" y="85"/>
                  </a:lnTo>
                  <a:lnTo>
                    <a:pt x="12" y="82"/>
                  </a:lnTo>
                  <a:lnTo>
                    <a:pt x="12" y="82"/>
                  </a:lnTo>
                  <a:lnTo>
                    <a:pt x="12" y="82"/>
                  </a:lnTo>
                  <a:lnTo>
                    <a:pt x="12" y="82"/>
                  </a:lnTo>
                  <a:lnTo>
                    <a:pt x="12" y="80"/>
                  </a:lnTo>
                  <a:lnTo>
                    <a:pt x="14" y="78"/>
                  </a:lnTo>
                  <a:lnTo>
                    <a:pt x="16" y="78"/>
                  </a:lnTo>
                  <a:lnTo>
                    <a:pt x="16" y="78"/>
                  </a:lnTo>
                  <a:lnTo>
                    <a:pt x="16" y="71"/>
                  </a:lnTo>
                  <a:lnTo>
                    <a:pt x="16" y="71"/>
                  </a:lnTo>
                  <a:lnTo>
                    <a:pt x="16" y="71"/>
                  </a:lnTo>
                  <a:lnTo>
                    <a:pt x="16" y="68"/>
                  </a:lnTo>
                  <a:lnTo>
                    <a:pt x="16" y="68"/>
                  </a:lnTo>
                  <a:lnTo>
                    <a:pt x="14" y="63"/>
                  </a:lnTo>
                  <a:lnTo>
                    <a:pt x="14" y="61"/>
                  </a:lnTo>
                  <a:lnTo>
                    <a:pt x="14" y="61"/>
                  </a:lnTo>
                  <a:lnTo>
                    <a:pt x="14" y="61"/>
                  </a:lnTo>
                  <a:lnTo>
                    <a:pt x="14" y="59"/>
                  </a:lnTo>
                  <a:lnTo>
                    <a:pt x="12" y="59"/>
                  </a:lnTo>
                  <a:lnTo>
                    <a:pt x="12" y="61"/>
                  </a:lnTo>
                  <a:lnTo>
                    <a:pt x="12" y="61"/>
                  </a:lnTo>
                  <a:lnTo>
                    <a:pt x="9" y="59"/>
                  </a:lnTo>
                  <a:lnTo>
                    <a:pt x="7" y="59"/>
                  </a:lnTo>
                  <a:lnTo>
                    <a:pt x="7" y="59"/>
                  </a:lnTo>
                  <a:lnTo>
                    <a:pt x="7" y="59"/>
                  </a:lnTo>
                  <a:lnTo>
                    <a:pt x="5" y="59"/>
                  </a:lnTo>
                  <a:lnTo>
                    <a:pt x="5" y="59"/>
                  </a:lnTo>
                  <a:lnTo>
                    <a:pt x="5" y="59"/>
                  </a:lnTo>
                  <a:lnTo>
                    <a:pt x="5" y="56"/>
                  </a:lnTo>
                  <a:lnTo>
                    <a:pt x="7" y="56"/>
                  </a:lnTo>
                  <a:lnTo>
                    <a:pt x="7" y="56"/>
                  </a:lnTo>
                  <a:lnTo>
                    <a:pt x="7" y="56"/>
                  </a:lnTo>
                  <a:lnTo>
                    <a:pt x="7" y="54"/>
                  </a:lnTo>
                  <a:lnTo>
                    <a:pt x="5" y="54"/>
                  </a:lnTo>
                  <a:lnTo>
                    <a:pt x="5" y="54"/>
                  </a:lnTo>
                  <a:lnTo>
                    <a:pt x="5" y="52"/>
                  </a:lnTo>
                  <a:lnTo>
                    <a:pt x="5" y="52"/>
                  </a:lnTo>
                  <a:lnTo>
                    <a:pt x="5" y="52"/>
                  </a:lnTo>
                  <a:lnTo>
                    <a:pt x="7" y="52"/>
                  </a:lnTo>
                  <a:lnTo>
                    <a:pt x="7" y="52"/>
                  </a:lnTo>
                  <a:lnTo>
                    <a:pt x="7" y="52"/>
                  </a:lnTo>
                  <a:lnTo>
                    <a:pt x="7" y="52"/>
                  </a:lnTo>
                  <a:lnTo>
                    <a:pt x="9" y="49"/>
                  </a:lnTo>
                  <a:lnTo>
                    <a:pt x="9" y="47"/>
                  </a:lnTo>
                  <a:lnTo>
                    <a:pt x="9" y="40"/>
                  </a:lnTo>
                  <a:lnTo>
                    <a:pt x="7" y="40"/>
                  </a:lnTo>
                  <a:lnTo>
                    <a:pt x="7" y="40"/>
                  </a:lnTo>
                  <a:lnTo>
                    <a:pt x="7" y="37"/>
                  </a:lnTo>
                  <a:lnTo>
                    <a:pt x="5" y="37"/>
                  </a:lnTo>
                  <a:lnTo>
                    <a:pt x="5" y="35"/>
                  </a:lnTo>
                  <a:lnTo>
                    <a:pt x="2" y="35"/>
                  </a:lnTo>
                  <a:lnTo>
                    <a:pt x="2" y="33"/>
                  </a:lnTo>
                  <a:lnTo>
                    <a:pt x="2" y="33"/>
                  </a:lnTo>
                  <a:lnTo>
                    <a:pt x="2" y="30"/>
                  </a:lnTo>
                  <a:lnTo>
                    <a:pt x="2" y="30"/>
                  </a:lnTo>
                  <a:lnTo>
                    <a:pt x="2" y="28"/>
                  </a:lnTo>
                  <a:lnTo>
                    <a:pt x="2" y="28"/>
                  </a:lnTo>
                  <a:lnTo>
                    <a:pt x="2" y="28"/>
                  </a:lnTo>
                  <a:lnTo>
                    <a:pt x="2" y="26"/>
                  </a:lnTo>
                  <a:lnTo>
                    <a:pt x="2" y="26"/>
                  </a:lnTo>
                  <a:lnTo>
                    <a:pt x="16" y="26"/>
                  </a:lnTo>
                  <a:lnTo>
                    <a:pt x="45" y="26"/>
                  </a:lnTo>
                  <a:lnTo>
                    <a:pt x="76" y="23"/>
                  </a:lnTo>
                  <a:lnTo>
                    <a:pt x="106" y="23"/>
                  </a:lnTo>
                  <a:lnTo>
                    <a:pt x="137" y="21"/>
                  </a:lnTo>
                  <a:lnTo>
                    <a:pt x="165" y="18"/>
                  </a:lnTo>
                  <a:lnTo>
                    <a:pt x="196" y="18"/>
                  </a:lnTo>
                  <a:lnTo>
                    <a:pt x="227" y="16"/>
                  </a:lnTo>
                  <a:lnTo>
                    <a:pt x="258" y="14"/>
                  </a:lnTo>
                  <a:lnTo>
                    <a:pt x="286" y="14"/>
                  </a:lnTo>
                  <a:lnTo>
                    <a:pt x="317" y="11"/>
                  </a:lnTo>
                  <a:lnTo>
                    <a:pt x="348" y="9"/>
                  </a:lnTo>
                  <a:lnTo>
                    <a:pt x="378" y="7"/>
                  </a:lnTo>
                  <a:lnTo>
                    <a:pt x="407" y="4"/>
                  </a:lnTo>
                  <a:lnTo>
                    <a:pt x="437" y="4"/>
                  </a:lnTo>
                  <a:lnTo>
                    <a:pt x="468" y="2"/>
                  </a:lnTo>
                  <a:lnTo>
                    <a:pt x="499" y="0"/>
                  </a:lnTo>
                  <a:lnTo>
                    <a:pt x="499" y="0"/>
                  </a:lnTo>
                  <a:lnTo>
                    <a:pt x="499" y="0"/>
                  </a:lnTo>
                  <a:lnTo>
                    <a:pt x="499" y="2"/>
                  </a:lnTo>
                  <a:lnTo>
                    <a:pt x="499" y="4"/>
                  </a:lnTo>
                  <a:lnTo>
                    <a:pt x="499" y="4"/>
                  </a:lnTo>
                  <a:lnTo>
                    <a:pt x="501" y="7"/>
                  </a:lnTo>
                  <a:lnTo>
                    <a:pt x="501" y="9"/>
                  </a:lnTo>
                  <a:lnTo>
                    <a:pt x="501" y="9"/>
                  </a:lnTo>
                  <a:lnTo>
                    <a:pt x="501" y="14"/>
                  </a:lnTo>
                  <a:lnTo>
                    <a:pt x="504" y="14"/>
                  </a:lnTo>
                  <a:lnTo>
                    <a:pt x="504" y="14"/>
                  </a:lnTo>
                  <a:lnTo>
                    <a:pt x="513" y="16"/>
                  </a:lnTo>
                  <a:lnTo>
                    <a:pt x="516" y="18"/>
                  </a:lnTo>
                  <a:lnTo>
                    <a:pt x="516" y="23"/>
                  </a:lnTo>
                  <a:lnTo>
                    <a:pt x="513" y="28"/>
                  </a:lnTo>
                  <a:lnTo>
                    <a:pt x="511" y="35"/>
                  </a:lnTo>
                  <a:lnTo>
                    <a:pt x="508" y="40"/>
                  </a:lnTo>
                  <a:lnTo>
                    <a:pt x="511" y="47"/>
                  </a:lnTo>
                  <a:lnTo>
                    <a:pt x="511" y="52"/>
                  </a:lnTo>
                  <a:lnTo>
                    <a:pt x="511" y="56"/>
                  </a:lnTo>
                  <a:lnTo>
                    <a:pt x="511" y="59"/>
                  </a:lnTo>
                  <a:lnTo>
                    <a:pt x="513" y="59"/>
                  </a:lnTo>
                  <a:lnTo>
                    <a:pt x="513" y="66"/>
                  </a:lnTo>
                  <a:lnTo>
                    <a:pt x="513" y="68"/>
                  </a:lnTo>
                  <a:lnTo>
                    <a:pt x="516" y="68"/>
                  </a:lnTo>
                  <a:lnTo>
                    <a:pt x="518" y="73"/>
                  </a:lnTo>
                  <a:lnTo>
                    <a:pt x="518" y="73"/>
                  </a:lnTo>
                  <a:lnTo>
                    <a:pt x="520" y="75"/>
                  </a:lnTo>
                  <a:lnTo>
                    <a:pt x="520" y="82"/>
                  </a:lnTo>
                  <a:lnTo>
                    <a:pt x="520" y="82"/>
                  </a:lnTo>
                  <a:lnTo>
                    <a:pt x="525" y="89"/>
                  </a:lnTo>
                  <a:lnTo>
                    <a:pt x="525" y="92"/>
                  </a:lnTo>
                  <a:lnTo>
                    <a:pt x="527" y="92"/>
                  </a:lnTo>
                  <a:lnTo>
                    <a:pt x="532" y="94"/>
                  </a:lnTo>
                  <a:lnTo>
                    <a:pt x="549" y="94"/>
                  </a:lnTo>
                  <a:lnTo>
                    <a:pt x="553" y="97"/>
                  </a:lnTo>
                  <a:lnTo>
                    <a:pt x="556" y="97"/>
                  </a:lnTo>
                  <a:lnTo>
                    <a:pt x="558" y="97"/>
                  </a:lnTo>
                  <a:lnTo>
                    <a:pt x="558" y="99"/>
                  </a:lnTo>
                  <a:lnTo>
                    <a:pt x="560" y="104"/>
                  </a:lnTo>
                  <a:lnTo>
                    <a:pt x="563" y="106"/>
                  </a:lnTo>
                  <a:lnTo>
                    <a:pt x="565" y="108"/>
                  </a:lnTo>
                  <a:lnTo>
                    <a:pt x="565" y="111"/>
                  </a:lnTo>
                  <a:lnTo>
                    <a:pt x="565" y="111"/>
                  </a:lnTo>
                  <a:lnTo>
                    <a:pt x="565" y="113"/>
                  </a:lnTo>
                  <a:lnTo>
                    <a:pt x="565" y="113"/>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18" name="Google Shape;1118;p57"/>
            <p:cNvSpPr/>
            <p:nvPr/>
          </p:nvSpPr>
          <p:spPr>
            <a:xfrm>
              <a:off x="3088788" y="4831280"/>
              <a:ext cx="736741" cy="446989"/>
            </a:xfrm>
            <a:custGeom>
              <a:avLst/>
              <a:gdLst/>
              <a:ahLst/>
              <a:cxnLst/>
              <a:rect l="l" t="t" r="r" b="b"/>
              <a:pathLst>
                <a:path w="745" h="452" extrusionOk="0">
                  <a:moveTo>
                    <a:pt x="579" y="208"/>
                  </a:moveTo>
                  <a:lnTo>
                    <a:pt x="582" y="201"/>
                  </a:lnTo>
                  <a:lnTo>
                    <a:pt x="579" y="196"/>
                  </a:lnTo>
                  <a:lnTo>
                    <a:pt x="572" y="194"/>
                  </a:lnTo>
                  <a:lnTo>
                    <a:pt x="570" y="191"/>
                  </a:lnTo>
                  <a:lnTo>
                    <a:pt x="563" y="191"/>
                  </a:lnTo>
                  <a:lnTo>
                    <a:pt x="563" y="189"/>
                  </a:lnTo>
                  <a:lnTo>
                    <a:pt x="560" y="187"/>
                  </a:lnTo>
                  <a:lnTo>
                    <a:pt x="560" y="187"/>
                  </a:lnTo>
                  <a:lnTo>
                    <a:pt x="555" y="184"/>
                  </a:lnTo>
                  <a:lnTo>
                    <a:pt x="553" y="184"/>
                  </a:lnTo>
                  <a:lnTo>
                    <a:pt x="551" y="182"/>
                  </a:lnTo>
                  <a:lnTo>
                    <a:pt x="551" y="182"/>
                  </a:lnTo>
                  <a:lnTo>
                    <a:pt x="548" y="179"/>
                  </a:lnTo>
                  <a:lnTo>
                    <a:pt x="546" y="177"/>
                  </a:lnTo>
                  <a:lnTo>
                    <a:pt x="544" y="179"/>
                  </a:lnTo>
                  <a:lnTo>
                    <a:pt x="544" y="177"/>
                  </a:lnTo>
                  <a:lnTo>
                    <a:pt x="544" y="177"/>
                  </a:lnTo>
                  <a:lnTo>
                    <a:pt x="544" y="177"/>
                  </a:lnTo>
                  <a:lnTo>
                    <a:pt x="544" y="177"/>
                  </a:lnTo>
                  <a:lnTo>
                    <a:pt x="541" y="177"/>
                  </a:lnTo>
                  <a:lnTo>
                    <a:pt x="539" y="177"/>
                  </a:lnTo>
                  <a:lnTo>
                    <a:pt x="537" y="177"/>
                  </a:lnTo>
                  <a:lnTo>
                    <a:pt x="534" y="177"/>
                  </a:lnTo>
                  <a:lnTo>
                    <a:pt x="532" y="177"/>
                  </a:lnTo>
                  <a:lnTo>
                    <a:pt x="527" y="179"/>
                  </a:lnTo>
                  <a:lnTo>
                    <a:pt x="527" y="179"/>
                  </a:lnTo>
                  <a:lnTo>
                    <a:pt x="522" y="182"/>
                  </a:lnTo>
                  <a:lnTo>
                    <a:pt x="520" y="182"/>
                  </a:lnTo>
                  <a:lnTo>
                    <a:pt x="518" y="182"/>
                  </a:lnTo>
                  <a:lnTo>
                    <a:pt x="515" y="182"/>
                  </a:lnTo>
                  <a:lnTo>
                    <a:pt x="515" y="184"/>
                  </a:lnTo>
                  <a:lnTo>
                    <a:pt x="513" y="182"/>
                  </a:lnTo>
                  <a:lnTo>
                    <a:pt x="508" y="172"/>
                  </a:lnTo>
                  <a:lnTo>
                    <a:pt x="508" y="172"/>
                  </a:lnTo>
                  <a:lnTo>
                    <a:pt x="506" y="170"/>
                  </a:lnTo>
                  <a:lnTo>
                    <a:pt x="501" y="165"/>
                  </a:lnTo>
                  <a:lnTo>
                    <a:pt x="499" y="165"/>
                  </a:lnTo>
                  <a:lnTo>
                    <a:pt x="499" y="163"/>
                  </a:lnTo>
                  <a:lnTo>
                    <a:pt x="496" y="163"/>
                  </a:lnTo>
                  <a:lnTo>
                    <a:pt x="496" y="163"/>
                  </a:lnTo>
                  <a:lnTo>
                    <a:pt x="496" y="165"/>
                  </a:lnTo>
                  <a:lnTo>
                    <a:pt x="494" y="165"/>
                  </a:lnTo>
                  <a:lnTo>
                    <a:pt x="494" y="165"/>
                  </a:lnTo>
                  <a:lnTo>
                    <a:pt x="492" y="165"/>
                  </a:lnTo>
                  <a:lnTo>
                    <a:pt x="492" y="165"/>
                  </a:lnTo>
                  <a:lnTo>
                    <a:pt x="492" y="168"/>
                  </a:lnTo>
                  <a:lnTo>
                    <a:pt x="492" y="168"/>
                  </a:lnTo>
                  <a:lnTo>
                    <a:pt x="492" y="168"/>
                  </a:lnTo>
                  <a:lnTo>
                    <a:pt x="489" y="168"/>
                  </a:lnTo>
                  <a:lnTo>
                    <a:pt x="489" y="168"/>
                  </a:lnTo>
                  <a:lnTo>
                    <a:pt x="487" y="170"/>
                  </a:lnTo>
                  <a:lnTo>
                    <a:pt x="482" y="179"/>
                  </a:lnTo>
                  <a:lnTo>
                    <a:pt x="492" y="194"/>
                  </a:lnTo>
                  <a:lnTo>
                    <a:pt x="492" y="194"/>
                  </a:lnTo>
                  <a:lnTo>
                    <a:pt x="494" y="194"/>
                  </a:lnTo>
                  <a:lnTo>
                    <a:pt x="496" y="194"/>
                  </a:lnTo>
                  <a:lnTo>
                    <a:pt x="499" y="196"/>
                  </a:lnTo>
                  <a:lnTo>
                    <a:pt x="503" y="198"/>
                  </a:lnTo>
                  <a:lnTo>
                    <a:pt x="506" y="198"/>
                  </a:lnTo>
                  <a:lnTo>
                    <a:pt x="506" y="198"/>
                  </a:lnTo>
                  <a:lnTo>
                    <a:pt x="508" y="198"/>
                  </a:lnTo>
                  <a:lnTo>
                    <a:pt x="508" y="196"/>
                  </a:lnTo>
                  <a:lnTo>
                    <a:pt x="513" y="196"/>
                  </a:lnTo>
                  <a:lnTo>
                    <a:pt x="513" y="198"/>
                  </a:lnTo>
                  <a:lnTo>
                    <a:pt x="515" y="198"/>
                  </a:lnTo>
                  <a:lnTo>
                    <a:pt x="515" y="201"/>
                  </a:lnTo>
                  <a:lnTo>
                    <a:pt x="515" y="203"/>
                  </a:lnTo>
                  <a:lnTo>
                    <a:pt x="515" y="203"/>
                  </a:lnTo>
                  <a:lnTo>
                    <a:pt x="518" y="205"/>
                  </a:lnTo>
                  <a:lnTo>
                    <a:pt x="518" y="208"/>
                  </a:lnTo>
                  <a:lnTo>
                    <a:pt x="518" y="220"/>
                  </a:lnTo>
                  <a:lnTo>
                    <a:pt x="520" y="224"/>
                  </a:lnTo>
                  <a:lnTo>
                    <a:pt x="522" y="227"/>
                  </a:lnTo>
                  <a:lnTo>
                    <a:pt x="529" y="227"/>
                  </a:lnTo>
                  <a:lnTo>
                    <a:pt x="532" y="224"/>
                  </a:lnTo>
                  <a:lnTo>
                    <a:pt x="534" y="224"/>
                  </a:lnTo>
                  <a:lnTo>
                    <a:pt x="534" y="224"/>
                  </a:lnTo>
                  <a:lnTo>
                    <a:pt x="534" y="224"/>
                  </a:lnTo>
                  <a:lnTo>
                    <a:pt x="537" y="224"/>
                  </a:lnTo>
                  <a:lnTo>
                    <a:pt x="541" y="224"/>
                  </a:lnTo>
                  <a:lnTo>
                    <a:pt x="548" y="220"/>
                  </a:lnTo>
                  <a:lnTo>
                    <a:pt x="551" y="220"/>
                  </a:lnTo>
                  <a:lnTo>
                    <a:pt x="555" y="220"/>
                  </a:lnTo>
                  <a:lnTo>
                    <a:pt x="558" y="220"/>
                  </a:lnTo>
                  <a:lnTo>
                    <a:pt x="560" y="220"/>
                  </a:lnTo>
                  <a:lnTo>
                    <a:pt x="563" y="220"/>
                  </a:lnTo>
                  <a:lnTo>
                    <a:pt x="572" y="215"/>
                  </a:lnTo>
                  <a:lnTo>
                    <a:pt x="577" y="213"/>
                  </a:lnTo>
                  <a:lnTo>
                    <a:pt x="579" y="208"/>
                  </a:lnTo>
                  <a:close/>
                  <a:moveTo>
                    <a:pt x="503" y="224"/>
                  </a:moveTo>
                  <a:lnTo>
                    <a:pt x="501" y="222"/>
                  </a:lnTo>
                  <a:lnTo>
                    <a:pt x="499" y="224"/>
                  </a:lnTo>
                  <a:lnTo>
                    <a:pt x="496" y="224"/>
                  </a:lnTo>
                  <a:lnTo>
                    <a:pt x="492" y="227"/>
                  </a:lnTo>
                  <a:lnTo>
                    <a:pt x="487" y="229"/>
                  </a:lnTo>
                  <a:lnTo>
                    <a:pt x="485" y="231"/>
                  </a:lnTo>
                  <a:lnTo>
                    <a:pt x="485" y="234"/>
                  </a:lnTo>
                  <a:lnTo>
                    <a:pt x="487" y="236"/>
                  </a:lnTo>
                  <a:lnTo>
                    <a:pt x="489" y="236"/>
                  </a:lnTo>
                  <a:lnTo>
                    <a:pt x="494" y="234"/>
                  </a:lnTo>
                  <a:lnTo>
                    <a:pt x="494" y="234"/>
                  </a:lnTo>
                  <a:lnTo>
                    <a:pt x="501" y="234"/>
                  </a:lnTo>
                  <a:lnTo>
                    <a:pt x="503" y="234"/>
                  </a:lnTo>
                  <a:lnTo>
                    <a:pt x="506" y="231"/>
                  </a:lnTo>
                  <a:lnTo>
                    <a:pt x="503" y="231"/>
                  </a:lnTo>
                  <a:lnTo>
                    <a:pt x="503" y="224"/>
                  </a:lnTo>
                  <a:close/>
                  <a:moveTo>
                    <a:pt x="733" y="362"/>
                  </a:moveTo>
                  <a:lnTo>
                    <a:pt x="726" y="359"/>
                  </a:lnTo>
                  <a:lnTo>
                    <a:pt x="721" y="355"/>
                  </a:lnTo>
                  <a:lnTo>
                    <a:pt x="721" y="352"/>
                  </a:lnTo>
                  <a:lnTo>
                    <a:pt x="719" y="345"/>
                  </a:lnTo>
                  <a:lnTo>
                    <a:pt x="719" y="343"/>
                  </a:lnTo>
                  <a:lnTo>
                    <a:pt x="716" y="340"/>
                  </a:lnTo>
                  <a:lnTo>
                    <a:pt x="714" y="340"/>
                  </a:lnTo>
                  <a:lnTo>
                    <a:pt x="707" y="343"/>
                  </a:lnTo>
                  <a:lnTo>
                    <a:pt x="707" y="340"/>
                  </a:lnTo>
                  <a:lnTo>
                    <a:pt x="705" y="338"/>
                  </a:lnTo>
                  <a:lnTo>
                    <a:pt x="705" y="329"/>
                  </a:lnTo>
                  <a:lnTo>
                    <a:pt x="705" y="324"/>
                  </a:lnTo>
                  <a:lnTo>
                    <a:pt x="705" y="321"/>
                  </a:lnTo>
                  <a:lnTo>
                    <a:pt x="693" y="310"/>
                  </a:lnTo>
                  <a:lnTo>
                    <a:pt x="688" y="307"/>
                  </a:lnTo>
                  <a:lnTo>
                    <a:pt x="669" y="298"/>
                  </a:lnTo>
                  <a:lnTo>
                    <a:pt x="655" y="293"/>
                  </a:lnTo>
                  <a:lnTo>
                    <a:pt x="648" y="291"/>
                  </a:lnTo>
                  <a:lnTo>
                    <a:pt x="643" y="288"/>
                  </a:lnTo>
                  <a:lnTo>
                    <a:pt x="641" y="286"/>
                  </a:lnTo>
                  <a:lnTo>
                    <a:pt x="641" y="288"/>
                  </a:lnTo>
                  <a:lnTo>
                    <a:pt x="638" y="288"/>
                  </a:lnTo>
                  <a:lnTo>
                    <a:pt x="636" y="288"/>
                  </a:lnTo>
                  <a:lnTo>
                    <a:pt x="636" y="288"/>
                  </a:lnTo>
                  <a:lnTo>
                    <a:pt x="634" y="286"/>
                  </a:lnTo>
                  <a:lnTo>
                    <a:pt x="631" y="286"/>
                  </a:lnTo>
                  <a:lnTo>
                    <a:pt x="629" y="284"/>
                  </a:lnTo>
                  <a:lnTo>
                    <a:pt x="626" y="281"/>
                  </a:lnTo>
                  <a:lnTo>
                    <a:pt x="617" y="279"/>
                  </a:lnTo>
                  <a:lnTo>
                    <a:pt x="617" y="276"/>
                  </a:lnTo>
                  <a:lnTo>
                    <a:pt x="617" y="276"/>
                  </a:lnTo>
                  <a:lnTo>
                    <a:pt x="617" y="274"/>
                  </a:lnTo>
                  <a:lnTo>
                    <a:pt x="617" y="274"/>
                  </a:lnTo>
                  <a:lnTo>
                    <a:pt x="615" y="274"/>
                  </a:lnTo>
                  <a:lnTo>
                    <a:pt x="612" y="272"/>
                  </a:lnTo>
                  <a:lnTo>
                    <a:pt x="603" y="269"/>
                  </a:lnTo>
                  <a:lnTo>
                    <a:pt x="598" y="269"/>
                  </a:lnTo>
                  <a:lnTo>
                    <a:pt x="596" y="272"/>
                  </a:lnTo>
                  <a:lnTo>
                    <a:pt x="593" y="276"/>
                  </a:lnTo>
                  <a:lnTo>
                    <a:pt x="593" y="281"/>
                  </a:lnTo>
                  <a:lnTo>
                    <a:pt x="593" y="286"/>
                  </a:lnTo>
                  <a:lnTo>
                    <a:pt x="596" y="291"/>
                  </a:lnTo>
                  <a:lnTo>
                    <a:pt x="603" y="300"/>
                  </a:lnTo>
                  <a:lnTo>
                    <a:pt x="605" y="300"/>
                  </a:lnTo>
                  <a:lnTo>
                    <a:pt x="605" y="302"/>
                  </a:lnTo>
                  <a:lnTo>
                    <a:pt x="605" y="305"/>
                  </a:lnTo>
                  <a:lnTo>
                    <a:pt x="605" y="307"/>
                  </a:lnTo>
                  <a:lnTo>
                    <a:pt x="600" y="310"/>
                  </a:lnTo>
                  <a:lnTo>
                    <a:pt x="598" y="310"/>
                  </a:lnTo>
                  <a:lnTo>
                    <a:pt x="593" y="319"/>
                  </a:lnTo>
                  <a:lnTo>
                    <a:pt x="593" y="319"/>
                  </a:lnTo>
                  <a:lnTo>
                    <a:pt x="589" y="324"/>
                  </a:lnTo>
                  <a:lnTo>
                    <a:pt x="584" y="326"/>
                  </a:lnTo>
                  <a:lnTo>
                    <a:pt x="582" y="329"/>
                  </a:lnTo>
                  <a:lnTo>
                    <a:pt x="582" y="331"/>
                  </a:lnTo>
                  <a:lnTo>
                    <a:pt x="579" y="331"/>
                  </a:lnTo>
                  <a:lnTo>
                    <a:pt x="577" y="333"/>
                  </a:lnTo>
                  <a:lnTo>
                    <a:pt x="574" y="336"/>
                  </a:lnTo>
                  <a:lnTo>
                    <a:pt x="572" y="340"/>
                  </a:lnTo>
                  <a:lnTo>
                    <a:pt x="574" y="345"/>
                  </a:lnTo>
                  <a:lnTo>
                    <a:pt x="577" y="350"/>
                  </a:lnTo>
                  <a:lnTo>
                    <a:pt x="579" y="352"/>
                  </a:lnTo>
                  <a:lnTo>
                    <a:pt x="584" y="357"/>
                  </a:lnTo>
                  <a:lnTo>
                    <a:pt x="584" y="362"/>
                  </a:lnTo>
                  <a:lnTo>
                    <a:pt x="584" y="364"/>
                  </a:lnTo>
                  <a:lnTo>
                    <a:pt x="586" y="366"/>
                  </a:lnTo>
                  <a:lnTo>
                    <a:pt x="586" y="369"/>
                  </a:lnTo>
                  <a:lnTo>
                    <a:pt x="586" y="371"/>
                  </a:lnTo>
                  <a:lnTo>
                    <a:pt x="589" y="376"/>
                  </a:lnTo>
                  <a:lnTo>
                    <a:pt x="589" y="376"/>
                  </a:lnTo>
                  <a:lnTo>
                    <a:pt x="591" y="376"/>
                  </a:lnTo>
                  <a:lnTo>
                    <a:pt x="591" y="376"/>
                  </a:lnTo>
                  <a:lnTo>
                    <a:pt x="591" y="376"/>
                  </a:lnTo>
                  <a:lnTo>
                    <a:pt x="591" y="378"/>
                  </a:lnTo>
                  <a:lnTo>
                    <a:pt x="591" y="378"/>
                  </a:lnTo>
                  <a:lnTo>
                    <a:pt x="593" y="390"/>
                  </a:lnTo>
                  <a:lnTo>
                    <a:pt x="596" y="392"/>
                  </a:lnTo>
                  <a:lnTo>
                    <a:pt x="596" y="395"/>
                  </a:lnTo>
                  <a:lnTo>
                    <a:pt x="596" y="395"/>
                  </a:lnTo>
                  <a:lnTo>
                    <a:pt x="593" y="418"/>
                  </a:lnTo>
                  <a:lnTo>
                    <a:pt x="593" y="428"/>
                  </a:lnTo>
                  <a:lnTo>
                    <a:pt x="593" y="433"/>
                  </a:lnTo>
                  <a:lnTo>
                    <a:pt x="596" y="433"/>
                  </a:lnTo>
                  <a:lnTo>
                    <a:pt x="596" y="433"/>
                  </a:lnTo>
                  <a:lnTo>
                    <a:pt x="596" y="435"/>
                  </a:lnTo>
                  <a:lnTo>
                    <a:pt x="598" y="437"/>
                  </a:lnTo>
                  <a:lnTo>
                    <a:pt x="598" y="437"/>
                  </a:lnTo>
                  <a:lnTo>
                    <a:pt x="598" y="440"/>
                  </a:lnTo>
                  <a:lnTo>
                    <a:pt x="603" y="437"/>
                  </a:lnTo>
                  <a:lnTo>
                    <a:pt x="608" y="440"/>
                  </a:lnTo>
                  <a:lnTo>
                    <a:pt x="615" y="442"/>
                  </a:lnTo>
                  <a:lnTo>
                    <a:pt x="619" y="445"/>
                  </a:lnTo>
                  <a:lnTo>
                    <a:pt x="622" y="447"/>
                  </a:lnTo>
                  <a:lnTo>
                    <a:pt x="624" y="452"/>
                  </a:lnTo>
                  <a:lnTo>
                    <a:pt x="624" y="452"/>
                  </a:lnTo>
                  <a:lnTo>
                    <a:pt x="626" y="452"/>
                  </a:lnTo>
                  <a:lnTo>
                    <a:pt x="629" y="449"/>
                  </a:lnTo>
                  <a:lnTo>
                    <a:pt x="631" y="449"/>
                  </a:lnTo>
                  <a:lnTo>
                    <a:pt x="631" y="447"/>
                  </a:lnTo>
                  <a:lnTo>
                    <a:pt x="638" y="440"/>
                  </a:lnTo>
                  <a:lnTo>
                    <a:pt x="641" y="433"/>
                  </a:lnTo>
                  <a:lnTo>
                    <a:pt x="641" y="430"/>
                  </a:lnTo>
                  <a:lnTo>
                    <a:pt x="648" y="423"/>
                  </a:lnTo>
                  <a:lnTo>
                    <a:pt x="650" y="423"/>
                  </a:lnTo>
                  <a:lnTo>
                    <a:pt x="657" y="421"/>
                  </a:lnTo>
                  <a:lnTo>
                    <a:pt x="657" y="418"/>
                  </a:lnTo>
                  <a:lnTo>
                    <a:pt x="662" y="416"/>
                  </a:lnTo>
                  <a:lnTo>
                    <a:pt x="664" y="414"/>
                  </a:lnTo>
                  <a:lnTo>
                    <a:pt x="667" y="414"/>
                  </a:lnTo>
                  <a:lnTo>
                    <a:pt x="667" y="414"/>
                  </a:lnTo>
                  <a:lnTo>
                    <a:pt x="671" y="409"/>
                  </a:lnTo>
                  <a:lnTo>
                    <a:pt x="676" y="407"/>
                  </a:lnTo>
                  <a:lnTo>
                    <a:pt x="676" y="404"/>
                  </a:lnTo>
                  <a:lnTo>
                    <a:pt x="678" y="404"/>
                  </a:lnTo>
                  <a:lnTo>
                    <a:pt x="690" y="404"/>
                  </a:lnTo>
                  <a:lnTo>
                    <a:pt x="693" y="404"/>
                  </a:lnTo>
                  <a:lnTo>
                    <a:pt x="702" y="402"/>
                  </a:lnTo>
                  <a:lnTo>
                    <a:pt x="707" y="400"/>
                  </a:lnTo>
                  <a:lnTo>
                    <a:pt x="709" y="400"/>
                  </a:lnTo>
                  <a:lnTo>
                    <a:pt x="712" y="397"/>
                  </a:lnTo>
                  <a:lnTo>
                    <a:pt x="714" y="397"/>
                  </a:lnTo>
                  <a:lnTo>
                    <a:pt x="728" y="388"/>
                  </a:lnTo>
                  <a:lnTo>
                    <a:pt x="728" y="385"/>
                  </a:lnTo>
                  <a:lnTo>
                    <a:pt x="740" y="381"/>
                  </a:lnTo>
                  <a:lnTo>
                    <a:pt x="740" y="378"/>
                  </a:lnTo>
                  <a:lnTo>
                    <a:pt x="742" y="374"/>
                  </a:lnTo>
                  <a:lnTo>
                    <a:pt x="742" y="371"/>
                  </a:lnTo>
                  <a:lnTo>
                    <a:pt x="745" y="369"/>
                  </a:lnTo>
                  <a:lnTo>
                    <a:pt x="733" y="362"/>
                  </a:lnTo>
                  <a:close/>
                  <a:moveTo>
                    <a:pt x="482" y="146"/>
                  </a:moveTo>
                  <a:lnTo>
                    <a:pt x="477" y="146"/>
                  </a:lnTo>
                  <a:lnTo>
                    <a:pt x="475" y="146"/>
                  </a:lnTo>
                  <a:lnTo>
                    <a:pt x="475" y="146"/>
                  </a:lnTo>
                  <a:lnTo>
                    <a:pt x="473" y="146"/>
                  </a:lnTo>
                  <a:lnTo>
                    <a:pt x="473" y="146"/>
                  </a:lnTo>
                  <a:lnTo>
                    <a:pt x="473" y="146"/>
                  </a:lnTo>
                  <a:lnTo>
                    <a:pt x="470" y="146"/>
                  </a:lnTo>
                  <a:lnTo>
                    <a:pt x="470" y="146"/>
                  </a:lnTo>
                  <a:lnTo>
                    <a:pt x="468" y="146"/>
                  </a:lnTo>
                  <a:lnTo>
                    <a:pt x="468" y="146"/>
                  </a:lnTo>
                  <a:lnTo>
                    <a:pt x="459" y="146"/>
                  </a:lnTo>
                  <a:lnTo>
                    <a:pt x="456" y="146"/>
                  </a:lnTo>
                  <a:lnTo>
                    <a:pt x="454" y="146"/>
                  </a:lnTo>
                  <a:lnTo>
                    <a:pt x="449" y="142"/>
                  </a:lnTo>
                  <a:lnTo>
                    <a:pt x="447" y="142"/>
                  </a:lnTo>
                  <a:lnTo>
                    <a:pt x="447" y="142"/>
                  </a:lnTo>
                  <a:lnTo>
                    <a:pt x="447" y="144"/>
                  </a:lnTo>
                  <a:lnTo>
                    <a:pt x="447" y="144"/>
                  </a:lnTo>
                  <a:lnTo>
                    <a:pt x="444" y="144"/>
                  </a:lnTo>
                  <a:lnTo>
                    <a:pt x="440" y="144"/>
                  </a:lnTo>
                  <a:lnTo>
                    <a:pt x="437" y="142"/>
                  </a:lnTo>
                  <a:lnTo>
                    <a:pt x="418" y="142"/>
                  </a:lnTo>
                  <a:lnTo>
                    <a:pt x="418" y="142"/>
                  </a:lnTo>
                  <a:lnTo>
                    <a:pt x="416" y="139"/>
                  </a:lnTo>
                  <a:lnTo>
                    <a:pt x="414" y="139"/>
                  </a:lnTo>
                  <a:lnTo>
                    <a:pt x="414" y="139"/>
                  </a:lnTo>
                  <a:lnTo>
                    <a:pt x="411" y="139"/>
                  </a:lnTo>
                  <a:lnTo>
                    <a:pt x="411" y="139"/>
                  </a:lnTo>
                  <a:lnTo>
                    <a:pt x="409" y="139"/>
                  </a:lnTo>
                  <a:lnTo>
                    <a:pt x="409" y="139"/>
                  </a:lnTo>
                  <a:lnTo>
                    <a:pt x="409" y="142"/>
                  </a:lnTo>
                  <a:lnTo>
                    <a:pt x="409" y="142"/>
                  </a:lnTo>
                  <a:lnTo>
                    <a:pt x="409" y="144"/>
                  </a:lnTo>
                  <a:lnTo>
                    <a:pt x="404" y="146"/>
                  </a:lnTo>
                  <a:lnTo>
                    <a:pt x="404" y="149"/>
                  </a:lnTo>
                  <a:lnTo>
                    <a:pt x="402" y="151"/>
                  </a:lnTo>
                  <a:lnTo>
                    <a:pt x="402" y="153"/>
                  </a:lnTo>
                  <a:lnTo>
                    <a:pt x="402" y="156"/>
                  </a:lnTo>
                  <a:lnTo>
                    <a:pt x="404" y="156"/>
                  </a:lnTo>
                  <a:lnTo>
                    <a:pt x="406" y="158"/>
                  </a:lnTo>
                  <a:lnTo>
                    <a:pt x="409" y="158"/>
                  </a:lnTo>
                  <a:lnTo>
                    <a:pt x="411" y="156"/>
                  </a:lnTo>
                  <a:lnTo>
                    <a:pt x="414" y="156"/>
                  </a:lnTo>
                  <a:lnTo>
                    <a:pt x="423" y="156"/>
                  </a:lnTo>
                  <a:lnTo>
                    <a:pt x="435" y="156"/>
                  </a:lnTo>
                  <a:lnTo>
                    <a:pt x="437" y="156"/>
                  </a:lnTo>
                  <a:lnTo>
                    <a:pt x="449" y="160"/>
                  </a:lnTo>
                  <a:lnTo>
                    <a:pt x="456" y="163"/>
                  </a:lnTo>
                  <a:lnTo>
                    <a:pt x="461" y="163"/>
                  </a:lnTo>
                  <a:lnTo>
                    <a:pt x="466" y="160"/>
                  </a:lnTo>
                  <a:lnTo>
                    <a:pt x="470" y="160"/>
                  </a:lnTo>
                  <a:lnTo>
                    <a:pt x="477" y="156"/>
                  </a:lnTo>
                  <a:lnTo>
                    <a:pt x="480" y="153"/>
                  </a:lnTo>
                  <a:lnTo>
                    <a:pt x="482" y="146"/>
                  </a:lnTo>
                  <a:lnTo>
                    <a:pt x="482" y="146"/>
                  </a:lnTo>
                  <a:close/>
                  <a:moveTo>
                    <a:pt x="130" y="11"/>
                  </a:moveTo>
                  <a:lnTo>
                    <a:pt x="127" y="11"/>
                  </a:lnTo>
                  <a:lnTo>
                    <a:pt x="127" y="11"/>
                  </a:lnTo>
                  <a:lnTo>
                    <a:pt x="127" y="9"/>
                  </a:lnTo>
                  <a:lnTo>
                    <a:pt x="127" y="7"/>
                  </a:lnTo>
                  <a:lnTo>
                    <a:pt x="125" y="7"/>
                  </a:lnTo>
                  <a:lnTo>
                    <a:pt x="123" y="4"/>
                  </a:lnTo>
                  <a:lnTo>
                    <a:pt x="120" y="2"/>
                  </a:lnTo>
                  <a:lnTo>
                    <a:pt x="118" y="2"/>
                  </a:lnTo>
                  <a:lnTo>
                    <a:pt x="116" y="2"/>
                  </a:lnTo>
                  <a:lnTo>
                    <a:pt x="116" y="0"/>
                  </a:lnTo>
                  <a:lnTo>
                    <a:pt x="113" y="2"/>
                  </a:lnTo>
                  <a:lnTo>
                    <a:pt x="113" y="2"/>
                  </a:lnTo>
                  <a:lnTo>
                    <a:pt x="111" y="2"/>
                  </a:lnTo>
                  <a:lnTo>
                    <a:pt x="101" y="4"/>
                  </a:lnTo>
                  <a:lnTo>
                    <a:pt x="99" y="4"/>
                  </a:lnTo>
                  <a:lnTo>
                    <a:pt x="99" y="2"/>
                  </a:lnTo>
                  <a:lnTo>
                    <a:pt x="97" y="2"/>
                  </a:lnTo>
                  <a:lnTo>
                    <a:pt x="94" y="2"/>
                  </a:lnTo>
                  <a:lnTo>
                    <a:pt x="92" y="2"/>
                  </a:lnTo>
                  <a:lnTo>
                    <a:pt x="90" y="2"/>
                  </a:lnTo>
                  <a:lnTo>
                    <a:pt x="82" y="7"/>
                  </a:lnTo>
                  <a:lnTo>
                    <a:pt x="71" y="14"/>
                  </a:lnTo>
                  <a:lnTo>
                    <a:pt x="71" y="14"/>
                  </a:lnTo>
                  <a:lnTo>
                    <a:pt x="71" y="14"/>
                  </a:lnTo>
                  <a:lnTo>
                    <a:pt x="71" y="14"/>
                  </a:lnTo>
                  <a:lnTo>
                    <a:pt x="71" y="16"/>
                  </a:lnTo>
                  <a:lnTo>
                    <a:pt x="68" y="16"/>
                  </a:lnTo>
                  <a:lnTo>
                    <a:pt x="64" y="23"/>
                  </a:lnTo>
                  <a:lnTo>
                    <a:pt x="64" y="26"/>
                  </a:lnTo>
                  <a:lnTo>
                    <a:pt x="61" y="26"/>
                  </a:lnTo>
                  <a:lnTo>
                    <a:pt x="64" y="30"/>
                  </a:lnTo>
                  <a:lnTo>
                    <a:pt x="64" y="33"/>
                  </a:lnTo>
                  <a:lnTo>
                    <a:pt x="66" y="33"/>
                  </a:lnTo>
                  <a:lnTo>
                    <a:pt x="66" y="35"/>
                  </a:lnTo>
                  <a:lnTo>
                    <a:pt x="68" y="35"/>
                  </a:lnTo>
                  <a:lnTo>
                    <a:pt x="71" y="37"/>
                  </a:lnTo>
                  <a:lnTo>
                    <a:pt x="73" y="37"/>
                  </a:lnTo>
                  <a:lnTo>
                    <a:pt x="75" y="40"/>
                  </a:lnTo>
                  <a:lnTo>
                    <a:pt x="78" y="40"/>
                  </a:lnTo>
                  <a:lnTo>
                    <a:pt x="80" y="40"/>
                  </a:lnTo>
                  <a:lnTo>
                    <a:pt x="82" y="42"/>
                  </a:lnTo>
                  <a:lnTo>
                    <a:pt x="87" y="47"/>
                  </a:lnTo>
                  <a:lnTo>
                    <a:pt x="87" y="47"/>
                  </a:lnTo>
                  <a:lnTo>
                    <a:pt x="90" y="47"/>
                  </a:lnTo>
                  <a:lnTo>
                    <a:pt x="92" y="47"/>
                  </a:lnTo>
                  <a:lnTo>
                    <a:pt x="99" y="47"/>
                  </a:lnTo>
                  <a:lnTo>
                    <a:pt x="104" y="49"/>
                  </a:lnTo>
                  <a:lnTo>
                    <a:pt x="108" y="52"/>
                  </a:lnTo>
                  <a:lnTo>
                    <a:pt x="116" y="47"/>
                  </a:lnTo>
                  <a:lnTo>
                    <a:pt x="123" y="40"/>
                  </a:lnTo>
                  <a:lnTo>
                    <a:pt x="123" y="37"/>
                  </a:lnTo>
                  <a:lnTo>
                    <a:pt x="123" y="37"/>
                  </a:lnTo>
                  <a:lnTo>
                    <a:pt x="123" y="37"/>
                  </a:lnTo>
                  <a:lnTo>
                    <a:pt x="125" y="37"/>
                  </a:lnTo>
                  <a:lnTo>
                    <a:pt x="125" y="35"/>
                  </a:lnTo>
                  <a:lnTo>
                    <a:pt x="125" y="33"/>
                  </a:lnTo>
                  <a:lnTo>
                    <a:pt x="125" y="30"/>
                  </a:lnTo>
                  <a:lnTo>
                    <a:pt x="123" y="28"/>
                  </a:lnTo>
                  <a:lnTo>
                    <a:pt x="127" y="21"/>
                  </a:lnTo>
                  <a:lnTo>
                    <a:pt x="130" y="14"/>
                  </a:lnTo>
                  <a:lnTo>
                    <a:pt x="130" y="14"/>
                  </a:lnTo>
                  <a:lnTo>
                    <a:pt x="130" y="11"/>
                  </a:lnTo>
                  <a:close/>
                  <a:moveTo>
                    <a:pt x="21" y="30"/>
                  </a:moveTo>
                  <a:lnTo>
                    <a:pt x="19" y="33"/>
                  </a:lnTo>
                  <a:lnTo>
                    <a:pt x="19" y="33"/>
                  </a:lnTo>
                  <a:lnTo>
                    <a:pt x="14" y="37"/>
                  </a:lnTo>
                  <a:lnTo>
                    <a:pt x="14" y="37"/>
                  </a:lnTo>
                  <a:lnTo>
                    <a:pt x="11" y="40"/>
                  </a:lnTo>
                  <a:lnTo>
                    <a:pt x="11" y="42"/>
                  </a:lnTo>
                  <a:lnTo>
                    <a:pt x="7" y="42"/>
                  </a:lnTo>
                  <a:lnTo>
                    <a:pt x="2" y="49"/>
                  </a:lnTo>
                  <a:lnTo>
                    <a:pt x="0" y="52"/>
                  </a:lnTo>
                  <a:lnTo>
                    <a:pt x="0" y="56"/>
                  </a:lnTo>
                  <a:lnTo>
                    <a:pt x="0" y="59"/>
                  </a:lnTo>
                  <a:lnTo>
                    <a:pt x="4" y="61"/>
                  </a:lnTo>
                  <a:lnTo>
                    <a:pt x="4" y="61"/>
                  </a:lnTo>
                  <a:lnTo>
                    <a:pt x="7" y="61"/>
                  </a:lnTo>
                  <a:lnTo>
                    <a:pt x="7" y="59"/>
                  </a:lnTo>
                  <a:lnTo>
                    <a:pt x="9" y="56"/>
                  </a:lnTo>
                  <a:lnTo>
                    <a:pt x="9" y="54"/>
                  </a:lnTo>
                  <a:lnTo>
                    <a:pt x="14" y="49"/>
                  </a:lnTo>
                  <a:lnTo>
                    <a:pt x="14" y="49"/>
                  </a:lnTo>
                  <a:lnTo>
                    <a:pt x="19" y="49"/>
                  </a:lnTo>
                  <a:lnTo>
                    <a:pt x="19" y="47"/>
                  </a:lnTo>
                  <a:lnTo>
                    <a:pt x="21" y="47"/>
                  </a:lnTo>
                  <a:lnTo>
                    <a:pt x="23" y="45"/>
                  </a:lnTo>
                  <a:lnTo>
                    <a:pt x="23" y="42"/>
                  </a:lnTo>
                  <a:lnTo>
                    <a:pt x="23" y="37"/>
                  </a:lnTo>
                  <a:lnTo>
                    <a:pt x="26" y="35"/>
                  </a:lnTo>
                  <a:lnTo>
                    <a:pt x="28" y="33"/>
                  </a:lnTo>
                  <a:lnTo>
                    <a:pt x="26" y="30"/>
                  </a:lnTo>
                  <a:lnTo>
                    <a:pt x="21" y="30"/>
                  </a:lnTo>
                  <a:close/>
                  <a:moveTo>
                    <a:pt x="347" y="120"/>
                  </a:moveTo>
                  <a:lnTo>
                    <a:pt x="347" y="118"/>
                  </a:lnTo>
                  <a:lnTo>
                    <a:pt x="347" y="116"/>
                  </a:lnTo>
                  <a:lnTo>
                    <a:pt x="347" y="113"/>
                  </a:lnTo>
                  <a:lnTo>
                    <a:pt x="345" y="113"/>
                  </a:lnTo>
                  <a:lnTo>
                    <a:pt x="343" y="113"/>
                  </a:lnTo>
                  <a:lnTo>
                    <a:pt x="343" y="111"/>
                  </a:lnTo>
                  <a:lnTo>
                    <a:pt x="343" y="108"/>
                  </a:lnTo>
                  <a:lnTo>
                    <a:pt x="345" y="106"/>
                  </a:lnTo>
                  <a:lnTo>
                    <a:pt x="338" y="106"/>
                  </a:lnTo>
                  <a:lnTo>
                    <a:pt x="336" y="106"/>
                  </a:lnTo>
                  <a:lnTo>
                    <a:pt x="340" y="111"/>
                  </a:lnTo>
                  <a:lnTo>
                    <a:pt x="338" y="111"/>
                  </a:lnTo>
                  <a:lnTo>
                    <a:pt x="336" y="111"/>
                  </a:lnTo>
                  <a:lnTo>
                    <a:pt x="336" y="111"/>
                  </a:lnTo>
                  <a:lnTo>
                    <a:pt x="336" y="111"/>
                  </a:lnTo>
                  <a:lnTo>
                    <a:pt x="331" y="106"/>
                  </a:lnTo>
                  <a:lnTo>
                    <a:pt x="328" y="106"/>
                  </a:lnTo>
                  <a:lnTo>
                    <a:pt x="328" y="104"/>
                  </a:lnTo>
                  <a:lnTo>
                    <a:pt x="326" y="99"/>
                  </a:lnTo>
                  <a:lnTo>
                    <a:pt x="326" y="99"/>
                  </a:lnTo>
                  <a:lnTo>
                    <a:pt x="326" y="99"/>
                  </a:lnTo>
                  <a:lnTo>
                    <a:pt x="328" y="99"/>
                  </a:lnTo>
                  <a:lnTo>
                    <a:pt x="328" y="97"/>
                  </a:lnTo>
                  <a:lnTo>
                    <a:pt x="328" y="94"/>
                  </a:lnTo>
                  <a:lnTo>
                    <a:pt x="326" y="94"/>
                  </a:lnTo>
                  <a:lnTo>
                    <a:pt x="324" y="92"/>
                  </a:lnTo>
                  <a:lnTo>
                    <a:pt x="321" y="87"/>
                  </a:lnTo>
                  <a:lnTo>
                    <a:pt x="319" y="85"/>
                  </a:lnTo>
                  <a:lnTo>
                    <a:pt x="319" y="82"/>
                  </a:lnTo>
                  <a:lnTo>
                    <a:pt x="317" y="80"/>
                  </a:lnTo>
                  <a:lnTo>
                    <a:pt x="314" y="78"/>
                  </a:lnTo>
                  <a:lnTo>
                    <a:pt x="314" y="75"/>
                  </a:lnTo>
                  <a:lnTo>
                    <a:pt x="312" y="75"/>
                  </a:lnTo>
                  <a:lnTo>
                    <a:pt x="309" y="73"/>
                  </a:lnTo>
                  <a:lnTo>
                    <a:pt x="309" y="73"/>
                  </a:lnTo>
                  <a:lnTo>
                    <a:pt x="309" y="73"/>
                  </a:lnTo>
                  <a:lnTo>
                    <a:pt x="309" y="73"/>
                  </a:lnTo>
                  <a:lnTo>
                    <a:pt x="302" y="75"/>
                  </a:lnTo>
                  <a:lnTo>
                    <a:pt x="300" y="78"/>
                  </a:lnTo>
                  <a:lnTo>
                    <a:pt x="298" y="80"/>
                  </a:lnTo>
                  <a:lnTo>
                    <a:pt x="298" y="82"/>
                  </a:lnTo>
                  <a:lnTo>
                    <a:pt x="295" y="82"/>
                  </a:lnTo>
                  <a:lnTo>
                    <a:pt x="295" y="82"/>
                  </a:lnTo>
                  <a:lnTo>
                    <a:pt x="291" y="85"/>
                  </a:lnTo>
                  <a:lnTo>
                    <a:pt x="291" y="87"/>
                  </a:lnTo>
                  <a:lnTo>
                    <a:pt x="291" y="87"/>
                  </a:lnTo>
                  <a:lnTo>
                    <a:pt x="291" y="89"/>
                  </a:lnTo>
                  <a:lnTo>
                    <a:pt x="288" y="89"/>
                  </a:lnTo>
                  <a:lnTo>
                    <a:pt x="286" y="89"/>
                  </a:lnTo>
                  <a:lnTo>
                    <a:pt x="283" y="89"/>
                  </a:lnTo>
                  <a:lnTo>
                    <a:pt x="276" y="87"/>
                  </a:lnTo>
                  <a:lnTo>
                    <a:pt x="274" y="89"/>
                  </a:lnTo>
                  <a:lnTo>
                    <a:pt x="272" y="89"/>
                  </a:lnTo>
                  <a:lnTo>
                    <a:pt x="269" y="92"/>
                  </a:lnTo>
                  <a:lnTo>
                    <a:pt x="274" y="97"/>
                  </a:lnTo>
                  <a:lnTo>
                    <a:pt x="274" y="99"/>
                  </a:lnTo>
                  <a:lnTo>
                    <a:pt x="272" y="101"/>
                  </a:lnTo>
                  <a:lnTo>
                    <a:pt x="274" y="104"/>
                  </a:lnTo>
                  <a:lnTo>
                    <a:pt x="276" y="106"/>
                  </a:lnTo>
                  <a:lnTo>
                    <a:pt x="279" y="106"/>
                  </a:lnTo>
                  <a:lnTo>
                    <a:pt x="279" y="108"/>
                  </a:lnTo>
                  <a:lnTo>
                    <a:pt x="281" y="113"/>
                  </a:lnTo>
                  <a:lnTo>
                    <a:pt x="283" y="116"/>
                  </a:lnTo>
                  <a:lnTo>
                    <a:pt x="286" y="118"/>
                  </a:lnTo>
                  <a:lnTo>
                    <a:pt x="288" y="118"/>
                  </a:lnTo>
                  <a:lnTo>
                    <a:pt x="288" y="118"/>
                  </a:lnTo>
                  <a:lnTo>
                    <a:pt x="288" y="120"/>
                  </a:lnTo>
                  <a:lnTo>
                    <a:pt x="291" y="130"/>
                  </a:lnTo>
                  <a:lnTo>
                    <a:pt x="293" y="130"/>
                  </a:lnTo>
                  <a:lnTo>
                    <a:pt x="293" y="130"/>
                  </a:lnTo>
                  <a:lnTo>
                    <a:pt x="293" y="130"/>
                  </a:lnTo>
                  <a:lnTo>
                    <a:pt x="295" y="130"/>
                  </a:lnTo>
                  <a:lnTo>
                    <a:pt x="298" y="127"/>
                  </a:lnTo>
                  <a:lnTo>
                    <a:pt x="302" y="127"/>
                  </a:lnTo>
                  <a:lnTo>
                    <a:pt x="307" y="127"/>
                  </a:lnTo>
                  <a:lnTo>
                    <a:pt x="309" y="127"/>
                  </a:lnTo>
                  <a:lnTo>
                    <a:pt x="309" y="123"/>
                  </a:lnTo>
                  <a:lnTo>
                    <a:pt x="307" y="123"/>
                  </a:lnTo>
                  <a:lnTo>
                    <a:pt x="305" y="120"/>
                  </a:lnTo>
                  <a:lnTo>
                    <a:pt x="302" y="118"/>
                  </a:lnTo>
                  <a:lnTo>
                    <a:pt x="305" y="118"/>
                  </a:lnTo>
                  <a:lnTo>
                    <a:pt x="307" y="120"/>
                  </a:lnTo>
                  <a:lnTo>
                    <a:pt x="309" y="120"/>
                  </a:lnTo>
                  <a:lnTo>
                    <a:pt x="307" y="116"/>
                  </a:lnTo>
                  <a:lnTo>
                    <a:pt x="309" y="118"/>
                  </a:lnTo>
                  <a:lnTo>
                    <a:pt x="312" y="118"/>
                  </a:lnTo>
                  <a:lnTo>
                    <a:pt x="312" y="116"/>
                  </a:lnTo>
                  <a:lnTo>
                    <a:pt x="312" y="116"/>
                  </a:lnTo>
                  <a:lnTo>
                    <a:pt x="314" y="118"/>
                  </a:lnTo>
                  <a:lnTo>
                    <a:pt x="314" y="118"/>
                  </a:lnTo>
                  <a:lnTo>
                    <a:pt x="314" y="120"/>
                  </a:lnTo>
                  <a:lnTo>
                    <a:pt x="314" y="120"/>
                  </a:lnTo>
                  <a:lnTo>
                    <a:pt x="312" y="120"/>
                  </a:lnTo>
                  <a:lnTo>
                    <a:pt x="312" y="123"/>
                  </a:lnTo>
                  <a:lnTo>
                    <a:pt x="312" y="125"/>
                  </a:lnTo>
                  <a:lnTo>
                    <a:pt x="314" y="125"/>
                  </a:lnTo>
                  <a:lnTo>
                    <a:pt x="317" y="125"/>
                  </a:lnTo>
                  <a:lnTo>
                    <a:pt x="319" y="123"/>
                  </a:lnTo>
                  <a:lnTo>
                    <a:pt x="321" y="125"/>
                  </a:lnTo>
                  <a:lnTo>
                    <a:pt x="324" y="125"/>
                  </a:lnTo>
                  <a:lnTo>
                    <a:pt x="324" y="127"/>
                  </a:lnTo>
                  <a:lnTo>
                    <a:pt x="324" y="127"/>
                  </a:lnTo>
                  <a:lnTo>
                    <a:pt x="326" y="130"/>
                  </a:lnTo>
                  <a:lnTo>
                    <a:pt x="328" y="132"/>
                  </a:lnTo>
                  <a:lnTo>
                    <a:pt x="331" y="132"/>
                  </a:lnTo>
                  <a:lnTo>
                    <a:pt x="333" y="134"/>
                  </a:lnTo>
                  <a:lnTo>
                    <a:pt x="336" y="134"/>
                  </a:lnTo>
                  <a:lnTo>
                    <a:pt x="338" y="132"/>
                  </a:lnTo>
                  <a:lnTo>
                    <a:pt x="340" y="132"/>
                  </a:lnTo>
                  <a:lnTo>
                    <a:pt x="345" y="130"/>
                  </a:lnTo>
                  <a:lnTo>
                    <a:pt x="347" y="134"/>
                  </a:lnTo>
                  <a:lnTo>
                    <a:pt x="347" y="132"/>
                  </a:lnTo>
                  <a:lnTo>
                    <a:pt x="354" y="127"/>
                  </a:lnTo>
                  <a:lnTo>
                    <a:pt x="354" y="125"/>
                  </a:lnTo>
                  <a:lnTo>
                    <a:pt x="347" y="120"/>
                  </a:lnTo>
                  <a:close/>
                  <a:moveTo>
                    <a:pt x="466" y="187"/>
                  </a:moveTo>
                  <a:lnTo>
                    <a:pt x="463" y="187"/>
                  </a:lnTo>
                  <a:lnTo>
                    <a:pt x="461" y="187"/>
                  </a:lnTo>
                  <a:lnTo>
                    <a:pt x="454" y="179"/>
                  </a:lnTo>
                  <a:lnTo>
                    <a:pt x="440" y="179"/>
                  </a:lnTo>
                  <a:lnTo>
                    <a:pt x="435" y="182"/>
                  </a:lnTo>
                  <a:lnTo>
                    <a:pt x="437" y="187"/>
                  </a:lnTo>
                  <a:lnTo>
                    <a:pt x="442" y="189"/>
                  </a:lnTo>
                  <a:lnTo>
                    <a:pt x="444" y="191"/>
                  </a:lnTo>
                  <a:lnTo>
                    <a:pt x="444" y="194"/>
                  </a:lnTo>
                  <a:lnTo>
                    <a:pt x="444" y="196"/>
                  </a:lnTo>
                  <a:lnTo>
                    <a:pt x="444" y="201"/>
                  </a:lnTo>
                  <a:lnTo>
                    <a:pt x="447" y="203"/>
                  </a:lnTo>
                  <a:lnTo>
                    <a:pt x="449" y="205"/>
                  </a:lnTo>
                  <a:lnTo>
                    <a:pt x="454" y="205"/>
                  </a:lnTo>
                  <a:lnTo>
                    <a:pt x="461" y="203"/>
                  </a:lnTo>
                  <a:lnTo>
                    <a:pt x="466" y="201"/>
                  </a:lnTo>
                  <a:lnTo>
                    <a:pt x="468" y="196"/>
                  </a:lnTo>
                  <a:lnTo>
                    <a:pt x="470" y="194"/>
                  </a:lnTo>
                  <a:lnTo>
                    <a:pt x="470" y="191"/>
                  </a:lnTo>
                  <a:lnTo>
                    <a:pt x="468" y="191"/>
                  </a:lnTo>
                  <a:lnTo>
                    <a:pt x="466" y="187"/>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19" name="Google Shape;1119;p57"/>
            <p:cNvSpPr/>
            <p:nvPr/>
          </p:nvSpPr>
          <p:spPr>
            <a:xfrm>
              <a:off x="4954868" y="3344943"/>
              <a:ext cx="542914" cy="546869"/>
            </a:xfrm>
            <a:custGeom>
              <a:avLst/>
              <a:gdLst/>
              <a:ahLst/>
              <a:cxnLst/>
              <a:rect l="l" t="t" r="r" b="b"/>
              <a:pathLst>
                <a:path w="549" h="553" extrusionOk="0">
                  <a:moveTo>
                    <a:pt x="509" y="490"/>
                  </a:moveTo>
                  <a:lnTo>
                    <a:pt x="509" y="490"/>
                  </a:lnTo>
                  <a:lnTo>
                    <a:pt x="511" y="485"/>
                  </a:lnTo>
                  <a:lnTo>
                    <a:pt x="511" y="480"/>
                  </a:lnTo>
                  <a:lnTo>
                    <a:pt x="511" y="475"/>
                  </a:lnTo>
                  <a:lnTo>
                    <a:pt x="511" y="473"/>
                  </a:lnTo>
                  <a:lnTo>
                    <a:pt x="511" y="468"/>
                  </a:lnTo>
                  <a:lnTo>
                    <a:pt x="509" y="466"/>
                  </a:lnTo>
                  <a:lnTo>
                    <a:pt x="509" y="466"/>
                  </a:lnTo>
                  <a:lnTo>
                    <a:pt x="509" y="471"/>
                  </a:lnTo>
                  <a:lnTo>
                    <a:pt x="504" y="475"/>
                  </a:lnTo>
                  <a:lnTo>
                    <a:pt x="504" y="480"/>
                  </a:lnTo>
                  <a:lnTo>
                    <a:pt x="504" y="480"/>
                  </a:lnTo>
                  <a:lnTo>
                    <a:pt x="506" y="482"/>
                  </a:lnTo>
                  <a:lnTo>
                    <a:pt x="506" y="485"/>
                  </a:lnTo>
                  <a:lnTo>
                    <a:pt x="506" y="485"/>
                  </a:lnTo>
                  <a:lnTo>
                    <a:pt x="506" y="487"/>
                  </a:lnTo>
                  <a:lnTo>
                    <a:pt x="509" y="497"/>
                  </a:lnTo>
                  <a:lnTo>
                    <a:pt x="511" y="497"/>
                  </a:lnTo>
                  <a:lnTo>
                    <a:pt x="511" y="497"/>
                  </a:lnTo>
                  <a:lnTo>
                    <a:pt x="511" y="494"/>
                  </a:lnTo>
                  <a:lnTo>
                    <a:pt x="509" y="490"/>
                  </a:lnTo>
                  <a:close/>
                  <a:moveTo>
                    <a:pt x="547" y="326"/>
                  </a:moveTo>
                  <a:lnTo>
                    <a:pt x="544" y="326"/>
                  </a:lnTo>
                  <a:lnTo>
                    <a:pt x="544" y="326"/>
                  </a:lnTo>
                  <a:lnTo>
                    <a:pt x="542" y="326"/>
                  </a:lnTo>
                  <a:lnTo>
                    <a:pt x="542" y="326"/>
                  </a:lnTo>
                  <a:lnTo>
                    <a:pt x="542" y="326"/>
                  </a:lnTo>
                  <a:lnTo>
                    <a:pt x="539" y="326"/>
                  </a:lnTo>
                  <a:lnTo>
                    <a:pt x="537" y="326"/>
                  </a:lnTo>
                  <a:lnTo>
                    <a:pt x="537" y="326"/>
                  </a:lnTo>
                  <a:lnTo>
                    <a:pt x="535" y="324"/>
                  </a:lnTo>
                  <a:lnTo>
                    <a:pt x="535" y="324"/>
                  </a:lnTo>
                  <a:lnTo>
                    <a:pt x="530" y="322"/>
                  </a:lnTo>
                  <a:lnTo>
                    <a:pt x="528" y="322"/>
                  </a:lnTo>
                  <a:lnTo>
                    <a:pt x="521" y="324"/>
                  </a:lnTo>
                  <a:lnTo>
                    <a:pt x="521" y="324"/>
                  </a:lnTo>
                  <a:lnTo>
                    <a:pt x="518" y="319"/>
                  </a:lnTo>
                  <a:lnTo>
                    <a:pt x="516" y="319"/>
                  </a:lnTo>
                  <a:lnTo>
                    <a:pt x="516" y="319"/>
                  </a:lnTo>
                  <a:lnTo>
                    <a:pt x="516" y="319"/>
                  </a:lnTo>
                  <a:lnTo>
                    <a:pt x="513" y="317"/>
                  </a:lnTo>
                  <a:lnTo>
                    <a:pt x="513" y="317"/>
                  </a:lnTo>
                  <a:lnTo>
                    <a:pt x="513" y="317"/>
                  </a:lnTo>
                  <a:lnTo>
                    <a:pt x="513" y="317"/>
                  </a:lnTo>
                  <a:lnTo>
                    <a:pt x="511" y="312"/>
                  </a:lnTo>
                  <a:lnTo>
                    <a:pt x="511" y="312"/>
                  </a:lnTo>
                  <a:lnTo>
                    <a:pt x="511" y="310"/>
                  </a:lnTo>
                  <a:lnTo>
                    <a:pt x="511" y="307"/>
                  </a:lnTo>
                  <a:lnTo>
                    <a:pt x="511" y="307"/>
                  </a:lnTo>
                  <a:lnTo>
                    <a:pt x="511" y="305"/>
                  </a:lnTo>
                  <a:lnTo>
                    <a:pt x="511" y="303"/>
                  </a:lnTo>
                  <a:lnTo>
                    <a:pt x="511" y="303"/>
                  </a:lnTo>
                  <a:lnTo>
                    <a:pt x="511" y="300"/>
                  </a:lnTo>
                  <a:lnTo>
                    <a:pt x="511" y="298"/>
                  </a:lnTo>
                  <a:lnTo>
                    <a:pt x="511" y="295"/>
                  </a:lnTo>
                  <a:lnTo>
                    <a:pt x="511" y="293"/>
                  </a:lnTo>
                  <a:lnTo>
                    <a:pt x="509" y="293"/>
                  </a:lnTo>
                  <a:lnTo>
                    <a:pt x="506" y="293"/>
                  </a:lnTo>
                  <a:lnTo>
                    <a:pt x="502" y="284"/>
                  </a:lnTo>
                  <a:lnTo>
                    <a:pt x="502" y="279"/>
                  </a:lnTo>
                  <a:lnTo>
                    <a:pt x="502" y="277"/>
                  </a:lnTo>
                  <a:lnTo>
                    <a:pt x="499" y="277"/>
                  </a:lnTo>
                  <a:lnTo>
                    <a:pt x="497" y="277"/>
                  </a:lnTo>
                  <a:lnTo>
                    <a:pt x="497" y="274"/>
                  </a:lnTo>
                  <a:lnTo>
                    <a:pt x="497" y="274"/>
                  </a:lnTo>
                  <a:lnTo>
                    <a:pt x="495" y="272"/>
                  </a:lnTo>
                  <a:lnTo>
                    <a:pt x="495" y="272"/>
                  </a:lnTo>
                  <a:lnTo>
                    <a:pt x="492" y="272"/>
                  </a:lnTo>
                  <a:lnTo>
                    <a:pt x="492" y="272"/>
                  </a:lnTo>
                  <a:lnTo>
                    <a:pt x="492" y="272"/>
                  </a:lnTo>
                  <a:lnTo>
                    <a:pt x="490" y="269"/>
                  </a:lnTo>
                  <a:lnTo>
                    <a:pt x="490" y="269"/>
                  </a:lnTo>
                  <a:lnTo>
                    <a:pt x="487" y="267"/>
                  </a:lnTo>
                  <a:lnTo>
                    <a:pt x="487" y="267"/>
                  </a:lnTo>
                  <a:lnTo>
                    <a:pt x="483" y="267"/>
                  </a:lnTo>
                  <a:lnTo>
                    <a:pt x="480" y="267"/>
                  </a:lnTo>
                  <a:lnTo>
                    <a:pt x="480" y="267"/>
                  </a:lnTo>
                  <a:lnTo>
                    <a:pt x="478" y="265"/>
                  </a:lnTo>
                  <a:lnTo>
                    <a:pt x="476" y="262"/>
                  </a:lnTo>
                  <a:lnTo>
                    <a:pt x="476" y="262"/>
                  </a:lnTo>
                  <a:lnTo>
                    <a:pt x="476" y="260"/>
                  </a:lnTo>
                  <a:lnTo>
                    <a:pt x="476" y="258"/>
                  </a:lnTo>
                  <a:lnTo>
                    <a:pt x="476" y="255"/>
                  </a:lnTo>
                  <a:lnTo>
                    <a:pt x="476" y="255"/>
                  </a:lnTo>
                  <a:lnTo>
                    <a:pt x="476" y="255"/>
                  </a:lnTo>
                  <a:lnTo>
                    <a:pt x="473" y="255"/>
                  </a:lnTo>
                  <a:lnTo>
                    <a:pt x="473" y="253"/>
                  </a:lnTo>
                  <a:lnTo>
                    <a:pt x="473" y="253"/>
                  </a:lnTo>
                  <a:lnTo>
                    <a:pt x="473" y="250"/>
                  </a:lnTo>
                  <a:lnTo>
                    <a:pt x="473" y="250"/>
                  </a:lnTo>
                  <a:lnTo>
                    <a:pt x="473" y="248"/>
                  </a:lnTo>
                  <a:lnTo>
                    <a:pt x="473" y="246"/>
                  </a:lnTo>
                  <a:lnTo>
                    <a:pt x="471" y="246"/>
                  </a:lnTo>
                  <a:lnTo>
                    <a:pt x="471" y="243"/>
                  </a:lnTo>
                  <a:lnTo>
                    <a:pt x="471" y="241"/>
                  </a:lnTo>
                  <a:lnTo>
                    <a:pt x="471" y="239"/>
                  </a:lnTo>
                  <a:lnTo>
                    <a:pt x="469" y="236"/>
                  </a:lnTo>
                  <a:lnTo>
                    <a:pt x="461" y="227"/>
                  </a:lnTo>
                  <a:lnTo>
                    <a:pt x="459" y="227"/>
                  </a:lnTo>
                  <a:lnTo>
                    <a:pt x="459" y="224"/>
                  </a:lnTo>
                  <a:lnTo>
                    <a:pt x="459" y="220"/>
                  </a:lnTo>
                  <a:lnTo>
                    <a:pt x="459" y="217"/>
                  </a:lnTo>
                  <a:lnTo>
                    <a:pt x="457" y="215"/>
                  </a:lnTo>
                  <a:lnTo>
                    <a:pt x="457" y="215"/>
                  </a:lnTo>
                  <a:lnTo>
                    <a:pt x="454" y="213"/>
                  </a:lnTo>
                  <a:lnTo>
                    <a:pt x="452" y="213"/>
                  </a:lnTo>
                  <a:lnTo>
                    <a:pt x="450" y="213"/>
                  </a:lnTo>
                  <a:lnTo>
                    <a:pt x="447" y="210"/>
                  </a:lnTo>
                  <a:lnTo>
                    <a:pt x="443" y="208"/>
                  </a:lnTo>
                  <a:lnTo>
                    <a:pt x="433" y="206"/>
                  </a:lnTo>
                  <a:lnTo>
                    <a:pt x="428" y="203"/>
                  </a:lnTo>
                  <a:lnTo>
                    <a:pt x="428" y="203"/>
                  </a:lnTo>
                  <a:lnTo>
                    <a:pt x="426" y="198"/>
                  </a:lnTo>
                  <a:lnTo>
                    <a:pt x="426" y="196"/>
                  </a:lnTo>
                  <a:lnTo>
                    <a:pt x="424" y="196"/>
                  </a:lnTo>
                  <a:lnTo>
                    <a:pt x="421" y="196"/>
                  </a:lnTo>
                  <a:lnTo>
                    <a:pt x="419" y="196"/>
                  </a:lnTo>
                  <a:lnTo>
                    <a:pt x="416" y="194"/>
                  </a:lnTo>
                  <a:lnTo>
                    <a:pt x="419" y="191"/>
                  </a:lnTo>
                  <a:lnTo>
                    <a:pt x="419" y="191"/>
                  </a:lnTo>
                  <a:lnTo>
                    <a:pt x="419" y="189"/>
                  </a:lnTo>
                  <a:lnTo>
                    <a:pt x="416" y="189"/>
                  </a:lnTo>
                  <a:lnTo>
                    <a:pt x="416" y="187"/>
                  </a:lnTo>
                  <a:lnTo>
                    <a:pt x="416" y="187"/>
                  </a:lnTo>
                  <a:lnTo>
                    <a:pt x="416" y="187"/>
                  </a:lnTo>
                  <a:lnTo>
                    <a:pt x="414" y="184"/>
                  </a:lnTo>
                  <a:lnTo>
                    <a:pt x="414" y="187"/>
                  </a:lnTo>
                  <a:lnTo>
                    <a:pt x="414" y="187"/>
                  </a:lnTo>
                  <a:lnTo>
                    <a:pt x="414" y="187"/>
                  </a:lnTo>
                  <a:lnTo>
                    <a:pt x="412" y="187"/>
                  </a:lnTo>
                  <a:lnTo>
                    <a:pt x="407" y="182"/>
                  </a:lnTo>
                  <a:lnTo>
                    <a:pt x="407" y="179"/>
                  </a:lnTo>
                  <a:lnTo>
                    <a:pt x="407" y="179"/>
                  </a:lnTo>
                  <a:lnTo>
                    <a:pt x="405" y="177"/>
                  </a:lnTo>
                  <a:lnTo>
                    <a:pt x="405" y="175"/>
                  </a:lnTo>
                  <a:lnTo>
                    <a:pt x="407" y="175"/>
                  </a:lnTo>
                  <a:lnTo>
                    <a:pt x="407" y="172"/>
                  </a:lnTo>
                  <a:lnTo>
                    <a:pt x="405" y="172"/>
                  </a:lnTo>
                  <a:lnTo>
                    <a:pt x="405" y="170"/>
                  </a:lnTo>
                  <a:lnTo>
                    <a:pt x="405" y="168"/>
                  </a:lnTo>
                  <a:lnTo>
                    <a:pt x="400" y="165"/>
                  </a:lnTo>
                  <a:lnTo>
                    <a:pt x="398" y="163"/>
                  </a:lnTo>
                  <a:lnTo>
                    <a:pt x="393" y="158"/>
                  </a:lnTo>
                  <a:lnTo>
                    <a:pt x="388" y="158"/>
                  </a:lnTo>
                  <a:lnTo>
                    <a:pt x="388" y="156"/>
                  </a:lnTo>
                  <a:lnTo>
                    <a:pt x="381" y="156"/>
                  </a:lnTo>
                  <a:lnTo>
                    <a:pt x="379" y="156"/>
                  </a:lnTo>
                  <a:lnTo>
                    <a:pt x="376" y="153"/>
                  </a:lnTo>
                  <a:lnTo>
                    <a:pt x="374" y="153"/>
                  </a:lnTo>
                  <a:lnTo>
                    <a:pt x="372" y="149"/>
                  </a:lnTo>
                  <a:lnTo>
                    <a:pt x="372" y="146"/>
                  </a:lnTo>
                  <a:lnTo>
                    <a:pt x="369" y="144"/>
                  </a:lnTo>
                  <a:lnTo>
                    <a:pt x="367" y="139"/>
                  </a:lnTo>
                  <a:lnTo>
                    <a:pt x="364" y="137"/>
                  </a:lnTo>
                  <a:lnTo>
                    <a:pt x="357" y="132"/>
                  </a:lnTo>
                  <a:lnTo>
                    <a:pt x="353" y="130"/>
                  </a:lnTo>
                  <a:lnTo>
                    <a:pt x="348" y="127"/>
                  </a:lnTo>
                  <a:lnTo>
                    <a:pt x="346" y="127"/>
                  </a:lnTo>
                  <a:lnTo>
                    <a:pt x="341" y="125"/>
                  </a:lnTo>
                  <a:lnTo>
                    <a:pt x="338" y="123"/>
                  </a:lnTo>
                  <a:lnTo>
                    <a:pt x="336" y="120"/>
                  </a:lnTo>
                  <a:lnTo>
                    <a:pt x="334" y="118"/>
                  </a:lnTo>
                  <a:lnTo>
                    <a:pt x="334" y="118"/>
                  </a:lnTo>
                  <a:lnTo>
                    <a:pt x="331" y="118"/>
                  </a:lnTo>
                  <a:lnTo>
                    <a:pt x="329" y="118"/>
                  </a:lnTo>
                  <a:lnTo>
                    <a:pt x="329" y="116"/>
                  </a:lnTo>
                  <a:lnTo>
                    <a:pt x="327" y="111"/>
                  </a:lnTo>
                  <a:lnTo>
                    <a:pt x="324" y="108"/>
                  </a:lnTo>
                  <a:lnTo>
                    <a:pt x="324" y="108"/>
                  </a:lnTo>
                  <a:lnTo>
                    <a:pt x="322" y="106"/>
                  </a:lnTo>
                  <a:lnTo>
                    <a:pt x="320" y="104"/>
                  </a:lnTo>
                  <a:lnTo>
                    <a:pt x="320" y="101"/>
                  </a:lnTo>
                  <a:lnTo>
                    <a:pt x="317" y="101"/>
                  </a:lnTo>
                  <a:lnTo>
                    <a:pt x="317" y="99"/>
                  </a:lnTo>
                  <a:lnTo>
                    <a:pt x="315" y="99"/>
                  </a:lnTo>
                  <a:lnTo>
                    <a:pt x="312" y="97"/>
                  </a:lnTo>
                  <a:lnTo>
                    <a:pt x="310" y="97"/>
                  </a:lnTo>
                  <a:lnTo>
                    <a:pt x="310" y="94"/>
                  </a:lnTo>
                  <a:lnTo>
                    <a:pt x="308" y="94"/>
                  </a:lnTo>
                  <a:lnTo>
                    <a:pt x="305" y="82"/>
                  </a:lnTo>
                  <a:lnTo>
                    <a:pt x="303" y="80"/>
                  </a:lnTo>
                  <a:lnTo>
                    <a:pt x="296" y="73"/>
                  </a:lnTo>
                  <a:lnTo>
                    <a:pt x="296" y="71"/>
                  </a:lnTo>
                  <a:lnTo>
                    <a:pt x="293" y="68"/>
                  </a:lnTo>
                  <a:lnTo>
                    <a:pt x="291" y="64"/>
                  </a:lnTo>
                  <a:lnTo>
                    <a:pt x="291" y="61"/>
                  </a:lnTo>
                  <a:lnTo>
                    <a:pt x="286" y="59"/>
                  </a:lnTo>
                  <a:lnTo>
                    <a:pt x="279" y="61"/>
                  </a:lnTo>
                  <a:lnTo>
                    <a:pt x="275" y="61"/>
                  </a:lnTo>
                  <a:lnTo>
                    <a:pt x="270" y="61"/>
                  </a:lnTo>
                  <a:lnTo>
                    <a:pt x="267" y="59"/>
                  </a:lnTo>
                  <a:lnTo>
                    <a:pt x="267" y="56"/>
                  </a:lnTo>
                  <a:lnTo>
                    <a:pt x="265" y="54"/>
                  </a:lnTo>
                  <a:lnTo>
                    <a:pt x="260" y="52"/>
                  </a:lnTo>
                  <a:lnTo>
                    <a:pt x="258" y="52"/>
                  </a:lnTo>
                  <a:lnTo>
                    <a:pt x="256" y="49"/>
                  </a:lnTo>
                  <a:lnTo>
                    <a:pt x="256" y="47"/>
                  </a:lnTo>
                  <a:lnTo>
                    <a:pt x="256" y="47"/>
                  </a:lnTo>
                  <a:lnTo>
                    <a:pt x="253" y="49"/>
                  </a:lnTo>
                  <a:lnTo>
                    <a:pt x="249" y="47"/>
                  </a:lnTo>
                  <a:lnTo>
                    <a:pt x="239" y="42"/>
                  </a:lnTo>
                  <a:lnTo>
                    <a:pt x="234" y="40"/>
                  </a:lnTo>
                  <a:lnTo>
                    <a:pt x="234" y="33"/>
                  </a:lnTo>
                  <a:lnTo>
                    <a:pt x="237" y="30"/>
                  </a:lnTo>
                  <a:lnTo>
                    <a:pt x="237" y="30"/>
                  </a:lnTo>
                  <a:lnTo>
                    <a:pt x="237" y="28"/>
                  </a:lnTo>
                  <a:lnTo>
                    <a:pt x="237" y="28"/>
                  </a:lnTo>
                  <a:lnTo>
                    <a:pt x="237" y="28"/>
                  </a:lnTo>
                  <a:lnTo>
                    <a:pt x="237" y="26"/>
                  </a:lnTo>
                  <a:lnTo>
                    <a:pt x="239" y="23"/>
                  </a:lnTo>
                  <a:lnTo>
                    <a:pt x="239" y="23"/>
                  </a:lnTo>
                  <a:lnTo>
                    <a:pt x="241" y="21"/>
                  </a:lnTo>
                  <a:lnTo>
                    <a:pt x="241" y="21"/>
                  </a:lnTo>
                  <a:lnTo>
                    <a:pt x="241" y="19"/>
                  </a:lnTo>
                  <a:lnTo>
                    <a:pt x="244" y="14"/>
                  </a:lnTo>
                  <a:lnTo>
                    <a:pt x="244" y="11"/>
                  </a:lnTo>
                  <a:lnTo>
                    <a:pt x="244" y="11"/>
                  </a:lnTo>
                  <a:lnTo>
                    <a:pt x="249" y="7"/>
                  </a:lnTo>
                  <a:lnTo>
                    <a:pt x="249" y="7"/>
                  </a:lnTo>
                  <a:lnTo>
                    <a:pt x="253" y="4"/>
                  </a:lnTo>
                  <a:lnTo>
                    <a:pt x="253" y="4"/>
                  </a:lnTo>
                  <a:lnTo>
                    <a:pt x="253" y="2"/>
                  </a:lnTo>
                  <a:lnTo>
                    <a:pt x="253" y="2"/>
                  </a:lnTo>
                  <a:lnTo>
                    <a:pt x="253" y="0"/>
                  </a:lnTo>
                  <a:lnTo>
                    <a:pt x="253" y="0"/>
                  </a:lnTo>
                  <a:lnTo>
                    <a:pt x="246" y="0"/>
                  </a:lnTo>
                  <a:lnTo>
                    <a:pt x="239" y="2"/>
                  </a:lnTo>
                  <a:lnTo>
                    <a:pt x="232" y="2"/>
                  </a:lnTo>
                  <a:lnTo>
                    <a:pt x="223" y="4"/>
                  </a:lnTo>
                  <a:lnTo>
                    <a:pt x="215" y="4"/>
                  </a:lnTo>
                  <a:lnTo>
                    <a:pt x="208" y="7"/>
                  </a:lnTo>
                  <a:lnTo>
                    <a:pt x="201" y="9"/>
                  </a:lnTo>
                  <a:lnTo>
                    <a:pt x="194" y="9"/>
                  </a:lnTo>
                  <a:lnTo>
                    <a:pt x="185" y="11"/>
                  </a:lnTo>
                  <a:lnTo>
                    <a:pt x="170" y="14"/>
                  </a:lnTo>
                  <a:lnTo>
                    <a:pt x="163" y="14"/>
                  </a:lnTo>
                  <a:lnTo>
                    <a:pt x="154" y="16"/>
                  </a:lnTo>
                  <a:lnTo>
                    <a:pt x="147" y="16"/>
                  </a:lnTo>
                  <a:lnTo>
                    <a:pt x="140" y="19"/>
                  </a:lnTo>
                  <a:lnTo>
                    <a:pt x="133" y="19"/>
                  </a:lnTo>
                  <a:lnTo>
                    <a:pt x="123" y="21"/>
                  </a:lnTo>
                  <a:lnTo>
                    <a:pt x="114" y="21"/>
                  </a:lnTo>
                  <a:lnTo>
                    <a:pt x="107" y="21"/>
                  </a:lnTo>
                  <a:lnTo>
                    <a:pt x="104" y="21"/>
                  </a:lnTo>
                  <a:lnTo>
                    <a:pt x="102" y="21"/>
                  </a:lnTo>
                  <a:lnTo>
                    <a:pt x="90" y="23"/>
                  </a:lnTo>
                  <a:lnTo>
                    <a:pt x="76" y="26"/>
                  </a:lnTo>
                  <a:lnTo>
                    <a:pt x="64" y="28"/>
                  </a:lnTo>
                  <a:lnTo>
                    <a:pt x="50" y="28"/>
                  </a:lnTo>
                  <a:lnTo>
                    <a:pt x="38" y="30"/>
                  </a:lnTo>
                  <a:lnTo>
                    <a:pt x="26" y="33"/>
                  </a:lnTo>
                  <a:lnTo>
                    <a:pt x="12" y="33"/>
                  </a:lnTo>
                  <a:lnTo>
                    <a:pt x="0" y="35"/>
                  </a:lnTo>
                  <a:lnTo>
                    <a:pt x="0" y="35"/>
                  </a:lnTo>
                  <a:lnTo>
                    <a:pt x="0" y="37"/>
                  </a:lnTo>
                  <a:lnTo>
                    <a:pt x="3" y="42"/>
                  </a:lnTo>
                  <a:lnTo>
                    <a:pt x="3" y="47"/>
                  </a:lnTo>
                  <a:lnTo>
                    <a:pt x="5" y="52"/>
                  </a:lnTo>
                  <a:lnTo>
                    <a:pt x="7" y="59"/>
                  </a:lnTo>
                  <a:lnTo>
                    <a:pt x="10" y="66"/>
                  </a:lnTo>
                  <a:lnTo>
                    <a:pt x="12" y="73"/>
                  </a:lnTo>
                  <a:lnTo>
                    <a:pt x="14" y="82"/>
                  </a:lnTo>
                  <a:lnTo>
                    <a:pt x="17" y="92"/>
                  </a:lnTo>
                  <a:lnTo>
                    <a:pt x="21" y="101"/>
                  </a:lnTo>
                  <a:lnTo>
                    <a:pt x="24" y="113"/>
                  </a:lnTo>
                  <a:lnTo>
                    <a:pt x="26" y="123"/>
                  </a:lnTo>
                  <a:lnTo>
                    <a:pt x="31" y="135"/>
                  </a:lnTo>
                  <a:lnTo>
                    <a:pt x="33" y="146"/>
                  </a:lnTo>
                  <a:lnTo>
                    <a:pt x="38" y="158"/>
                  </a:lnTo>
                  <a:lnTo>
                    <a:pt x="40" y="168"/>
                  </a:lnTo>
                  <a:lnTo>
                    <a:pt x="45" y="179"/>
                  </a:lnTo>
                  <a:lnTo>
                    <a:pt x="47" y="191"/>
                  </a:lnTo>
                  <a:lnTo>
                    <a:pt x="52" y="201"/>
                  </a:lnTo>
                  <a:lnTo>
                    <a:pt x="55" y="213"/>
                  </a:lnTo>
                  <a:lnTo>
                    <a:pt x="57" y="222"/>
                  </a:lnTo>
                  <a:lnTo>
                    <a:pt x="62" y="232"/>
                  </a:lnTo>
                  <a:lnTo>
                    <a:pt x="64" y="241"/>
                  </a:lnTo>
                  <a:lnTo>
                    <a:pt x="66" y="248"/>
                  </a:lnTo>
                  <a:lnTo>
                    <a:pt x="69" y="255"/>
                  </a:lnTo>
                  <a:lnTo>
                    <a:pt x="71" y="262"/>
                  </a:lnTo>
                  <a:lnTo>
                    <a:pt x="71" y="269"/>
                  </a:lnTo>
                  <a:lnTo>
                    <a:pt x="74" y="272"/>
                  </a:lnTo>
                  <a:lnTo>
                    <a:pt x="76" y="277"/>
                  </a:lnTo>
                  <a:lnTo>
                    <a:pt x="76" y="279"/>
                  </a:lnTo>
                  <a:lnTo>
                    <a:pt x="76" y="279"/>
                  </a:lnTo>
                  <a:lnTo>
                    <a:pt x="76" y="284"/>
                  </a:lnTo>
                  <a:lnTo>
                    <a:pt x="76" y="284"/>
                  </a:lnTo>
                  <a:lnTo>
                    <a:pt x="81" y="293"/>
                  </a:lnTo>
                  <a:lnTo>
                    <a:pt x="81" y="298"/>
                  </a:lnTo>
                  <a:lnTo>
                    <a:pt x="83" y="298"/>
                  </a:lnTo>
                  <a:lnTo>
                    <a:pt x="83" y="298"/>
                  </a:lnTo>
                  <a:lnTo>
                    <a:pt x="83" y="300"/>
                  </a:lnTo>
                  <a:lnTo>
                    <a:pt x="83" y="300"/>
                  </a:lnTo>
                  <a:lnTo>
                    <a:pt x="85" y="303"/>
                  </a:lnTo>
                  <a:lnTo>
                    <a:pt x="88" y="303"/>
                  </a:lnTo>
                  <a:lnTo>
                    <a:pt x="85" y="305"/>
                  </a:lnTo>
                  <a:lnTo>
                    <a:pt x="88" y="305"/>
                  </a:lnTo>
                  <a:lnTo>
                    <a:pt x="88" y="307"/>
                  </a:lnTo>
                  <a:lnTo>
                    <a:pt x="88" y="307"/>
                  </a:lnTo>
                  <a:lnTo>
                    <a:pt x="90" y="312"/>
                  </a:lnTo>
                  <a:lnTo>
                    <a:pt x="92" y="314"/>
                  </a:lnTo>
                  <a:lnTo>
                    <a:pt x="92" y="317"/>
                  </a:lnTo>
                  <a:lnTo>
                    <a:pt x="92" y="319"/>
                  </a:lnTo>
                  <a:lnTo>
                    <a:pt x="92" y="319"/>
                  </a:lnTo>
                  <a:lnTo>
                    <a:pt x="95" y="319"/>
                  </a:lnTo>
                  <a:lnTo>
                    <a:pt x="95" y="322"/>
                  </a:lnTo>
                  <a:lnTo>
                    <a:pt x="95" y="322"/>
                  </a:lnTo>
                  <a:lnTo>
                    <a:pt x="102" y="331"/>
                  </a:lnTo>
                  <a:lnTo>
                    <a:pt x="104" y="333"/>
                  </a:lnTo>
                  <a:lnTo>
                    <a:pt x="104" y="333"/>
                  </a:lnTo>
                  <a:lnTo>
                    <a:pt x="107" y="338"/>
                  </a:lnTo>
                  <a:lnTo>
                    <a:pt x="107" y="340"/>
                  </a:lnTo>
                  <a:lnTo>
                    <a:pt x="109" y="343"/>
                  </a:lnTo>
                  <a:lnTo>
                    <a:pt x="109" y="343"/>
                  </a:lnTo>
                  <a:lnTo>
                    <a:pt x="109" y="345"/>
                  </a:lnTo>
                  <a:lnTo>
                    <a:pt x="109" y="345"/>
                  </a:lnTo>
                  <a:lnTo>
                    <a:pt x="109" y="345"/>
                  </a:lnTo>
                  <a:lnTo>
                    <a:pt x="109" y="345"/>
                  </a:lnTo>
                  <a:lnTo>
                    <a:pt x="109" y="348"/>
                  </a:lnTo>
                  <a:lnTo>
                    <a:pt x="109" y="348"/>
                  </a:lnTo>
                  <a:lnTo>
                    <a:pt x="109" y="350"/>
                  </a:lnTo>
                  <a:lnTo>
                    <a:pt x="109" y="350"/>
                  </a:lnTo>
                  <a:lnTo>
                    <a:pt x="109" y="355"/>
                  </a:lnTo>
                  <a:lnTo>
                    <a:pt x="109" y="355"/>
                  </a:lnTo>
                  <a:lnTo>
                    <a:pt x="111" y="357"/>
                  </a:lnTo>
                  <a:lnTo>
                    <a:pt x="116" y="359"/>
                  </a:lnTo>
                  <a:lnTo>
                    <a:pt x="118" y="359"/>
                  </a:lnTo>
                  <a:lnTo>
                    <a:pt x="118" y="362"/>
                  </a:lnTo>
                  <a:lnTo>
                    <a:pt x="118" y="362"/>
                  </a:lnTo>
                  <a:lnTo>
                    <a:pt x="118" y="362"/>
                  </a:lnTo>
                  <a:lnTo>
                    <a:pt x="121" y="362"/>
                  </a:lnTo>
                  <a:lnTo>
                    <a:pt x="118" y="364"/>
                  </a:lnTo>
                  <a:lnTo>
                    <a:pt x="118" y="364"/>
                  </a:lnTo>
                  <a:lnTo>
                    <a:pt x="118" y="364"/>
                  </a:lnTo>
                  <a:lnTo>
                    <a:pt x="116" y="364"/>
                  </a:lnTo>
                  <a:lnTo>
                    <a:pt x="118" y="366"/>
                  </a:lnTo>
                  <a:lnTo>
                    <a:pt x="118" y="369"/>
                  </a:lnTo>
                  <a:lnTo>
                    <a:pt x="116" y="369"/>
                  </a:lnTo>
                  <a:lnTo>
                    <a:pt x="116" y="369"/>
                  </a:lnTo>
                  <a:lnTo>
                    <a:pt x="114" y="369"/>
                  </a:lnTo>
                  <a:lnTo>
                    <a:pt x="114" y="369"/>
                  </a:lnTo>
                  <a:lnTo>
                    <a:pt x="114" y="371"/>
                  </a:lnTo>
                  <a:lnTo>
                    <a:pt x="114" y="371"/>
                  </a:lnTo>
                  <a:lnTo>
                    <a:pt x="114" y="374"/>
                  </a:lnTo>
                  <a:lnTo>
                    <a:pt x="111" y="374"/>
                  </a:lnTo>
                  <a:lnTo>
                    <a:pt x="109" y="374"/>
                  </a:lnTo>
                  <a:lnTo>
                    <a:pt x="109" y="376"/>
                  </a:lnTo>
                  <a:lnTo>
                    <a:pt x="109" y="376"/>
                  </a:lnTo>
                  <a:lnTo>
                    <a:pt x="107" y="376"/>
                  </a:lnTo>
                  <a:lnTo>
                    <a:pt x="107" y="381"/>
                  </a:lnTo>
                  <a:lnTo>
                    <a:pt x="107" y="383"/>
                  </a:lnTo>
                  <a:lnTo>
                    <a:pt x="107" y="385"/>
                  </a:lnTo>
                  <a:lnTo>
                    <a:pt x="107" y="388"/>
                  </a:lnTo>
                  <a:lnTo>
                    <a:pt x="107" y="390"/>
                  </a:lnTo>
                  <a:lnTo>
                    <a:pt x="107" y="393"/>
                  </a:lnTo>
                  <a:lnTo>
                    <a:pt x="107" y="395"/>
                  </a:lnTo>
                  <a:lnTo>
                    <a:pt x="107" y="397"/>
                  </a:lnTo>
                  <a:lnTo>
                    <a:pt x="107" y="397"/>
                  </a:lnTo>
                  <a:lnTo>
                    <a:pt x="107" y="400"/>
                  </a:lnTo>
                  <a:lnTo>
                    <a:pt x="107" y="402"/>
                  </a:lnTo>
                  <a:lnTo>
                    <a:pt x="104" y="407"/>
                  </a:lnTo>
                  <a:lnTo>
                    <a:pt x="102" y="411"/>
                  </a:lnTo>
                  <a:lnTo>
                    <a:pt x="102" y="416"/>
                  </a:lnTo>
                  <a:lnTo>
                    <a:pt x="102" y="416"/>
                  </a:lnTo>
                  <a:lnTo>
                    <a:pt x="102" y="419"/>
                  </a:lnTo>
                  <a:lnTo>
                    <a:pt x="102" y="419"/>
                  </a:lnTo>
                  <a:lnTo>
                    <a:pt x="102" y="421"/>
                  </a:lnTo>
                  <a:lnTo>
                    <a:pt x="102" y="423"/>
                  </a:lnTo>
                  <a:lnTo>
                    <a:pt x="107" y="437"/>
                  </a:lnTo>
                  <a:lnTo>
                    <a:pt x="109" y="440"/>
                  </a:lnTo>
                  <a:lnTo>
                    <a:pt x="114" y="445"/>
                  </a:lnTo>
                  <a:lnTo>
                    <a:pt x="114" y="445"/>
                  </a:lnTo>
                  <a:lnTo>
                    <a:pt x="114" y="447"/>
                  </a:lnTo>
                  <a:lnTo>
                    <a:pt x="114" y="452"/>
                  </a:lnTo>
                  <a:lnTo>
                    <a:pt x="116" y="452"/>
                  </a:lnTo>
                  <a:lnTo>
                    <a:pt x="116" y="454"/>
                  </a:lnTo>
                  <a:lnTo>
                    <a:pt x="116" y="456"/>
                  </a:lnTo>
                  <a:lnTo>
                    <a:pt x="116" y="459"/>
                  </a:lnTo>
                  <a:lnTo>
                    <a:pt x="116" y="461"/>
                  </a:lnTo>
                  <a:lnTo>
                    <a:pt x="116" y="464"/>
                  </a:lnTo>
                  <a:lnTo>
                    <a:pt x="116" y="466"/>
                  </a:lnTo>
                  <a:lnTo>
                    <a:pt x="116" y="471"/>
                  </a:lnTo>
                  <a:lnTo>
                    <a:pt x="116" y="475"/>
                  </a:lnTo>
                  <a:lnTo>
                    <a:pt x="116" y="485"/>
                  </a:lnTo>
                  <a:lnTo>
                    <a:pt x="116" y="485"/>
                  </a:lnTo>
                  <a:lnTo>
                    <a:pt x="114" y="487"/>
                  </a:lnTo>
                  <a:lnTo>
                    <a:pt x="114" y="490"/>
                  </a:lnTo>
                  <a:lnTo>
                    <a:pt x="114" y="490"/>
                  </a:lnTo>
                  <a:lnTo>
                    <a:pt x="116" y="492"/>
                  </a:lnTo>
                  <a:lnTo>
                    <a:pt x="116" y="494"/>
                  </a:lnTo>
                  <a:lnTo>
                    <a:pt x="116" y="499"/>
                  </a:lnTo>
                  <a:lnTo>
                    <a:pt x="116" y="499"/>
                  </a:lnTo>
                  <a:lnTo>
                    <a:pt x="118" y="501"/>
                  </a:lnTo>
                  <a:lnTo>
                    <a:pt x="121" y="501"/>
                  </a:lnTo>
                  <a:lnTo>
                    <a:pt x="123" y="506"/>
                  </a:lnTo>
                  <a:lnTo>
                    <a:pt x="128" y="511"/>
                  </a:lnTo>
                  <a:lnTo>
                    <a:pt x="130" y="516"/>
                  </a:lnTo>
                  <a:lnTo>
                    <a:pt x="130" y="518"/>
                  </a:lnTo>
                  <a:lnTo>
                    <a:pt x="130" y="518"/>
                  </a:lnTo>
                  <a:lnTo>
                    <a:pt x="130" y="520"/>
                  </a:lnTo>
                  <a:lnTo>
                    <a:pt x="130" y="520"/>
                  </a:lnTo>
                  <a:lnTo>
                    <a:pt x="130" y="520"/>
                  </a:lnTo>
                  <a:lnTo>
                    <a:pt x="130" y="523"/>
                  </a:lnTo>
                  <a:lnTo>
                    <a:pt x="130" y="523"/>
                  </a:lnTo>
                  <a:lnTo>
                    <a:pt x="130" y="523"/>
                  </a:lnTo>
                  <a:lnTo>
                    <a:pt x="133" y="525"/>
                  </a:lnTo>
                  <a:lnTo>
                    <a:pt x="133" y="525"/>
                  </a:lnTo>
                  <a:lnTo>
                    <a:pt x="135" y="527"/>
                  </a:lnTo>
                  <a:lnTo>
                    <a:pt x="135" y="530"/>
                  </a:lnTo>
                  <a:lnTo>
                    <a:pt x="137" y="530"/>
                  </a:lnTo>
                  <a:lnTo>
                    <a:pt x="137" y="535"/>
                  </a:lnTo>
                  <a:lnTo>
                    <a:pt x="140" y="537"/>
                  </a:lnTo>
                  <a:lnTo>
                    <a:pt x="140" y="542"/>
                  </a:lnTo>
                  <a:lnTo>
                    <a:pt x="142" y="549"/>
                  </a:lnTo>
                  <a:lnTo>
                    <a:pt x="149" y="553"/>
                  </a:lnTo>
                  <a:lnTo>
                    <a:pt x="149" y="553"/>
                  </a:lnTo>
                  <a:lnTo>
                    <a:pt x="152" y="553"/>
                  </a:lnTo>
                  <a:lnTo>
                    <a:pt x="154" y="553"/>
                  </a:lnTo>
                  <a:lnTo>
                    <a:pt x="156" y="553"/>
                  </a:lnTo>
                  <a:lnTo>
                    <a:pt x="159" y="553"/>
                  </a:lnTo>
                  <a:lnTo>
                    <a:pt x="163" y="553"/>
                  </a:lnTo>
                  <a:lnTo>
                    <a:pt x="168" y="553"/>
                  </a:lnTo>
                  <a:lnTo>
                    <a:pt x="175" y="551"/>
                  </a:lnTo>
                  <a:lnTo>
                    <a:pt x="182" y="551"/>
                  </a:lnTo>
                  <a:lnTo>
                    <a:pt x="189" y="551"/>
                  </a:lnTo>
                  <a:lnTo>
                    <a:pt x="199" y="551"/>
                  </a:lnTo>
                  <a:lnTo>
                    <a:pt x="208" y="549"/>
                  </a:lnTo>
                  <a:lnTo>
                    <a:pt x="220" y="549"/>
                  </a:lnTo>
                  <a:lnTo>
                    <a:pt x="230" y="549"/>
                  </a:lnTo>
                  <a:lnTo>
                    <a:pt x="241" y="546"/>
                  </a:lnTo>
                  <a:lnTo>
                    <a:pt x="253" y="546"/>
                  </a:lnTo>
                  <a:lnTo>
                    <a:pt x="265" y="546"/>
                  </a:lnTo>
                  <a:lnTo>
                    <a:pt x="277" y="544"/>
                  </a:lnTo>
                  <a:lnTo>
                    <a:pt x="289" y="544"/>
                  </a:lnTo>
                  <a:lnTo>
                    <a:pt x="301" y="542"/>
                  </a:lnTo>
                  <a:lnTo>
                    <a:pt x="312" y="542"/>
                  </a:lnTo>
                  <a:lnTo>
                    <a:pt x="324" y="539"/>
                  </a:lnTo>
                  <a:lnTo>
                    <a:pt x="336" y="539"/>
                  </a:lnTo>
                  <a:lnTo>
                    <a:pt x="348" y="539"/>
                  </a:lnTo>
                  <a:lnTo>
                    <a:pt x="357" y="537"/>
                  </a:lnTo>
                  <a:lnTo>
                    <a:pt x="369" y="537"/>
                  </a:lnTo>
                  <a:lnTo>
                    <a:pt x="379" y="537"/>
                  </a:lnTo>
                  <a:lnTo>
                    <a:pt x="388" y="535"/>
                  </a:lnTo>
                  <a:lnTo>
                    <a:pt x="398" y="535"/>
                  </a:lnTo>
                  <a:lnTo>
                    <a:pt x="405" y="535"/>
                  </a:lnTo>
                  <a:lnTo>
                    <a:pt x="412" y="532"/>
                  </a:lnTo>
                  <a:lnTo>
                    <a:pt x="416" y="532"/>
                  </a:lnTo>
                  <a:lnTo>
                    <a:pt x="424" y="532"/>
                  </a:lnTo>
                  <a:lnTo>
                    <a:pt x="426" y="532"/>
                  </a:lnTo>
                  <a:lnTo>
                    <a:pt x="431" y="532"/>
                  </a:lnTo>
                  <a:lnTo>
                    <a:pt x="431" y="532"/>
                  </a:lnTo>
                  <a:lnTo>
                    <a:pt x="431" y="532"/>
                  </a:lnTo>
                  <a:lnTo>
                    <a:pt x="431" y="532"/>
                  </a:lnTo>
                  <a:lnTo>
                    <a:pt x="431" y="535"/>
                  </a:lnTo>
                  <a:lnTo>
                    <a:pt x="431" y="535"/>
                  </a:lnTo>
                  <a:lnTo>
                    <a:pt x="431" y="535"/>
                  </a:lnTo>
                  <a:lnTo>
                    <a:pt x="431" y="535"/>
                  </a:lnTo>
                  <a:lnTo>
                    <a:pt x="431" y="535"/>
                  </a:lnTo>
                  <a:lnTo>
                    <a:pt x="435" y="539"/>
                  </a:lnTo>
                  <a:lnTo>
                    <a:pt x="435" y="539"/>
                  </a:lnTo>
                  <a:lnTo>
                    <a:pt x="435" y="539"/>
                  </a:lnTo>
                  <a:lnTo>
                    <a:pt x="435" y="542"/>
                  </a:lnTo>
                  <a:lnTo>
                    <a:pt x="435" y="542"/>
                  </a:lnTo>
                  <a:lnTo>
                    <a:pt x="435" y="542"/>
                  </a:lnTo>
                  <a:lnTo>
                    <a:pt x="435" y="542"/>
                  </a:lnTo>
                  <a:lnTo>
                    <a:pt x="435" y="544"/>
                  </a:lnTo>
                  <a:lnTo>
                    <a:pt x="435" y="546"/>
                  </a:lnTo>
                  <a:lnTo>
                    <a:pt x="435" y="546"/>
                  </a:lnTo>
                  <a:lnTo>
                    <a:pt x="435" y="546"/>
                  </a:lnTo>
                  <a:lnTo>
                    <a:pt x="438" y="549"/>
                  </a:lnTo>
                  <a:lnTo>
                    <a:pt x="440" y="553"/>
                  </a:lnTo>
                  <a:lnTo>
                    <a:pt x="440" y="553"/>
                  </a:lnTo>
                  <a:lnTo>
                    <a:pt x="440" y="553"/>
                  </a:lnTo>
                  <a:lnTo>
                    <a:pt x="440" y="553"/>
                  </a:lnTo>
                  <a:lnTo>
                    <a:pt x="443" y="553"/>
                  </a:lnTo>
                  <a:lnTo>
                    <a:pt x="443" y="553"/>
                  </a:lnTo>
                  <a:lnTo>
                    <a:pt x="447" y="553"/>
                  </a:lnTo>
                  <a:lnTo>
                    <a:pt x="447" y="553"/>
                  </a:lnTo>
                  <a:lnTo>
                    <a:pt x="450" y="553"/>
                  </a:lnTo>
                  <a:lnTo>
                    <a:pt x="452" y="553"/>
                  </a:lnTo>
                  <a:lnTo>
                    <a:pt x="452" y="553"/>
                  </a:lnTo>
                  <a:lnTo>
                    <a:pt x="454" y="551"/>
                  </a:lnTo>
                  <a:lnTo>
                    <a:pt x="454" y="551"/>
                  </a:lnTo>
                  <a:lnTo>
                    <a:pt x="454" y="551"/>
                  </a:lnTo>
                  <a:lnTo>
                    <a:pt x="454" y="551"/>
                  </a:lnTo>
                  <a:lnTo>
                    <a:pt x="454" y="549"/>
                  </a:lnTo>
                  <a:lnTo>
                    <a:pt x="454" y="546"/>
                  </a:lnTo>
                  <a:lnTo>
                    <a:pt x="454" y="544"/>
                  </a:lnTo>
                  <a:lnTo>
                    <a:pt x="454" y="544"/>
                  </a:lnTo>
                  <a:lnTo>
                    <a:pt x="454" y="535"/>
                  </a:lnTo>
                  <a:lnTo>
                    <a:pt x="454" y="527"/>
                  </a:lnTo>
                  <a:lnTo>
                    <a:pt x="454" y="525"/>
                  </a:lnTo>
                  <a:lnTo>
                    <a:pt x="454" y="525"/>
                  </a:lnTo>
                  <a:lnTo>
                    <a:pt x="454" y="523"/>
                  </a:lnTo>
                  <a:lnTo>
                    <a:pt x="454" y="523"/>
                  </a:lnTo>
                  <a:lnTo>
                    <a:pt x="452" y="520"/>
                  </a:lnTo>
                  <a:lnTo>
                    <a:pt x="450" y="520"/>
                  </a:lnTo>
                  <a:lnTo>
                    <a:pt x="450" y="518"/>
                  </a:lnTo>
                  <a:lnTo>
                    <a:pt x="450" y="518"/>
                  </a:lnTo>
                  <a:lnTo>
                    <a:pt x="450" y="516"/>
                  </a:lnTo>
                  <a:lnTo>
                    <a:pt x="450" y="516"/>
                  </a:lnTo>
                  <a:lnTo>
                    <a:pt x="450" y="513"/>
                  </a:lnTo>
                  <a:lnTo>
                    <a:pt x="450" y="511"/>
                  </a:lnTo>
                  <a:lnTo>
                    <a:pt x="450" y="511"/>
                  </a:lnTo>
                  <a:lnTo>
                    <a:pt x="450" y="508"/>
                  </a:lnTo>
                  <a:lnTo>
                    <a:pt x="450" y="506"/>
                  </a:lnTo>
                  <a:lnTo>
                    <a:pt x="450" y="506"/>
                  </a:lnTo>
                  <a:lnTo>
                    <a:pt x="450" y="506"/>
                  </a:lnTo>
                  <a:lnTo>
                    <a:pt x="450" y="504"/>
                  </a:lnTo>
                  <a:lnTo>
                    <a:pt x="450" y="504"/>
                  </a:lnTo>
                  <a:lnTo>
                    <a:pt x="450" y="504"/>
                  </a:lnTo>
                  <a:lnTo>
                    <a:pt x="450" y="501"/>
                  </a:lnTo>
                  <a:lnTo>
                    <a:pt x="450" y="501"/>
                  </a:lnTo>
                  <a:lnTo>
                    <a:pt x="450" y="501"/>
                  </a:lnTo>
                  <a:lnTo>
                    <a:pt x="452" y="499"/>
                  </a:lnTo>
                  <a:lnTo>
                    <a:pt x="452" y="499"/>
                  </a:lnTo>
                  <a:lnTo>
                    <a:pt x="452" y="499"/>
                  </a:lnTo>
                  <a:lnTo>
                    <a:pt x="454" y="499"/>
                  </a:lnTo>
                  <a:lnTo>
                    <a:pt x="454" y="499"/>
                  </a:lnTo>
                  <a:lnTo>
                    <a:pt x="454" y="499"/>
                  </a:lnTo>
                  <a:lnTo>
                    <a:pt x="454" y="499"/>
                  </a:lnTo>
                  <a:lnTo>
                    <a:pt x="454" y="497"/>
                  </a:lnTo>
                  <a:lnTo>
                    <a:pt x="454" y="497"/>
                  </a:lnTo>
                  <a:lnTo>
                    <a:pt x="454" y="497"/>
                  </a:lnTo>
                  <a:lnTo>
                    <a:pt x="454" y="497"/>
                  </a:lnTo>
                  <a:lnTo>
                    <a:pt x="454" y="494"/>
                  </a:lnTo>
                  <a:lnTo>
                    <a:pt x="457" y="494"/>
                  </a:lnTo>
                  <a:lnTo>
                    <a:pt x="457" y="494"/>
                  </a:lnTo>
                  <a:lnTo>
                    <a:pt x="459" y="494"/>
                  </a:lnTo>
                  <a:lnTo>
                    <a:pt x="459" y="494"/>
                  </a:lnTo>
                  <a:lnTo>
                    <a:pt x="459" y="494"/>
                  </a:lnTo>
                  <a:lnTo>
                    <a:pt x="461" y="494"/>
                  </a:lnTo>
                  <a:lnTo>
                    <a:pt x="461" y="494"/>
                  </a:lnTo>
                  <a:lnTo>
                    <a:pt x="464" y="494"/>
                  </a:lnTo>
                  <a:lnTo>
                    <a:pt x="466" y="497"/>
                  </a:lnTo>
                  <a:lnTo>
                    <a:pt x="476" y="499"/>
                  </a:lnTo>
                  <a:lnTo>
                    <a:pt x="476" y="499"/>
                  </a:lnTo>
                  <a:lnTo>
                    <a:pt x="478" y="499"/>
                  </a:lnTo>
                  <a:lnTo>
                    <a:pt x="478" y="499"/>
                  </a:lnTo>
                  <a:lnTo>
                    <a:pt x="480" y="499"/>
                  </a:lnTo>
                  <a:lnTo>
                    <a:pt x="480" y="499"/>
                  </a:lnTo>
                  <a:lnTo>
                    <a:pt x="483" y="499"/>
                  </a:lnTo>
                  <a:lnTo>
                    <a:pt x="483" y="499"/>
                  </a:lnTo>
                  <a:lnTo>
                    <a:pt x="490" y="501"/>
                  </a:lnTo>
                  <a:lnTo>
                    <a:pt x="490" y="501"/>
                  </a:lnTo>
                  <a:lnTo>
                    <a:pt x="492" y="501"/>
                  </a:lnTo>
                  <a:lnTo>
                    <a:pt x="492" y="501"/>
                  </a:lnTo>
                  <a:lnTo>
                    <a:pt x="495" y="501"/>
                  </a:lnTo>
                  <a:lnTo>
                    <a:pt x="495" y="501"/>
                  </a:lnTo>
                  <a:lnTo>
                    <a:pt x="499" y="501"/>
                  </a:lnTo>
                  <a:lnTo>
                    <a:pt x="499" y="501"/>
                  </a:lnTo>
                  <a:lnTo>
                    <a:pt x="504" y="499"/>
                  </a:lnTo>
                  <a:lnTo>
                    <a:pt x="506" y="499"/>
                  </a:lnTo>
                  <a:lnTo>
                    <a:pt x="506" y="499"/>
                  </a:lnTo>
                  <a:lnTo>
                    <a:pt x="506" y="499"/>
                  </a:lnTo>
                  <a:lnTo>
                    <a:pt x="506" y="494"/>
                  </a:lnTo>
                  <a:lnTo>
                    <a:pt x="506" y="492"/>
                  </a:lnTo>
                  <a:lnTo>
                    <a:pt x="504" y="492"/>
                  </a:lnTo>
                  <a:lnTo>
                    <a:pt x="504" y="490"/>
                  </a:lnTo>
                  <a:lnTo>
                    <a:pt x="504" y="490"/>
                  </a:lnTo>
                  <a:lnTo>
                    <a:pt x="502" y="487"/>
                  </a:lnTo>
                  <a:lnTo>
                    <a:pt x="502" y="485"/>
                  </a:lnTo>
                  <a:lnTo>
                    <a:pt x="502" y="485"/>
                  </a:lnTo>
                  <a:lnTo>
                    <a:pt x="499" y="485"/>
                  </a:lnTo>
                  <a:lnTo>
                    <a:pt x="499" y="482"/>
                  </a:lnTo>
                  <a:lnTo>
                    <a:pt x="502" y="482"/>
                  </a:lnTo>
                  <a:lnTo>
                    <a:pt x="502" y="482"/>
                  </a:lnTo>
                  <a:lnTo>
                    <a:pt x="504" y="482"/>
                  </a:lnTo>
                  <a:lnTo>
                    <a:pt x="504" y="482"/>
                  </a:lnTo>
                  <a:lnTo>
                    <a:pt x="504" y="482"/>
                  </a:lnTo>
                  <a:lnTo>
                    <a:pt x="504" y="480"/>
                  </a:lnTo>
                  <a:lnTo>
                    <a:pt x="502" y="480"/>
                  </a:lnTo>
                  <a:lnTo>
                    <a:pt x="502" y="480"/>
                  </a:lnTo>
                  <a:lnTo>
                    <a:pt x="502" y="478"/>
                  </a:lnTo>
                  <a:lnTo>
                    <a:pt x="502" y="478"/>
                  </a:lnTo>
                  <a:lnTo>
                    <a:pt x="502" y="475"/>
                  </a:lnTo>
                  <a:lnTo>
                    <a:pt x="502" y="475"/>
                  </a:lnTo>
                  <a:lnTo>
                    <a:pt x="506" y="471"/>
                  </a:lnTo>
                  <a:lnTo>
                    <a:pt x="506" y="468"/>
                  </a:lnTo>
                  <a:lnTo>
                    <a:pt x="504" y="468"/>
                  </a:lnTo>
                  <a:lnTo>
                    <a:pt x="502" y="468"/>
                  </a:lnTo>
                  <a:lnTo>
                    <a:pt x="499" y="468"/>
                  </a:lnTo>
                  <a:lnTo>
                    <a:pt x="499" y="466"/>
                  </a:lnTo>
                  <a:lnTo>
                    <a:pt x="504" y="466"/>
                  </a:lnTo>
                  <a:lnTo>
                    <a:pt x="504" y="464"/>
                  </a:lnTo>
                  <a:lnTo>
                    <a:pt x="504" y="461"/>
                  </a:lnTo>
                  <a:lnTo>
                    <a:pt x="504" y="459"/>
                  </a:lnTo>
                  <a:lnTo>
                    <a:pt x="499" y="456"/>
                  </a:lnTo>
                  <a:lnTo>
                    <a:pt x="497" y="454"/>
                  </a:lnTo>
                  <a:lnTo>
                    <a:pt x="499" y="454"/>
                  </a:lnTo>
                  <a:lnTo>
                    <a:pt x="502" y="456"/>
                  </a:lnTo>
                  <a:lnTo>
                    <a:pt x="506" y="459"/>
                  </a:lnTo>
                  <a:lnTo>
                    <a:pt x="506" y="461"/>
                  </a:lnTo>
                  <a:lnTo>
                    <a:pt x="509" y="461"/>
                  </a:lnTo>
                  <a:lnTo>
                    <a:pt x="509" y="452"/>
                  </a:lnTo>
                  <a:lnTo>
                    <a:pt x="509" y="447"/>
                  </a:lnTo>
                  <a:lnTo>
                    <a:pt x="506" y="449"/>
                  </a:lnTo>
                  <a:lnTo>
                    <a:pt x="506" y="452"/>
                  </a:lnTo>
                  <a:lnTo>
                    <a:pt x="506" y="454"/>
                  </a:lnTo>
                  <a:lnTo>
                    <a:pt x="504" y="454"/>
                  </a:lnTo>
                  <a:lnTo>
                    <a:pt x="502" y="452"/>
                  </a:lnTo>
                  <a:lnTo>
                    <a:pt x="499" y="449"/>
                  </a:lnTo>
                  <a:lnTo>
                    <a:pt x="499" y="449"/>
                  </a:lnTo>
                  <a:lnTo>
                    <a:pt x="499" y="447"/>
                  </a:lnTo>
                  <a:lnTo>
                    <a:pt x="504" y="449"/>
                  </a:lnTo>
                  <a:lnTo>
                    <a:pt x="504" y="447"/>
                  </a:lnTo>
                  <a:lnTo>
                    <a:pt x="502" y="445"/>
                  </a:lnTo>
                  <a:lnTo>
                    <a:pt x="502" y="440"/>
                  </a:lnTo>
                  <a:lnTo>
                    <a:pt x="502" y="437"/>
                  </a:lnTo>
                  <a:lnTo>
                    <a:pt x="502" y="437"/>
                  </a:lnTo>
                  <a:lnTo>
                    <a:pt x="504" y="435"/>
                  </a:lnTo>
                  <a:lnTo>
                    <a:pt x="504" y="437"/>
                  </a:lnTo>
                  <a:lnTo>
                    <a:pt x="506" y="445"/>
                  </a:lnTo>
                  <a:lnTo>
                    <a:pt x="506" y="445"/>
                  </a:lnTo>
                  <a:lnTo>
                    <a:pt x="506" y="445"/>
                  </a:lnTo>
                  <a:lnTo>
                    <a:pt x="509" y="445"/>
                  </a:lnTo>
                  <a:lnTo>
                    <a:pt x="511" y="442"/>
                  </a:lnTo>
                  <a:lnTo>
                    <a:pt x="513" y="440"/>
                  </a:lnTo>
                  <a:lnTo>
                    <a:pt x="516" y="433"/>
                  </a:lnTo>
                  <a:lnTo>
                    <a:pt x="518" y="433"/>
                  </a:lnTo>
                  <a:lnTo>
                    <a:pt x="518" y="433"/>
                  </a:lnTo>
                  <a:lnTo>
                    <a:pt x="518" y="428"/>
                  </a:lnTo>
                  <a:lnTo>
                    <a:pt x="518" y="426"/>
                  </a:lnTo>
                  <a:lnTo>
                    <a:pt x="516" y="426"/>
                  </a:lnTo>
                  <a:lnTo>
                    <a:pt x="511" y="423"/>
                  </a:lnTo>
                  <a:lnTo>
                    <a:pt x="511" y="423"/>
                  </a:lnTo>
                  <a:lnTo>
                    <a:pt x="506" y="423"/>
                  </a:lnTo>
                  <a:lnTo>
                    <a:pt x="502" y="423"/>
                  </a:lnTo>
                  <a:lnTo>
                    <a:pt x="497" y="421"/>
                  </a:lnTo>
                  <a:lnTo>
                    <a:pt x="495" y="419"/>
                  </a:lnTo>
                  <a:lnTo>
                    <a:pt x="495" y="419"/>
                  </a:lnTo>
                  <a:lnTo>
                    <a:pt x="495" y="419"/>
                  </a:lnTo>
                  <a:lnTo>
                    <a:pt x="497" y="419"/>
                  </a:lnTo>
                  <a:lnTo>
                    <a:pt x="499" y="421"/>
                  </a:lnTo>
                  <a:lnTo>
                    <a:pt x="511" y="421"/>
                  </a:lnTo>
                  <a:lnTo>
                    <a:pt x="516" y="421"/>
                  </a:lnTo>
                  <a:lnTo>
                    <a:pt x="516" y="419"/>
                  </a:lnTo>
                  <a:lnTo>
                    <a:pt x="516" y="416"/>
                  </a:lnTo>
                  <a:lnTo>
                    <a:pt x="513" y="414"/>
                  </a:lnTo>
                  <a:lnTo>
                    <a:pt x="511" y="411"/>
                  </a:lnTo>
                  <a:lnTo>
                    <a:pt x="509" y="409"/>
                  </a:lnTo>
                  <a:lnTo>
                    <a:pt x="509" y="409"/>
                  </a:lnTo>
                  <a:lnTo>
                    <a:pt x="509" y="409"/>
                  </a:lnTo>
                  <a:lnTo>
                    <a:pt x="511" y="407"/>
                  </a:lnTo>
                  <a:lnTo>
                    <a:pt x="511" y="407"/>
                  </a:lnTo>
                  <a:lnTo>
                    <a:pt x="511" y="407"/>
                  </a:lnTo>
                  <a:lnTo>
                    <a:pt x="511" y="409"/>
                  </a:lnTo>
                  <a:lnTo>
                    <a:pt x="513" y="409"/>
                  </a:lnTo>
                  <a:lnTo>
                    <a:pt x="513" y="411"/>
                  </a:lnTo>
                  <a:lnTo>
                    <a:pt x="513" y="411"/>
                  </a:lnTo>
                  <a:lnTo>
                    <a:pt x="516" y="411"/>
                  </a:lnTo>
                  <a:lnTo>
                    <a:pt x="516" y="414"/>
                  </a:lnTo>
                  <a:lnTo>
                    <a:pt x="516" y="411"/>
                  </a:lnTo>
                  <a:lnTo>
                    <a:pt x="518" y="411"/>
                  </a:lnTo>
                  <a:lnTo>
                    <a:pt x="516" y="411"/>
                  </a:lnTo>
                  <a:lnTo>
                    <a:pt x="516" y="409"/>
                  </a:lnTo>
                  <a:lnTo>
                    <a:pt x="523" y="397"/>
                  </a:lnTo>
                  <a:lnTo>
                    <a:pt x="523" y="393"/>
                  </a:lnTo>
                  <a:lnTo>
                    <a:pt x="521" y="393"/>
                  </a:lnTo>
                  <a:lnTo>
                    <a:pt x="516" y="395"/>
                  </a:lnTo>
                  <a:lnTo>
                    <a:pt x="511" y="400"/>
                  </a:lnTo>
                  <a:lnTo>
                    <a:pt x="511" y="400"/>
                  </a:lnTo>
                  <a:lnTo>
                    <a:pt x="513" y="397"/>
                  </a:lnTo>
                  <a:lnTo>
                    <a:pt x="513" y="395"/>
                  </a:lnTo>
                  <a:lnTo>
                    <a:pt x="511" y="395"/>
                  </a:lnTo>
                  <a:lnTo>
                    <a:pt x="511" y="395"/>
                  </a:lnTo>
                  <a:lnTo>
                    <a:pt x="509" y="395"/>
                  </a:lnTo>
                  <a:lnTo>
                    <a:pt x="509" y="395"/>
                  </a:lnTo>
                  <a:lnTo>
                    <a:pt x="506" y="395"/>
                  </a:lnTo>
                  <a:lnTo>
                    <a:pt x="506" y="393"/>
                  </a:lnTo>
                  <a:lnTo>
                    <a:pt x="506" y="393"/>
                  </a:lnTo>
                  <a:lnTo>
                    <a:pt x="509" y="393"/>
                  </a:lnTo>
                  <a:lnTo>
                    <a:pt x="509" y="390"/>
                  </a:lnTo>
                  <a:lnTo>
                    <a:pt x="511" y="390"/>
                  </a:lnTo>
                  <a:lnTo>
                    <a:pt x="513" y="390"/>
                  </a:lnTo>
                  <a:lnTo>
                    <a:pt x="516" y="390"/>
                  </a:lnTo>
                  <a:lnTo>
                    <a:pt x="518" y="390"/>
                  </a:lnTo>
                  <a:lnTo>
                    <a:pt x="521" y="385"/>
                  </a:lnTo>
                  <a:lnTo>
                    <a:pt x="518" y="385"/>
                  </a:lnTo>
                  <a:lnTo>
                    <a:pt x="516" y="383"/>
                  </a:lnTo>
                  <a:lnTo>
                    <a:pt x="513" y="381"/>
                  </a:lnTo>
                  <a:lnTo>
                    <a:pt x="516" y="381"/>
                  </a:lnTo>
                  <a:lnTo>
                    <a:pt x="518" y="381"/>
                  </a:lnTo>
                  <a:lnTo>
                    <a:pt x="521" y="383"/>
                  </a:lnTo>
                  <a:lnTo>
                    <a:pt x="521" y="383"/>
                  </a:lnTo>
                  <a:lnTo>
                    <a:pt x="523" y="388"/>
                  </a:lnTo>
                  <a:lnTo>
                    <a:pt x="523" y="390"/>
                  </a:lnTo>
                  <a:lnTo>
                    <a:pt x="523" y="388"/>
                  </a:lnTo>
                  <a:lnTo>
                    <a:pt x="525" y="388"/>
                  </a:lnTo>
                  <a:lnTo>
                    <a:pt x="525" y="378"/>
                  </a:lnTo>
                  <a:lnTo>
                    <a:pt x="525" y="376"/>
                  </a:lnTo>
                  <a:lnTo>
                    <a:pt x="525" y="374"/>
                  </a:lnTo>
                  <a:lnTo>
                    <a:pt x="523" y="371"/>
                  </a:lnTo>
                  <a:lnTo>
                    <a:pt x="521" y="374"/>
                  </a:lnTo>
                  <a:lnTo>
                    <a:pt x="521" y="374"/>
                  </a:lnTo>
                  <a:lnTo>
                    <a:pt x="523" y="376"/>
                  </a:lnTo>
                  <a:lnTo>
                    <a:pt x="523" y="376"/>
                  </a:lnTo>
                  <a:lnTo>
                    <a:pt x="516" y="378"/>
                  </a:lnTo>
                  <a:lnTo>
                    <a:pt x="513" y="378"/>
                  </a:lnTo>
                  <a:lnTo>
                    <a:pt x="518" y="374"/>
                  </a:lnTo>
                  <a:lnTo>
                    <a:pt x="518" y="371"/>
                  </a:lnTo>
                  <a:lnTo>
                    <a:pt x="513" y="369"/>
                  </a:lnTo>
                  <a:lnTo>
                    <a:pt x="511" y="369"/>
                  </a:lnTo>
                  <a:lnTo>
                    <a:pt x="509" y="369"/>
                  </a:lnTo>
                  <a:lnTo>
                    <a:pt x="509" y="366"/>
                  </a:lnTo>
                  <a:lnTo>
                    <a:pt x="509" y="366"/>
                  </a:lnTo>
                  <a:lnTo>
                    <a:pt x="511" y="366"/>
                  </a:lnTo>
                  <a:lnTo>
                    <a:pt x="511" y="366"/>
                  </a:lnTo>
                  <a:lnTo>
                    <a:pt x="513" y="366"/>
                  </a:lnTo>
                  <a:lnTo>
                    <a:pt x="516" y="369"/>
                  </a:lnTo>
                  <a:lnTo>
                    <a:pt x="521" y="369"/>
                  </a:lnTo>
                  <a:lnTo>
                    <a:pt x="525" y="366"/>
                  </a:lnTo>
                  <a:lnTo>
                    <a:pt x="525" y="366"/>
                  </a:lnTo>
                  <a:lnTo>
                    <a:pt x="528" y="364"/>
                  </a:lnTo>
                  <a:lnTo>
                    <a:pt x="530" y="359"/>
                  </a:lnTo>
                  <a:lnTo>
                    <a:pt x="530" y="357"/>
                  </a:lnTo>
                  <a:lnTo>
                    <a:pt x="530" y="355"/>
                  </a:lnTo>
                  <a:lnTo>
                    <a:pt x="530" y="355"/>
                  </a:lnTo>
                  <a:lnTo>
                    <a:pt x="530" y="355"/>
                  </a:lnTo>
                  <a:lnTo>
                    <a:pt x="525" y="352"/>
                  </a:lnTo>
                  <a:lnTo>
                    <a:pt x="525" y="352"/>
                  </a:lnTo>
                  <a:lnTo>
                    <a:pt x="521" y="352"/>
                  </a:lnTo>
                  <a:lnTo>
                    <a:pt x="521" y="352"/>
                  </a:lnTo>
                  <a:lnTo>
                    <a:pt x="525" y="350"/>
                  </a:lnTo>
                  <a:lnTo>
                    <a:pt x="525" y="348"/>
                  </a:lnTo>
                  <a:lnTo>
                    <a:pt x="523" y="348"/>
                  </a:lnTo>
                  <a:lnTo>
                    <a:pt x="521" y="345"/>
                  </a:lnTo>
                  <a:lnTo>
                    <a:pt x="523" y="345"/>
                  </a:lnTo>
                  <a:lnTo>
                    <a:pt x="523" y="345"/>
                  </a:lnTo>
                  <a:lnTo>
                    <a:pt x="525" y="345"/>
                  </a:lnTo>
                  <a:lnTo>
                    <a:pt x="525" y="348"/>
                  </a:lnTo>
                  <a:lnTo>
                    <a:pt x="525" y="348"/>
                  </a:lnTo>
                  <a:lnTo>
                    <a:pt x="528" y="348"/>
                  </a:lnTo>
                  <a:lnTo>
                    <a:pt x="532" y="348"/>
                  </a:lnTo>
                  <a:lnTo>
                    <a:pt x="535" y="350"/>
                  </a:lnTo>
                  <a:lnTo>
                    <a:pt x="537" y="350"/>
                  </a:lnTo>
                  <a:lnTo>
                    <a:pt x="539" y="348"/>
                  </a:lnTo>
                  <a:lnTo>
                    <a:pt x="542" y="343"/>
                  </a:lnTo>
                  <a:lnTo>
                    <a:pt x="539" y="343"/>
                  </a:lnTo>
                  <a:lnTo>
                    <a:pt x="537" y="340"/>
                  </a:lnTo>
                  <a:lnTo>
                    <a:pt x="537" y="338"/>
                  </a:lnTo>
                  <a:lnTo>
                    <a:pt x="537" y="338"/>
                  </a:lnTo>
                  <a:lnTo>
                    <a:pt x="537" y="336"/>
                  </a:lnTo>
                  <a:lnTo>
                    <a:pt x="537" y="336"/>
                  </a:lnTo>
                  <a:lnTo>
                    <a:pt x="539" y="333"/>
                  </a:lnTo>
                  <a:lnTo>
                    <a:pt x="539" y="333"/>
                  </a:lnTo>
                  <a:lnTo>
                    <a:pt x="539" y="333"/>
                  </a:lnTo>
                  <a:lnTo>
                    <a:pt x="542" y="336"/>
                  </a:lnTo>
                  <a:lnTo>
                    <a:pt x="542" y="336"/>
                  </a:lnTo>
                  <a:lnTo>
                    <a:pt x="542" y="338"/>
                  </a:lnTo>
                  <a:lnTo>
                    <a:pt x="547" y="333"/>
                  </a:lnTo>
                  <a:lnTo>
                    <a:pt x="549" y="329"/>
                  </a:lnTo>
                  <a:lnTo>
                    <a:pt x="547" y="326"/>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20" name="Google Shape;1120;p57"/>
            <p:cNvSpPr/>
            <p:nvPr/>
          </p:nvSpPr>
          <p:spPr>
            <a:xfrm>
              <a:off x="4810487" y="3833466"/>
              <a:ext cx="920679" cy="804976"/>
            </a:xfrm>
            <a:custGeom>
              <a:avLst/>
              <a:gdLst/>
              <a:ahLst/>
              <a:cxnLst/>
              <a:rect l="l" t="t" r="r" b="b"/>
              <a:pathLst>
                <a:path w="931" h="814" extrusionOk="0">
                  <a:moveTo>
                    <a:pt x="340" y="166"/>
                  </a:moveTo>
                  <a:lnTo>
                    <a:pt x="338" y="168"/>
                  </a:lnTo>
                  <a:lnTo>
                    <a:pt x="333" y="171"/>
                  </a:lnTo>
                  <a:lnTo>
                    <a:pt x="333" y="173"/>
                  </a:lnTo>
                  <a:lnTo>
                    <a:pt x="338" y="171"/>
                  </a:lnTo>
                  <a:lnTo>
                    <a:pt x="340" y="168"/>
                  </a:lnTo>
                  <a:lnTo>
                    <a:pt x="343" y="166"/>
                  </a:lnTo>
                  <a:lnTo>
                    <a:pt x="340" y="166"/>
                  </a:lnTo>
                  <a:lnTo>
                    <a:pt x="340" y="166"/>
                  </a:lnTo>
                  <a:close/>
                  <a:moveTo>
                    <a:pt x="328" y="175"/>
                  </a:moveTo>
                  <a:lnTo>
                    <a:pt x="328" y="178"/>
                  </a:lnTo>
                  <a:lnTo>
                    <a:pt x="326" y="180"/>
                  </a:lnTo>
                  <a:lnTo>
                    <a:pt x="326" y="180"/>
                  </a:lnTo>
                  <a:lnTo>
                    <a:pt x="326" y="180"/>
                  </a:lnTo>
                  <a:lnTo>
                    <a:pt x="324" y="180"/>
                  </a:lnTo>
                  <a:lnTo>
                    <a:pt x="324" y="180"/>
                  </a:lnTo>
                  <a:lnTo>
                    <a:pt x="324" y="183"/>
                  </a:lnTo>
                  <a:lnTo>
                    <a:pt x="324" y="183"/>
                  </a:lnTo>
                  <a:lnTo>
                    <a:pt x="324" y="183"/>
                  </a:lnTo>
                  <a:lnTo>
                    <a:pt x="321" y="183"/>
                  </a:lnTo>
                  <a:lnTo>
                    <a:pt x="300" y="197"/>
                  </a:lnTo>
                  <a:lnTo>
                    <a:pt x="298" y="199"/>
                  </a:lnTo>
                  <a:lnTo>
                    <a:pt x="295" y="199"/>
                  </a:lnTo>
                  <a:lnTo>
                    <a:pt x="290" y="199"/>
                  </a:lnTo>
                  <a:lnTo>
                    <a:pt x="288" y="199"/>
                  </a:lnTo>
                  <a:lnTo>
                    <a:pt x="293" y="199"/>
                  </a:lnTo>
                  <a:lnTo>
                    <a:pt x="295" y="199"/>
                  </a:lnTo>
                  <a:lnTo>
                    <a:pt x="300" y="199"/>
                  </a:lnTo>
                  <a:lnTo>
                    <a:pt x="302" y="199"/>
                  </a:lnTo>
                  <a:lnTo>
                    <a:pt x="309" y="194"/>
                  </a:lnTo>
                  <a:lnTo>
                    <a:pt x="312" y="192"/>
                  </a:lnTo>
                  <a:lnTo>
                    <a:pt x="321" y="185"/>
                  </a:lnTo>
                  <a:lnTo>
                    <a:pt x="326" y="180"/>
                  </a:lnTo>
                  <a:lnTo>
                    <a:pt x="328" y="178"/>
                  </a:lnTo>
                  <a:lnTo>
                    <a:pt x="328" y="178"/>
                  </a:lnTo>
                  <a:lnTo>
                    <a:pt x="331" y="175"/>
                  </a:lnTo>
                  <a:lnTo>
                    <a:pt x="331" y="175"/>
                  </a:lnTo>
                  <a:lnTo>
                    <a:pt x="331" y="175"/>
                  </a:lnTo>
                  <a:lnTo>
                    <a:pt x="328" y="175"/>
                  </a:lnTo>
                  <a:close/>
                  <a:moveTo>
                    <a:pt x="290" y="192"/>
                  </a:moveTo>
                  <a:lnTo>
                    <a:pt x="290" y="190"/>
                  </a:lnTo>
                  <a:lnTo>
                    <a:pt x="288" y="190"/>
                  </a:lnTo>
                  <a:lnTo>
                    <a:pt x="288" y="190"/>
                  </a:lnTo>
                  <a:lnTo>
                    <a:pt x="286" y="190"/>
                  </a:lnTo>
                  <a:lnTo>
                    <a:pt x="283" y="190"/>
                  </a:lnTo>
                  <a:lnTo>
                    <a:pt x="281" y="192"/>
                  </a:lnTo>
                  <a:lnTo>
                    <a:pt x="281" y="192"/>
                  </a:lnTo>
                  <a:lnTo>
                    <a:pt x="276" y="192"/>
                  </a:lnTo>
                  <a:lnTo>
                    <a:pt x="276" y="192"/>
                  </a:lnTo>
                  <a:lnTo>
                    <a:pt x="279" y="194"/>
                  </a:lnTo>
                  <a:lnTo>
                    <a:pt x="281" y="194"/>
                  </a:lnTo>
                  <a:lnTo>
                    <a:pt x="281" y="194"/>
                  </a:lnTo>
                  <a:lnTo>
                    <a:pt x="281" y="197"/>
                  </a:lnTo>
                  <a:lnTo>
                    <a:pt x="283" y="197"/>
                  </a:lnTo>
                  <a:lnTo>
                    <a:pt x="283" y="197"/>
                  </a:lnTo>
                  <a:lnTo>
                    <a:pt x="286" y="197"/>
                  </a:lnTo>
                  <a:lnTo>
                    <a:pt x="288" y="197"/>
                  </a:lnTo>
                  <a:lnTo>
                    <a:pt x="288" y="197"/>
                  </a:lnTo>
                  <a:lnTo>
                    <a:pt x="288" y="194"/>
                  </a:lnTo>
                  <a:lnTo>
                    <a:pt x="288" y="194"/>
                  </a:lnTo>
                  <a:lnTo>
                    <a:pt x="288" y="192"/>
                  </a:lnTo>
                  <a:lnTo>
                    <a:pt x="290" y="192"/>
                  </a:lnTo>
                  <a:close/>
                  <a:moveTo>
                    <a:pt x="108" y="121"/>
                  </a:moveTo>
                  <a:lnTo>
                    <a:pt x="106" y="123"/>
                  </a:lnTo>
                  <a:lnTo>
                    <a:pt x="106" y="123"/>
                  </a:lnTo>
                  <a:lnTo>
                    <a:pt x="104" y="123"/>
                  </a:lnTo>
                  <a:lnTo>
                    <a:pt x="92" y="128"/>
                  </a:lnTo>
                  <a:lnTo>
                    <a:pt x="87" y="128"/>
                  </a:lnTo>
                  <a:lnTo>
                    <a:pt x="85" y="128"/>
                  </a:lnTo>
                  <a:lnTo>
                    <a:pt x="82" y="128"/>
                  </a:lnTo>
                  <a:lnTo>
                    <a:pt x="82" y="130"/>
                  </a:lnTo>
                  <a:lnTo>
                    <a:pt x="78" y="130"/>
                  </a:lnTo>
                  <a:lnTo>
                    <a:pt x="70" y="133"/>
                  </a:lnTo>
                  <a:lnTo>
                    <a:pt x="66" y="135"/>
                  </a:lnTo>
                  <a:lnTo>
                    <a:pt x="54" y="138"/>
                  </a:lnTo>
                  <a:lnTo>
                    <a:pt x="44" y="140"/>
                  </a:lnTo>
                  <a:lnTo>
                    <a:pt x="42" y="140"/>
                  </a:lnTo>
                  <a:lnTo>
                    <a:pt x="49" y="140"/>
                  </a:lnTo>
                  <a:lnTo>
                    <a:pt x="120" y="123"/>
                  </a:lnTo>
                  <a:lnTo>
                    <a:pt x="120" y="123"/>
                  </a:lnTo>
                  <a:lnTo>
                    <a:pt x="120" y="123"/>
                  </a:lnTo>
                  <a:lnTo>
                    <a:pt x="120" y="123"/>
                  </a:lnTo>
                  <a:lnTo>
                    <a:pt x="120" y="123"/>
                  </a:lnTo>
                  <a:lnTo>
                    <a:pt x="123" y="123"/>
                  </a:lnTo>
                  <a:lnTo>
                    <a:pt x="123" y="123"/>
                  </a:lnTo>
                  <a:lnTo>
                    <a:pt x="125" y="121"/>
                  </a:lnTo>
                  <a:lnTo>
                    <a:pt x="113" y="121"/>
                  </a:lnTo>
                  <a:lnTo>
                    <a:pt x="108" y="121"/>
                  </a:lnTo>
                  <a:close/>
                  <a:moveTo>
                    <a:pt x="903" y="597"/>
                  </a:moveTo>
                  <a:lnTo>
                    <a:pt x="903" y="599"/>
                  </a:lnTo>
                  <a:lnTo>
                    <a:pt x="903" y="599"/>
                  </a:lnTo>
                  <a:lnTo>
                    <a:pt x="903" y="599"/>
                  </a:lnTo>
                  <a:lnTo>
                    <a:pt x="905" y="599"/>
                  </a:lnTo>
                  <a:lnTo>
                    <a:pt x="905" y="597"/>
                  </a:lnTo>
                  <a:lnTo>
                    <a:pt x="905" y="590"/>
                  </a:lnTo>
                  <a:lnTo>
                    <a:pt x="905" y="590"/>
                  </a:lnTo>
                  <a:lnTo>
                    <a:pt x="905" y="590"/>
                  </a:lnTo>
                  <a:lnTo>
                    <a:pt x="903" y="590"/>
                  </a:lnTo>
                  <a:lnTo>
                    <a:pt x="903" y="592"/>
                  </a:lnTo>
                  <a:lnTo>
                    <a:pt x="903" y="592"/>
                  </a:lnTo>
                  <a:lnTo>
                    <a:pt x="903" y="592"/>
                  </a:lnTo>
                  <a:lnTo>
                    <a:pt x="903" y="594"/>
                  </a:lnTo>
                  <a:lnTo>
                    <a:pt x="903" y="594"/>
                  </a:lnTo>
                  <a:lnTo>
                    <a:pt x="903" y="594"/>
                  </a:lnTo>
                  <a:lnTo>
                    <a:pt x="903" y="594"/>
                  </a:lnTo>
                  <a:lnTo>
                    <a:pt x="903" y="594"/>
                  </a:lnTo>
                  <a:lnTo>
                    <a:pt x="903" y="594"/>
                  </a:lnTo>
                  <a:lnTo>
                    <a:pt x="903" y="594"/>
                  </a:lnTo>
                  <a:lnTo>
                    <a:pt x="903" y="594"/>
                  </a:lnTo>
                  <a:lnTo>
                    <a:pt x="903" y="594"/>
                  </a:lnTo>
                  <a:lnTo>
                    <a:pt x="903" y="597"/>
                  </a:lnTo>
                  <a:lnTo>
                    <a:pt x="903" y="597"/>
                  </a:lnTo>
                  <a:close/>
                  <a:moveTo>
                    <a:pt x="683" y="540"/>
                  </a:moveTo>
                  <a:lnTo>
                    <a:pt x="681" y="538"/>
                  </a:lnTo>
                  <a:lnTo>
                    <a:pt x="678" y="538"/>
                  </a:lnTo>
                  <a:lnTo>
                    <a:pt x="678" y="538"/>
                  </a:lnTo>
                  <a:lnTo>
                    <a:pt x="678" y="538"/>
                  </a:lnTo>
                  <a:lnTo>
                    <a:pt x="676" y="540"/>
                  </a:lnTo>
                  <a:lnTo>
                    <a:pt x="674" y="540"/>
                  </a:lnTo>
                  <a:lnTo>
                    <a:pt x="671" y="540"/>
                  </a:lnTo>
                  <a:lnTo>
                    <a:pt x="671" y="540"/>
                  </a:lnTo>
                  <a:lnTo>
                    <a:pt x="669" y="540"/>
                  </a:lnTo>
                  <a:lnTo>
                    <a:pt x="667" y="538"/>
                  </a:lnTo>
                  <a:lnTo>
                    <a:pt x="664" y="535"/>
                  </a:lnTo>
                  <a:lnTo>
                    <a:pt x="664" y="533"/>
                  </a:lnTo>
                  <a:lnTo>
                    <a:pt x="664" y="533"/>
                  </a:lnTo>
                  <a:lnTo>
                    <a:pt x="662" y="530"/>
                  </a:lnTo>
                  <a:lnTo>
                    <a:pt x="662" y="530"/>
                  </a:lnTo>
                  <a:lnTo>
                    <a:pt x="662" y="530"/>
                  </a:lnTo>
                  <a:lnTo>
                    <a:pt x="662" y="530"/>
                  </a:lnTo>
                  <a:lnTo>
                    <a:pt x="659" y="530"/>
                  </a:lnTo>
                  <a:lnTo>
                    <a:pt x="662" y="533"/>
                  </a:lnTo>
                  <a:lnTo>
                    <a:pt x="664" y="538"/>
                  </a:lnTo>
                  <a:lnTo>
                    <a:pt x="664" y="540"/>
                  </a:lnTo>
                  <a:lnTo>
                    <a:pt x="667" y="540"/>
                  </a:lnTo>
                  <a:lnTo>
                    <a:pt x="667" y="540"/>
                  </a:lnTo>
                  <a:lnTo>
                    <a:pt x="674" y="545"/>
                  </a:lnTo>
                  <a:lnTo>
                    <a:pt x="674" y="545"/>
                  </a:lnTo>
                  <a:lnTo>
                    <a:pt x="674" y="545"/>
                  </a:lnTo>
                  <a:lnTo>
                    <a:pt x="676" y="545"/>
                  </a:lnTo>
                  <a:lnTo>
                    <a:pt x="678" y="542"/>
                  </a:lnTo>
                  <a:lnTo>
                    <a:pt x="681" y="540"/>
                  </a:lnTo>
                  <a:lnTo>
                    <a:pt x="683" y="540"/>
                  </a:lnTo>
                  <a:lnTo>
                    <a:pt x="683" y="540"/>
                  </a:lnTo>
                  <a:lnTo>
                    <a:pt x="683" y="540"/>
                  </a:lnTo>
                  <a:close/>
                  <a:moveTo>
                    <a:pt x="901" y="547"/>
                  </a:moveTo>
                  <a:lnTo>
                    <a:pt x="901" y="545"/>
                  </a:lnTo>
                  <a:lnTo>
                    <a:pt x="901" y="545"/>
                  </a:lnTo>
                  <a:lnTo>
                    <a:pt x="901" y="540"/>
                  </a:lnTo>
                  <a:lnTo>
                    <a:pt x="901" y="521"/>
                  </a:lnTo>
                  <a:lnTo>
                    <a:pt x="901" y="519"/>
                  </a:lnTo>
                  <a:lnTo>
                    <a:pt x="901" y="516"/>
                  </a:lnTo>
                  <a:lnTo>
                    <a:pt x="901" y="514"/>
                  </a:lnTo>
                  <a:lnTo>
                    <a:pt x="898" y="512"/>
                  </a:lnTo>
                  <a:lnTo>
                    <a:pt x="898" y="509"/>
                  </a:lnTo>
                  <a:lnTo>
                    <a:pt x="901" y="504"/>
                  </a:lnTo>
                  <a:lnTo>
                    <a:pt x="898" y="488"/>
                  </a:lnTo>
                  <a:lnTo>
                    <a:pt x="898" y="488"/>
                  </a:lnTo>
                  <a:lnTo>
                    <a:pt x="898" y="483"/>
                  </a:lnTo>
                  <a:lnTo>
                    <a:pt x="896" y="469"/>
                  </a:lnTo>
                  <a:lnTo>
                    <a:pt x="896" y="464"/>
                  </a:lnTo>
                  <a:lnTo>
                    <a:pt x="894" y="464"/>
                  </a:lnTo>
                  <a:lnTo>
                    <a:pt x="894" y="462"/>
                  </a:lnTo>
                  <a:lnTo>
                    <a:pt x="894" y="459"/>
                  </a:lnTo>
                  <a:lnTo>
                    <a:pt x="894" y="457"/>
                  </a:lnTo>
                  <a:lnTo>
                    <a:pt x="889" y="445"/>
                  </a:lnTo>
                  <a:lnTo>
                    <a:pt x="889" y="445"/>
                  </a:lnTo>
                  <a:lnTo>
                    <a:pt x="887" y="443"/>
                  </a:lnTo>
                  <a:lnTo>
                    <a:pt x="884" y="443"/>
                  </a:lnTo>
                  <a:lnTo>
                    <a:pt x="882" y="443"/>
                  </a:lnTo>
                  <a:lnTo>
                    <a:pt x="882" y="443"/>
                  </a:lnTo>
                  <a:lnTo>
                    <a:pt x="884" y="441"/>
                  </a:lnTo>
                  <a:lnTo>
                    <a:pt x="884" y="441"/>
                  </a:lnTo>
                  <a:lnTo>
                    <a:pt x="887" y="441"/>
                  </a:lnTo>
                  <a:lnTo>
                    <a:pt x="887" y="438"/>
                  </a:lnTo>
                  <a:lnTo>
                    <a:pt x="887" y="438"/>
                  </a:lnTo>
                  <a:lnTo>
                    <a:pt x="884" y="433"/>
                  </a:lnTo>
                  <a:lnTo>
                    <a:pt x="879" y="426"/>
                  </a:lnTo>
                  <a:lnTo>
                    <a:pt x="877" y="422"/>
                  </a:lnTo>
                  <a:lnTo>
                    <a:pt x="875" y="422"/>
                  </a:lnTo>
                  <a:lnTo>
                    <a:pt x="875" y="419"/>
                  </a:lnTo>
                  <a:lnTo>
                    <a:pt x="870" y="417"/>
                  </a:lnTo>
                  <a:lnTo>
                    <a:pt x="870" y="417"/>
                  </a:lnTo>
                  <a:lnTo>
                    <a:pt x="865" y="412"/>
                  </a:lnTo>
                  <a:lnTo>
                    <a:pt x="865" y="412"/>
                  </a:lnTo>
                  <a:lnTo>
                    <a:pt x="863" y="414"/>
                  </a:lnTo>
                  <a:lnTo>
                    <a:pt x="861" y="414"/>
                  </a:lnTo>
                  <a:lnTo>
                    <a:pt x="858" y="412"/>
                  </a:lnTo>
                  <a:lnTo>
                    <a:pt x="858" y="412"/>
                  </a:lnTo>
                  <a:lnTo>
                    <a:pt x="856" y="410"/>
                  </a:lnTo>
                  <a:lnTo>
                    <a:pt x="853" y="410"/>
                  </a:lnTo>
                  <a:lnTo>
                    <a:pt x="856" y="410"/>
                  </a:lnTo>
                  <a:lnTo>
                    <a:pt x="856" y="410"/>
                  </a:lnTo>
                  <a:lnTo>
                    <a:pt x="858" y="410"/>
                  </a:lnTo>
                  <a:lnTo>
                    <a:pt x="858" y="410"/>
                  </a:lnTo>
                  <a:lnTo>
                    <a:pt x="861" y="412"/>
                  </a:lnTo>
                  <a:lnTo>
                    <a:pt x="865" y="412"/>
                  </a:lnTo>
                  <a:lnTo>
                    <a:pt x="868" y="412"/>
                  </a:lnTo>
                  <a:lnTo>
                    <a:pt x="868" y="414"/>
                  </a:lnTo>
                  <a:lnTo>
                    <a:pt x="868" y="412"/>
                  </a:lnTo>
                  <a:lnTo>
                    <a:pt x="844" y="377"/>
                  </a:lnTo>
                  <a:lnTo>
                    <a:pt x="837" y="360"/>
                  </a:lnTo>
                  <a:lnTo>
                    <a:pt x="790" y="289"/>
                  </a:lnTo>
                  <a:lnTo>
                    <a:pt x="787" y="284"/>
                  </a:lnTo>
                  <a:lnTo>
                    <a:pt x="782" y="280"/>
                  </a:lnTo>
                  <a:lnTo>
                    <a:pt x="780" y="272"/>
                  </a:lnTo>
                  <a:lnTo>
                    <a:pt x="778" y="270"/>
                  </a:lnTo>
                  <a:lnTo>
                    <a:pt x="773" y="258"/>
                  </a:lnTo>
                  <a:lnTo>
                    <a:pt x="773" y="254"/>
                  </a:lnTo>
                  <a:lnTo>
                    <a:pt x="771" y="251"/>
                  </a:lnTo>
                  <a:lnTo>
                    <a:pt x="768" y="246"/>
                  </a:lnTo>
                  <a:lnTo>
                    <a:pt x="768" y="244"/>
                  </a:lnTo>
                  <a:lnTo>
                    <a:pt x="768" y="244"/>
                  </a:lnTo>
                  <a:lnTo>
                    <a:pt x="766" y="242"/>
                  </a:lnTo>
                  <a:lnTo>
                    <a:pt x="761" y="230"/>
                  </a:lnTo>
                  <a:lnTo>
                    <a:pt x="764" y="230"/>
                  </a:lnTo>
                  <a:lnTo>
                    <a:pt x="768" y="235"/>
                  </a:lnTo>
                  <a:lnTo>
                    <a:pt x="773" y="235"/>
                  </a:lnTo>
                  <a:lnTo>
                    <a:pt x="775" y="237"/>
                  </a:lnTo>
                  <a:lnTo>
                    <a:pt x="773" y="239"/>
                  </a:lnTo>
                  <a:lnTo>
                    <a:pt x="773" y="242"/>
                  </a:lnTo>
                  <a:lnTo>
                    <a:pt x="773" y="239"/>
                  </a:lnTo>
                  <a:lnTo>
                    <a:pt x="773" y="242"/>
                  </a:lnTo>
                  <a:lnTo>
                    <a:pt x="773" y="244"/>
                  </a:lnTo>
                  <a:lnTo>
                    <a:pt x="773" y="246"/>
                  </a:lnTo>
                  <a:lnTo>
                    <a:pt x="773" y="249"/>
                  </a:lnTo>
                  <a:lnTo>
                    <a:pt x="775" y="251"/>
                  </a:lnTo>
                  <a:lnTo>
                    <a:pt x="778" y="251"/>
                  </a:lnTo>
                  <a:lnTo>
                    <a:pt x="785" y="251"/>
                  </a:lnTo>
                  <a:lnTo>
                    <a:pt x="785" y="251"/>
                  </a:lnTo>
                  <a:lnTo>
                    <a:pt x="787" y="251"/>
                  </a:lnTo>
                  <a:lnTo>
                    <a:pt x="787" y="249"/>
                  </a:lnTo>
                  <a:lnTo>
                    <a:pt x="785" y="249"/>
                  </a:lnTo>
                  <a:lnTo>
                    <a:pt x="785" y="246"/>
                  </a:lnTo>
                  <a:lnTo>
                    <a:pt x="787" y="246"/>
                  </a:lnTo>
                  <a:lnTo>
                    <a:pt x="787" y="246"/>
                  </a:lnTo>
                  <a:lnTo>
                    <a:pt x="787" y="249"/>
                  </a:lnTo>
                  <a:lnTo>
                    <a:pt x="787" y="249"/>
                  </a:lnTo>
                  <a:lnTo>
                    <a:pt x="790" y="246"/>
                  </a:lnTo>
                  <a:lnTo>
                    <a:pt x="792" y="249"/>
                  </a:lnTo>
                  <a:lnTo>
                    <a:pt x="794" y="249"/>
                  </a:lnTo>
                  <a:lnTo>
                    <a:pt x="794" y="251"/>
                  </a:lnTo>
                  <a:lnTo>
                    <a:pt x="797" y="256"/>
                  </a:lnTo>
                  <a:lnTo>
                    <a:pt x="797" y="261"/>
                  </a:lnTo>
                  <a:lnTo>
                    <a:pt x="797" y="277"/>
                  </a:lnTo>
                  <a:lnTo>
                    <a:pt x="799" y="298"/>
                  </a:lnTo>
                  <a:lnTo>
                    <a:pt x="801" y="303"/>
                  </a:lnTo>
                  <a:lnTo>
                    <a:pt x="806" y="310"/>
                  </a:lnTo>
                  <a:lnTo>
                    <a:pt x="816" y="322"/>
                  </a:lnTo>
                  <a:lnTo>
                    <a:pt x="816" y="327"/>
                  </a:lnTo>
                  <a:lnTo>
                    <a:pt x="820" y="329"/>
                  </a:lnTo>
                  <a:lnTo>
                    <a:pt x="820" y="329"/>
                  </a:lnTo>
                  <a:lnTo>
                    <a:pt x="823" y="332"/>
                  </a:lnTo>
                  <a:lnTo>
                    <a:pt x="825" y="336"/>
                  </a:lnTo>
                  <a:lnTo>
                    <a:pt x="825" y="332"/>
                  </a:lnTo>
                  <a:lnTo>
                    <a:pt x="813" y="320"/>
                  </a:lnTo>
                  <a:lnTo>
                    <a:pt x="811" y="313"/>
                  </a:lnTo>
                  <a:lnTo>
                    <a:pt x="808" y="313"/>
                  </a:lnTo>
                  <a:lnTo>
                    <a:pt x="806" y="308"/>
                  </a:lnTo>
                  <a:lnTo>
                    <a:pt x="801" y="296"/>
                  </a:lnTo>
                  <a:lnTo>
                    <a:pt x="801" y="289"/>
                  </a:lnTo>
                  <a:lnTo>
                    <a:pt x="801" y="287"/>
                  </a:lnTo>
                  <a:lnTo>
                    <a:pt x="799" y="287"/>
                  </a:lnTo>
                  <a:lnTo>
                    <a:pt x="801" y="284"/>
                  </a:lnTo>
                  <a:lnTo>
                    <a:pt x="799" y="272"/>
                  </a:lnTo>
                  <a:lnTo>
                    <a:pt x="799" y="272"/>
                  </a:lnTo>
                  <a:lnTo>
                    <a:pt x="799" y="272"/>
                  </a:lnTo>
                  <a:lnTo>
                    <a:pt x="799" y="270"/>
                  </a:lnTo>
                  <a:lnTo>
                    <a:pt x="801" y="270"/>
                  </a:lnTo>
                  <a:lnTo>
                    <a:pt x="801" y="268"/>
                  </a:lnTo>
                  <a:lnTo>
                    <a:pt x="801" y="268"/>
                  </a:lnTo>
                  <a:lnTo>
                    <a:pt x="804" y="265"/>
                  </a:lnTo>
                  <a:lnTo>
                    <a:pt x="804" y="263"/>
                  </a:lnTo>
                  <a:lnTo>
                    <a:pt x="801" y="261"/>
                  </a:lnTo>
                  <a:lnTo>
                    <a:pt x="797" y="254"/>
                  </a:lnTo>
                  <a:lnTo>
                    <a:pt x="790" y="244"/>
                  </a:lnTo>
                  <a:lnTo>
                    <a:pt x="782" y="237"/>
                  </a:lnTo>
                  <a:lnTo>
                    <a:pt x="773" y="225"/>
                  </a:lnTo>
                  <a:lnTo>
                    <a:pt x="754" y="204"/>
                  </a:lnTo>
                  <a:lnTo>
                    <a:pt x="754" y="201"/>
                  </a:lnTo>
                  <a:lnTo>
                    <a:pt x="752" y="199"/>
                  </a:lnTo>
                  <a:lnTo>
                    <a:pt x="749" y="199"/>
                  </a:lnTo>
                  <a:lnTo>
                    <a:pt x="749" y="197"/>
                  </a:lnTo>
                  <a:lnTo>
                    <a:pt x="749" y="194"/>
                  </a:lnTo>
                  <a:lnTo>
                    <a:pt x="735" y="178"/>
                  </a:lnTo>
                  <a:lnTo>
                    <a:pt x="726" y="159"/>
                  </a:lnTo>
                  <a:lnTo>
                    <a:pt x="716" y="147"/>
                  </a:lnTo>
                  <a:lnTo>
                    <a:pt x="709" y="138"/>
                  </a:lnTo>
                  <a:lnTo>
                    <a:pt x="709" y="138"/>
                  </a:lnTo>
                  <a:lnTo>
                    <a:pt x="709" y="135"/>
                  </a:lnTo>
                  <a:lnTo>
                    <a:pt x="707" y="133"/>
                  </a:lnTo>
                  <a:lnTo>
                    <a:pt x="707" y="130"/>
                  </a:lnTo>
                  <a:lnTo>
                    <a:pt x="702" y="123"/>
                  </a:lnTo>
                  <a:lnTo>
                    <a:pt x="700" y="116"/>
                  </a:lnTo>
                  <a:lnTo>
                    <a:pt x="697" y="116"/>
                  </a:lnTo>
                  <a:lnTo>
                    <a:pt x="697" y="114"/>
                  </a:lnTo>
                  <a:lnTo>
                    <a:pt x="695" y="109"/>
                  </a:lnTo>
                  <a:lnTo>
                    <a:pt x="695" y="107"/>
                  </a:lnTo>
                  <a:lnTo>
                    <a:pt x="695" y="107"/>
                  </a:lnTo>
                  <a:lnTo>
                    <a:pt x="695" y="107"/>
                  </a:lnTo>
                  <a:lnTo>
                    <a:pt x="693" y="104"/>
                  </a:lnTo>
                  <a:lnTo>
                    <a:pt x="693" y="104"/>
                  </a:lnTo>
                  <a:lnTo>
                    <a:pt x="693" y="104"/>
                  </a:lnTo>
                  <a:lnTo>
                    <a:pt x="693" y="102"/>
                  </a:lnTo>
                  <a:lnTo>
                    <a:pt x="693" y="102"/>
                  </a:lnTo>
                  <a:lnTo>
                    <a:pt x="690" y="102"/>
                  </a:lnTo>
                  <a:lnTo>
                    <a:pt x="690" y="100"/>
                  </a:lnTo>
                  <a:lnTo>
                    <a:pt x="685" y="85"/>
                  </a:lnTo>
                  <a:lnTo>
                    <a:pt x="683" y="76"/>
                  </a:lnTo>
                  <a:lnTo>
                    <a:pt x="683" y="74"/>
                  </a:lnTo>
                  <a:lnTo>
                    <a:pt x="678" y="69"/>
                  </a:lnTo>
                  <a:lnTo>
                    <a:pt x="678" y="69"/>
                  </a:lnTo>
                  <a:lnTo>
                    <a:pt x="671" y="55"/>
                  </a:lnTo>
                  <a:lnTo>
                    <a:pt x="671" y="50"/>
                  </a:lnTo>
                  <a:lnTo>
                    <a:pt x="671" y="45"/>
                  </a:lnTo>
                  <a:lnTo>
                    <a:pt x="671" y="43"/>
                  </a:lnTo>
                  <a:lnTo>
                    <a:pt x="669" y="43"/>
                  </a:lnTo>
                  <a:lnTo>
                    <a:pt x="669" y="43"/>
                  </a:lnTo>
                  <a:lnTo>
                    <a:pt x="669" y="41"/>
                  </a:lnTo>
                  <a:lnTo>
                    <a:pt x="669" y="38"/>
                  </a:lnTo>
                  <a:lnTo>
                    <a:pt x="667" y="36"/>
                  </a:lnTo>
                  <a:lnTo>
                    <a:pt x="667" y="36"/>
                  </a:lnTo>
                  <a:lnTo>
                    <a:pt x="667" y="33"/>
                  </a:lnTo>
                  <a:lnTo>
                    <a:pt x="664" y="33"/>
                  </a:lnTo>
                  <a:lnTo>
                    <a:pt x="664" y="33"/>
                  </a:lnTo>
                  <a:lnTo>
                    <a:pt x="664" y="33"/>
                  </a:lnTo>
                  <a:lnTo>
                    <a:pt x="662" y="31"/>
                  </a:lnTo>
                  <a:lnTo>
                    <a:pt x="662" y="31"/>
                  </a:lnTo>
                  <a:lnTo>
                    <a:pt x="659" y="29"/>
                  </a:lnTo>
                  <a:lnTo>
                    <a:pt x="659" y="29"/>
                  </a:lnTo>
                  <a:lnTo>
                    <a:pt x="657" y="26"/>
                  </a:lnTo>
                  <a:lnTo>
                    <a:pt x="655" y="26"/>
                  </a:lnTo>
                  <a:lnTo>
                    <a:pt x="655" y="24"/>
                  </a:lnTo>
                  <a:lnTo>
                    <a:pt x="655" y="22"/>
                  </a:lnTo>
                  <a:lnTo>
                    <a:pt x="655" y="19"/>
                  </a:lnTo>
                  <a:lnTo>
                    <a:pt x="655" y="17"/>
                  </a:lnTo>
                  <a:lnTo>
                    <a:pt x="655" y="17"/>
                  </a:lnTo>
                  <a:lnTo>
                    <a:pt x="657" y="17"/>
                  </a:lnTo>
                  <a:lnTo>
                    <a:pt x="657" y="19"/>
                  </a:lnTo>
                  <a:lnTo>
                    <a:pt x="657" y="19"/>
                  </a:lnTo>
                  <a:lnTo>
                    <a:pt x="659" y="19"/>
                  </a:lnTo>
                  <a:lnTo>
                    <a:pt x="659" y="24"/>
                  </a:lnTo>
                  <a:lnTo>
                    <a:pt x="659" y="26"/>
                  </a:lnTo>
                  <a:lnTo>
                    <a:pt x="662" y="26"/>
                  </a:lnTo>
                  <a:lnTo>
                    <a:pt x="662" y="29"/>
                  </a:lnTo>
                  <a:lnTo>
                    <a:pt x="662" y="24"/>
                  </a:lnTo>
                  <a:lnTo>
                    <a:pt x="659" y="14"/>
                  </a:lnTo>
                  <a:lnTo>
                    <a:pt x="659" y="10"/>
                  </a:lnTo>
                  <a:lnTo>
                    <a:pt x="659" y="7"/>
                  </a:lnTo>
                  <a:lnTo>
                    <a:pt x="659" y="7"/>
                  </a:lnTo>
                  <a:lnTo>
                    <a:pt x="659" y="7"/>
                  </a:lnTo>
                  <a:lnTo>
                    <a:pt x="659" y="7"/>
                  </a:lnTo>
                  <a:lnTo>
                    <a:pt x="659" y="7"/>
                  </a:lnTo>
                  <a:lnTo>
                    <a:pt x="657" y="7"/>
                  </a:lnTo>
                  <a:lnTo>
                    <a:pt x="657" y="7"/>
                  </a:lnTo>
                  <a:lnTo>
                    <a:pt x="655" y="7"/>
                  </a:lnTo>
                  <a:lnTo>
                    <a:pt x="655" y="7"/>
                  </a:lnTo>
                  <a:lnTo>
                    <a:pt x="652" y="7"/>
                  </a:lnTo>
                  <a:lnTo>
                    <a:pt x="652" y="5"/>
                  </a:lnTo>
                  <a:lnTo>
                    <a:pt x="652" y="5"/>
                  </a:lnTo>
                  <a:lnTo>
                    <a:pt x="650" y="5"/>
                  </a:lnTo>
                  <a:lnTo>
                    <a:pt x="645" y="7"/>
                  </a:lnTo>
                  <a:lnTo>
                    <a:pt x="645" y="7"/>
                  </a:lnTo>
                  <a:lnTo>
                    <a:pt x="641" y="7"/>
                  </a:lnTo>
                  <a:lnTo>
                    <a:pt x="641" y="7"/>
                  </a:lnTo>
                  <a:lnTo>
                    <a:pt x="638" y="7"/>
                  </a:lnTo>
                  <a:lnTo>
                    <a:pt x="638" y="7"/>
                  </a:lnTo>
                  <a:lnTo>
                    <a:pt x="636" y="7"/>
                  </a:lnTo>
                  <a:lnTo>
                    <a:pt x="636" y="7"/>
                  </a:lnTo>
                  <a:lnTo>
                    <a:pt x="629" y="5"/>
                  </a:lnTo>
                  <a:lnTo>
                    <a:pt x="629" y="5"/>
                  </a:lnTo>
                  <a:lnTo>
                    <a:pt x="626" y="5"/>
                  </a:lnTo>
                  <a:lnTo>
                    <a:pt x="626" y="5"/>
                  </a:lnTo>
                  <a:lnTo>
                    <a:pt x="624" y="5"/>
                  </a:lnTo>
                  <a:lnTo>
                    <a:pt x="624" y="5"/>
                  </a:lnTo>
                  <a:lnTo>
                    <a:pt x="622" y="5"/>
                  </a:lnTo>
                  <a:lnTo>
                    <a:pt x="622" y="5"/>
                  </a:lnTo>
                  <a:lnTo>
                    <a:pt x="612" y="3"/>
                  </a:lnTo>
                  <a:lnTo>
                    <a:pt x="610" y="0"/>
                  </a:lnTo>
                  <a:lnTo>
                    <a:pt x="607" y="0"/>
                  </a:lnTo>
                  <a:lnTo>
                    <a:pt x="607" y="0"/>
                  </a:lnTo>
                  <a:lnTo>
                    <a:pt x="605" y="0"/>
                  </a:lnTo>
                  <a:lnTo>
                    <a:pt x="605" y="0"/>
                  </a:lnTo>
                  <a:lnTo>
                    <a:pt x="605" y="0"/>
                  </a:lnTo>
                  <a:lnTo>
                    <a:pt x="603" y="0"/>
                  </a:lnTo>
                  <a:lnTo>
                    <a:pt x="603" y="0"/>
                  </a:lnTo>
                  <a:lnTo>
                    <a:pt x="600" y="0"/>
                  </a:lnTo>
                  <a:lnTo>
                    <a:pt x="600" y="3"/>
                  </a:lnTo>
                  <a:lnTo>
                    <a:pt x="600" y="3"/>
                  </a:lnTo>
                  <a:lnTo>
                    <a:pt x="600" y="3"/>
                  </a:lnTo>
                  <a:lnTo>
                    <a:pt x="600" y="3"/>
                  </a:lnTo>
                  <a:lnTo>
                    <a:pt x="600" y="5"/>
                  </a:lnTo>
                  <a:lnTo>
                    <a:pt x="600" y="5"/>
                  </a:lnTo>
                  <a:lnTo>
                    <a:pt x="600" y="5"/>
                  </a:lnTo>
                  <a:lnTo>
                    <a:pt x="600" y="5"/>
                  </a:lnTo>
                  <a:lnTo>
                    <a:pt x="598" y="5"/>
                  </a:lnTo>
                  <a:lnTo>
                    <a:pt x="598" y="5"/>
                  </a:lnTo>
                  <a:lnTo>
                    <a:pt x="598" y="5"/>
                  </a:lnTo>
                  <a:lnTo>
                    <a:pt x="596" y="7"/>
                  </a:lnTo>
                  <a:lnTo>
                    <a:pt x="596" y="7"/>
                  </a:lnTo>
                  <a:lnTo>
                    <a:pt x="596" y="7"/>
                  </a:lnTo>
                  <a:lnTo>
                    <a:pt x="596" y="10"/>
                  </a:lnTo>
                  <a:lnTo>
                    <a:pt x="596" y="10"/>
                  </a:lnTo>
                  <a:lnTo>
                    <a:pt x="596" y="10"/>
                  </a:lnTo>
                  <a:lnTo>
                    <a:pt x="596" y="12"/>
                  </a:lnTo>
                  <a:lnTo>
                    <a:pt x="596" y="12"/>
                  </a:lnTo>
                  <a:lnTo>
                    <a:pt x="596" y="12"/>
                  </a:lnTo>
                  <a:lnTo>
                    <a:pt x="596" y="14"/>
                  </a:lnTo>
                  <a:lnTo>
                    <a:pt x="596" y="17"/>
                  </a:lnTo>
                  <a:lnTo>
                    <a:pt x="596" y="17"/>
                  </a:lnTo>
                  <a:lnTo>
                    <a:pt x="596" y="19"/>
                  </a:lnTo>
                  <a:lnTo>
                    <a:pt x="596" y="22"/>
                  </a:lnTo>
                  <a:lnTo>
                    <a:pt x="596" y="22"/>
                  </a:lnTo>
                  <a:lnTo>
                    <a:pt x="596" y="24"/>
                  </a:lnTo>
                  <a:lnTo>
                    <a:pt x="596" y="24"/>
                  </a:lnTo>
                  <a:lnTo>
                    <a:pt x="596" y="26"/>
                  </a:lnTo>
                  <a:lnTo>
                    <a:pt x="598" y="26"/>
                  </a:lnTo>
                  <a:lnTo>
                    <a:pt x="600" y="29"/>
                  </a:lnTo>
                  <a:lnTo>
                    <a:pt x="600" y="29"/>
                  </a:lnTo>
                  <a:lnTo>
                    <a:pt x="600" y="31"/>
                  </a:lnTo>
                  <a:lnTo>
                    <a:pt x="600" y="31"/>
                  </a:lnTo>
                  <a:lnTo>
                    <a:pt x="600" y="33"/>
                  </a:lnTo>
                  <a:lnTo>
                    <a:pt x="600" y="41"/>
                  </a:lnTo>
                  <a:lnTo>
                    <a:pt x="600" y="50"/>
                  </a:lnTo>
                  <a:lnTo>
                    <a:pt x="600" y="50"/>
                  </a:lnTo>
                  <a:lnTo>
                    <a:pt x="600" y="52"/>
                  </a:lnTo>
                  <a:lnTo>
                    <a:pt x="600" y="55"/>
                  </a:lnTo>
                  <a:lnTo>
                    <a:pt x="600" y="57"/>
                  </a:lnTo>
                  <a:lnTo>
                    <a:pt x="600" y="57"/>
                  </a:lnTo>
                  <a:lnTo>
                    <a:pt x="600" y="57"/>
                  </a:lnTo>
                  <a:lnTo>
                    <a:pt x="600" y="57"/>
                  </a:lnTo>
                  <a:lnTo>
                    <a:pt x="598" y="59"/>
                  </a:lnTo>
                  <a:lnTo>
                    <a:pt x="598" y="59"/>
                  </a:lnTo>
                  <a:lnTo>
                    <a:pt x="596" y="59"/>
                  </a:lnTo>
                  <a:lnTo>
                    <a:pt x="593" y="59"/>
                  </a:lnTo>
                  <a:lnTo>
                    <a:pt x="593" y="59"/>
                  </a:lnTo>
                  <a:lnTo>
                    <a:pt x="589" y="59"/>
                  </a:lnTo>
                  <a:lnTo>
                    <a:pt x="589" y="59"/>
                  </a:lnTo>
                  <a:lnTo>
                    <a:pt x="586" y="59"/>
                  </a:lnTo>
                  <a:lnTo>
                    <a:pt x="586" y="59"/>
                  </a:lnTo>
                  <a:lnTo>
                    <a:pt x="586" y="59"/>
                  </a:lnTo>
                  <a:lnTo>
                    <a:pt x="586" y="59"/>
                  </a:lnTo>
                  <a:lnTo>
                    <a:pt x="584" y="55"/>
                  </a:lnTo>
                  <a:lnTo>
                    <a:pt x="581" y="52"/>
                  </a:lnTo>
                  <a:lnTo>
                    <a:pt x="581" y="52"/>
                  </a:lnTo>
                  <a:lnTo>
                    <a:pt x="581" y="52"/>
                  </a:lnTo>
                  <a:lnTo>
                    <a:pt x="581" y="50"/>
                  </a:lnTo>
                  <a:lnTo>
                    <a:pt x="581" y="48"/>
                  </a:lnTo>
                  <a:lnTo>
                    <a:pt x="581" y="48"/>
                  </a:lnTo>
                  <a:lnTo>
                    <a:pt x="581" y="48"/>
                  </a:lnTo>
                  <a:lnTo>
                    <a:pt x="581" y="48"/>
                  </a:lnTo>
                  <a:lnTo>
                    <a:pt x="581" y="45"/>
                  </a:lnTo>
                  <a:lnTo>
                    <a:pt x="581" y="45"/>
                  </a:lnTo>
                  <a:lnTo>
                    <a:pt x="581" y="45"/>
                  </a:lnTo>
                  <a:lnTo>
                    <a:pt x="577" y="41"/>
                  </a:lnTo>
                  <a:lnTo>
                    <a:pt x="577" y="41"/>
                  </a:lnTo>
                  <a:lnTo>
                    <a:pt x="577" y="41"/>
                  </a:lnTo>
                  <a:lnTo>
                    <a:pt x="577" y="41"/>
                  </a:lnTo>
                  <a:lnTo>
                    <a:pt x="577" y="41"/>
                  </a:lnTo>
                  <a:lnTo>
                    <a:pt x="577" y="38"/>
                  </a:lnTo>
                  <a:lnTo>
                    <a:pt x="577" y="38"/>
                  </a:lnTo>
                  <a:lnTo>
                    <a:pt x="577" y="38"/>
                  </a:lnTo>
                  <a:lnTo>
                    <a:pt x="577" y="38"/>
                  </a:lnTo>
                  <a:lnTo>
                    <a:pt x="572" y="38"/>
                  </a:lnTo>
                  <a:lnTo>
                    <a:pt x="570" y="38"/>
                  </a:lnTo>
                  <a:lnTo>
                    <a:pt x="562" y="38"/>
                  </a:lnTo>
                  <a:lnTo>
                    <a:pt x="558" y="38"/>
                  </a:lnTo>
                  <a:lnTo>
                    <a:pt x="551" y="41"/>
                  </a:lnTo>
                  <a:lnTo>
                    <a:pt x="544" y="41"/>
                  </a:lnTo>
                  <a:lnTo>
                    <a:pt x="534" y="41"/>
                  </a:lnTo>
                  <a:lnTo>
                    <a:pt x="525" y="43"/>
                  </a:lnTo>
                  <a:lnTo>
                    <a:pt x="515" y="43"/>
                  </a:lnTo>
                  <a:lnTo>
                    <a:pt x="503" y="43"/>
                  </a:lnTo>
                  <a:lnTo>
                    <a:pt x="494" y="45"/>
                  </a:lnTo>
                  <a:lnTo>
                    <a:pt x="482" y="45"/>
                  </a:lnTo>
                  <a:lnTo>
                    <a:pt x="470" y="45"/>
                  </a:lnTo>
                  <a:lnTo>
                    <a:pt x="458" y="48"/>
                  </a:lnTo>
                  <a:lnTo>
                    <a:pt x="447" y="48"/>
                  </a:lnTo>
                  <a:lnTo>
                    <a:pt x="435" y="50"/>
                  </a:lnTo>
                  <a:lnTo>
                    <a:pt x="423" y="50"/>
                  </a:lnTo>
                  <a:lnTo>
                    <a:pt x="411" y="52"/>
                  </a:lnTo>
                  <a:lnTo>
                    <a:pt x="399" y="52"/>
                  </a:lnTo>
                  <a:lnTo>
                    <a:pt x="387" y="52"/>
                  </a:lnTo>
                  <a:lnTo>
                    <a:pt x="376" y="55"/>
                  </a:lnTo>
                  <a:lnTo>
                    <a:pt x="366" y="55"/>
                  </a:lnTo>
                  <a:lnTo>
                    <a:pt x="354" y="55"/>
                  </a:lnTo>
                  <a:lnTo>
                    <a:pt x="345" y="57"/>
                  </a:lnTo>
                  <a:lnTo>
                    <a:pt x="335" y="57"/>
                  </a:lnTo>
                  <a:lnTo>
                    <a:pt x="328" y="57"/>
                  </a:lnTo>
                  <a:lnTo>
                    <a:pt x="321" y="57"/>
                  </a:lnTo>
                  <a:lnTo>
                    <a:pt x="314" y="59"/>
                  </a:lnTo>
                  <a:lnTo>
                    <a:pt x="309" y="59"/>
                  </a:lnTo>
                  <a:lnTo>
                    <a:pt x="305" y="59"/>
                  </a:lnTo>
                  <a:lnTo>
                    <a:pt x="302" y="59"/>
                  </a:lnTo>
                  <a:lnTo>
                    <a:pt x="300" y="59"/>
                  </a:lnTo>
                  <a:lnTo>
                    <a:pt x="298" y="59"/>
                  </a:lnTo>
                  <a:lnTo>
                    <a:pt x="295" y="59"/>
                  </a:lnTo>
                  <a:lnTo>
                    <a:pt x="295" y="59"/>
                  </a:lnTo>
                  <a:lnTo>
                    <a:pt x="288" y="55"/>
                  </a:lnTo>
                  <a:lnTo>
                    <a:pt x="286" y="48"/>
                  </a:lnTo>
                  <a:lnTo>
                    <a:pt x="286" y="43"/>
                  </a:lnTo>
                  <a:lnTo>
                    <a:pt x="283" y="41"/>
                  </a:lnTo>
                  <a:lnTo>
                    <a:pt x="283" y="36"/>
                  </a:lnTo>
                  <a:lnTo>
                    <a:pt x="281" y="36"/>
                  </a:lnTo>
                  <a:lnTo>
                    <a:pt x="281" y="33"/>
                  </a:lnTo>
                  <a:lnTo>
                    <a:pt x="279" y="31"/>
                  </a:lnTo>
                  <a:lnTo>
                    <a:pt x="279" y="31"/>
                  </a:lnTo>
                  <a:lnTo>
                    <a:pt x="276" y="29"/>
                  </a:lnTo>
                  <a:lnTo>
                    <a:pt x="276" y="29"/>
                  </a:lnTo>
                  <a:lnTo>
                    <a:pt x="276" y="29"/>
                  </a:lnTo>
                  <a:lnTo>
                    <a:pt x="276" y="26"/>
                  </a:lnTo>
                  <a:lnTo>
                    <a:pt x="260" y="29"/>
                  </a:lnTo>
                  <a:lnTo>
                    <a:pt x="243" y="31"/>
                  </a:lnTo>
                  <a:lnTo>
                    <a:pt x="224" y="33"/>
                  </a:lnTo>
                  <a:lnTo>
                    <a:pt x="208" y="36"/>
                  </a:lnTo>
                  <a:lnTo>
                    <a:pt x="191" y="38"/>
                  </a:lnTo>
                  <a:lnTo>
                    <a:pt x="175" y="41"/>
                  </a:lnTo>
                  <a:lnTo>
                    <a:pt x="158" y="43"/>
                  </a:lnTo>
                  <a:lnTo>
                    <a:pt x="141" y="45"/>
                  </a:lnTo>
                  <a:lnTo>
                    <a:pt x="125" y="48"/>
                  </a:lnTo>
                  <a:lnTo>
                    <a:pt x="108" y="50"/>
                  </a:lnTo>
                  <a:lnTo>
                    <a:pt x="89" y="50"/>
                  </a:lnTo>
                  <a:lnTo>
                    <a:pt x="73" y="52"/>
                  </a:lnTo>
                  <a:lnTo>
                    <a:pt x="56" y="55"/>
                  </a:lnTo>
                  <a:lnTo>
                    <a:pt x="40" y="57"/>
                  </a:lnTo>
                  <a:lnTo>
                    <a:pt x="23" y="59"/>
                  </a:lnTo>
                  <a:lnTo>
                    <a:pt x="7" y="62"/>
                  </a:lnTo>
                  <a:lnTo>
                    <a:pt x="2" y="62"/>
                  </a:lnTo>
                  <a:lnTo>
                    <a:pt x="2" y="64"/>
                  </a:lnTo>
                  <a:lnTo>
                    <a:pt x="2" y="69"/>
                  </a:lnTo>
                  <a:lnTo>
                    <a:pt x="2" y="69"/>
                  </a:lnTo>
                  <a:lnTo>
                    <a:pt x="0" y="74"/>
                  </a:lnTo>
                  <a:lnTo>
                    <a:pt x="0" y="76"/>
                  </a:lnTo>
                  <a:lnTo>
                    <a:pt x="0" y="76"/>
                  </a:lnTo>
                  <a:lnTo>
                    <a:pt x="0" y="78"/>
                  </a:lnTo>
                  <a:lnTo>
                    <a:pt x="0" y="78"/>
                  </a:lnTo>
                  <a:lnTo>
                    <a:pt x="0" y="78"/>
                  </a:lnTo>
                  <a:lnTo>
                    <a:pt x="2" y="81"/>
                  </a:lnTo>
                  <a:lnTo>
                    <a:pt x="2" y="83"/>
                  </a:lnTo>
                  <a:lnTo>
                    <a:pt x="9" y="88"/>
                  </a:lnTo>
                  <a:lnTo>
                    <a:pt x="9" y="88"/>
                  </a:lnTo>
                  <a:lnTo>
                    <a:pt x="11" y="93"/>
                  </a:lnTo>
                  <a:lnTo>
                    <a:pt x="14" y="93"/>
                  </a:lnTo>
                  <a:lnTo>
                    <a:pt x="16" y="95"/>
                  </a:lnTo>
                  <a:lnTo>
                    <a:pt x="26" y="100"/>
                  </a:lnTo>
                  <a:lnTo>
                    <a:pt x="26" y="100"/>
                  </a:lnTo>
                  <a:lnTo>
                    <a:pt x="26" y="100"/>
                  </a:lnTo>
                  <a:lnTo>
                    <a:pt x="26" y="102"/>
                  </a:lnTo>
                  <a:lnTo>
                    <a:pt x="26" y="102"/>
                  </a:lnTo>
                  <a:lnTo>
                    <a:pt x="26" y="107"/>
                  </a:lnTo>
                  <a:lnTo>
                    <a:pt x="26" y="112"/>
                  </a:lnTo>
                  <a:lnTo>
                    <a:pt x="23" y="114"/>
                  </a:lnTo>
                  <a:lnTo>
                    <a:pt x="23" y="116"/>
                  </a:lnTo>
                  <a:lnTo>
                    <a:pt x="23" y="116"/>
                  </a:lnTo>
                  <a:lnTo>
                    <a:pt x="26" y="119"/>
                  </a:lnTo>
                  <a:lnTo>
                    <a:pt x="28" y="123"/>
                  </a:lnTo>
                  <a:lnTo>
                    <a:pt x="28" y="123"/>
                  </a:lnTo>
                  <a:lnTo>
                    <a:pt x="28" y="123"/>
                  </a:lnTo>
                  <a:lnTo>
                    <a:pt x="30" y="126"/>
                  </a:lnTo>
                  <a:lnTo>
                    <a:pt x="30" y="126"/>
                  </a:lnTo>
                  <a:lnTo>
                    <a:pt x="33" y="126"/>
                  </a:lnTo>
                  <a:lnTo>
                    <a:pt x="35" y="126"/>
                  </a:lnTo>
                  <a:lnTo>
                    <a:pt x="35" y="126"/>
                  </a:lnTo>
                  <a:lnTo>
                    <a:pt x="35" y="128"/>
                  </a:lnTo>
                  <a:lnTo>
                    <a:pt x="35" y="128"/>
                  </a:lnTo>
                  <a:lnTo>
                    <a:pt x="35" y="130"/>
                  </a:lnTo>
                  <a:lnTo>
                    <a:pt x="33" y="130"/>
                  </a:lnTo>
                  <a:lnTo>
                    <a:pt x="30" y="133"/>
                  </a:lnTo>
                  <a:lnTo>
                    <a:pt x="28" y="138"/>
                  </a:lnTo>
                  <a:lnTo>
                    <a:pt x="28" y="138"/>
                  </a:lnTo>
                  <a:lnTo>
                    <a:pt x="30" y="138"/>
                  </a:lnTo>
                  <a:lnTo>
                    <a:pt x="30" y="140"/>
                  </a:lnTo>
                  <a:lnTo>
                    <a:pt x="28" y="140"/>
                  </a:lnTo>
                  <a:lnTo>
                    <a:pt x="28" y="142"/>
                  </a:lnTo>
                  <a:lnTo>
                    <a:pt x="26" y="142"/>
                  </a:lnTo>
                  <a:lnTo>
                    <a:pt x="23" y="142"/>
                  </a:lnTo>
                  <a:lnTo>
                    <a:pt x="23" y="145"/>
                  </a:lnTo>
                  <a:lnTo>
                    <a:pt x="26" y="145"/>
                  </a:lnTo>
                  <a:lnTo>
                    <a:pt x="26" y="145"/>
                  </a:lnTo>
                  <a:lnTo>
                    <a:pt x="23" y="145"/>
                  </a:lnTo>
                  <a:lnTo>
                    <a:pt x="21" y="147"/>
                  </a:lnTo>
                  <a:lnTo>
                    <a:pt x="21" y="147"/>
                  </a:lnTo>
                  <a:lnTo>
                    <a:pt x="21" y="147"/>
                  </a:lnTo>
                  <a:lnTo>
                    <a:pt x="18" y="149"/>
                  </a:lnTo>
                  <a:lnTo>
                    <a:pt x="18" y="149"/>
                  </a:lnTo>
                  <a:lnTo>
                    <a:pt x="18" y="149"/>
                  </a:lnTo>
                  <a:lnTo>
                    <a:pt x="18" y="149"/>
                  </a:lnTo>
                  <a:lnTo>
                    <a:pt x="21" y="149"/>
                  </a:lnTo>
                  <a:lnTo>
                    <a:pt x="23" y="149"/>
                  </a:lnTo>
                  <a:lnTo>
                    <a:pt x="23" y="147"/>
                  </a:lnTo>
                  <a:lnTo>
                    <a:pt x="40" y="142"/>
                  </a:lnTo>
                  <a:lnTo>
                    <a:pt x="42" y="140"/>
                  </a:lnTo>
                  <a:lnTo>
                    <a:pt x="40" y="140"/>
                  </a:lnTo>
                  <a:lnTo>
                    <a:pt x="42" y="138"/>
                  </a:lnTo>
                  <a:lnTo>
                    <a:pt x="44" y="138"/>
                  </a:lnTo>
                  <a:lnTo>
                    <a:pt x="44" y="138"/>
                  </a:lnTo>
                  <a:lnTo>
                    <a:pt x="44" y="135"/>
                  </a:lnTo>
                  <a:lnTo>
                    <a:pt x="44" y="133"/>
                  </a:lnTo>
                  <a:lnTo>
                    <a:pt x="44" y="130"/>
                  </a:lnTo>
                  <a:lnTo>
                    <a:pt x="47" y="130"/>
                  </a:lnTo>
                  <a:lnTo>
                    <a:pt x="49" y="130"/>
                  </a:lnTo>
                  <a:lnTo>
                    <a:pt x="52" y="128"/>
                  </a:lnTo>
                  <a:lnTo>
                    <a:pt x="52" y="126"/>
                  </a:lnTo>
                  <a:lnTo>
                    <a:pt x="52" y="126"/>
                  </a:lnTo>
                  <a:lnTo>
                    <a:pt x="52" y="126"/>
                  </a:lnTo>
                  <a:lnTo>
                    <a:pt x="52" y="126"/>
                  </a:lnTo>
                  <a:lnTo>
                    <a:pt x="54" y="126"/>
                  </a:lnTo>
                  <a:lnTo>
                    <a:pt x="56" y="121"/>
                  </a:lnTo>
                  <a:lnTo>
                    <a:pt x="56" y="119"/>
                  </a:lnTo>
                  <a:lnTo>
                    <a:pt x="54" y="116"/>
                  </a:lnTo>
                  <a:lnTo>
                    <a:pt x="52" y="114"/>
                  </a:lnTo>
                  <a:lnTo>
                    <a:pt x="52" y="114"/>
                  </a:lnTo>
                  <a:lnTo>
                    <a:pt x="52" y="109"/>
                  </a:lnTo>
                  <a:lnTo>
                    <a:pt x="52" y="107"/>
                  </a:lnTo>
                  <a:lnTo>
                    <a:pt x="52" y="107"/>
                  </a:lnTo>
                  <a:lnTo>
                    <a:pt x="54" y="107"/>
                  </a:lnTo>
                  <a:lnTo>
                    <a:pt x="54" y="109"/>
                  </a:lnTo>
                  <a:lnTo>
                    <a:pt x="56" y="109"/>
                  </a:lnTo>
                  <a:lnTo>
                    <a:pt x="56" y="109"/>
                  </a:lnTo>
                  <a:lnTo>
                    <a:pt x="56" y="112"/>
                  </a:lnTo>
                  <a:lnTo>
                    <a:pt x="56" y="112"/>
                  </a:lnTo>
                  <a:lnTo>
                    <a:pt x="56" y="114"/>
                  </a:lnTo>
                  <a:lnTo>
                    <a:pt x="59" y="114"/>
                  </a:lnTo>
                  <a:lnTo>
                    <a:pt x="61" y="114"/>
                  </a:lnTo>
                  <a:lnTo>
                    <a:pt x="61" y="116"/>
                  </a:lnTo>
                  <a:lnTo>
                    <a:pt x="61" y="119"/>
                  </a:lnTo>
                  <a:lnTo>
                    <a:pt x="61" y="121"/>
                  </a:lnTo>
                  <a:lnTo>
                    <a:pt x="61" y="121"/>
                  </a:lnTo>
                  <a:lnTo>
                    <a:pt x="63" y="123"/>
                  </a:lnTo>
                  <a:lnTo>
                    <a:pt x="63" y="123"/>
                  </a:lnTo>
                  <a:lnTo>
                    <a:pt x="66" y="121"/>
                  </a:lnTo>
                  <a:lnTo>
                    <a:pt x="66" y="116"/>
                  </a:lnTo>
                  <a:lnTo>
                    <a:pt x="66" y="114"/>
                  </a:lnTo>
                  <a:lnTo>
                    <a:pt x="68" y="107"/>
                  </a:lnTo>
                  <a:lnTo>
                    <a:pt x="68" y="107"/>
                  </a:lnTo>
                  <a:lnTo>
                    <a:pt x="68" y="104"/>
                  </a:lnTo>
                  <a:lnTo>
                    <a:pt x="66" y="102"/>
                  </a:lnTo>
                  <a:lnTo>
                    <a:pt x="68" y="104"/>
                  </a:lnTo>
                  <a:lnTo>
                    <a:pt x="70" y="107"/>
                  </a:lnTo>
                  <a:lnTo>
                    <a:pt x="73" y="109"/>
                  </a:lnTo>
                  <a:lnTo>
                    <a:pt x="73" y="107"/>
                  </a:lnTo>
                  <a:lnTo>
                    <a:pt x="75" y="107"/>
                  </a:lnTo>
                  <a:lnTo>
                    <a:pt x="75" y="107"/>
                  </a:lnTo>
                  <a:lnTo>
                    <a:pt x="75" y="109"/>
                  </a:lnTo>
                  <a:lnTo>
                    <a:pt x="70" y="109"/>
                  </a:lnTo>
                  <a:lnTo>
                    <a:pt x="70" y="112"/>
                  </a:lnTo>
                  <a:lnTo>
                    <a:pt x="70" y="114"/>
                  </a:lnTo>
                  <a:lnTo>
                    <a:pt x="70" y="114"/>
                  </a:lnTo>
                  <a:lnTo>
                    <a:pt x="70" y="116"/>
                  </a:lnTo>
                  <a:lnTo>
                    <a:pt x="70" y="116"/>
                  </a:lnTo>
                  <a:lnTo>
                    <a:pt x="73" y="116"/>
                  </a:lnTo>
                  <a:lnTo>
                    <a:pt x="73" y="116"/>
                  </a:lnTo>
                  <a:lnTo>
                    <a:pt x="75" y="119"/>
                  </a:lnTo>
                  <a:lnTo>
                    <a:pt x="75" y="119"/>
                  </a:lnTo>
                  <a:lnTo>
                    <a:pt x="78" y="119"/>
                  </a:lnTo>
                  <a:lnTo>
                    <a:pt x="80" y="119"/>
                  </a:lnTo>
                  <a:lnTo>
                    <a:pt x="82" y="119"/>
                  </a:lnTo>
                  <a:lnTo>
                    <a:pt x="85" y="121"/>
                  </a:lnTo>
                  <a:lnTo>
                    <a:pt x="85" y="123"/>
                  </a:lnTo>
                  <a:lnTo>
                    <a:pt x="82" y="121"/>
                  </a:lnTo>
                  <a:lnTo>
                    <a:pt x="80" y="121"/>
                  </a:lnTo>
                  <a:lnTo>
                    <a:pt x="78" y="121"/>
                  </a:lnTo>
                  <a:lnTo>
                    <a:pt x="73" y="128"/>
                  </a:lnTo>
                  <a:lnTo>
                    <a:pt x="70" y="128"/>
                  </a:lnTo>
                  <a:lnTo>
                    <a:pt x="66" y="128"/>
                  </a:lnTo>
                  <a:lnTo>
                    <a:pt x="59" y="130"/>
                  </a:lnTo>
                  <a:lnTo>
                    <a:pt x="54" y="133"/>
                  </a:lnTo>
                  <a:lnTo>
                    <a:pt x="54" y="133"/>
                  </a:lnTo>
                  <a:lnTo>
                    <a:pt x="54" y="135"/>
                  </a:lnTo>
                  <a:lnTo>
                    <a:pt x="54" y="135"/>
                  </a:lnTo>
                  <a:lnTo>
                    <a:pt x="59" y="135"/>
                  </a:lnTo>
                  <a:lnTo>
                    <a:pt x="68" y="130"/>
                  </a:lnTo>
                  <a:lnTo>
                    <a:pt x="85" y="126"/>
                  </a:lnTo>
                  <a:lnTo>
                    <a:pt x="92" y="126"/>
                  </a:lnTo>
                  <a:lnTo>
                    <a:pt x="94" y="123"/>
                  </a:lnTo>
                  <a:lnTo>
                    <a:pt x="97" y="123"/>
                  </a:lnTo>
                  <a:lnTo>
                    <a:pt x="99" y="123"/>
                  </a:lnTo>
                  <a:lnTo>
                    <a:pt x="106" y="121"/>
                  </a:lnTo>
                  <a:lnTo>
                    <a:pt x="115" y="121"/>
                  </a:lnTo>
                  <a:lnTo>
                    <a:pt x="115" y="121"/>
                  </a:lnTo>
                  <a:lnTo>
                    <a:pt x="115" y="119"/>
                  </a:lnTo>
                  <a:lnTo>
                    <a:pt x="115" y="119"/>
                  </a:lnTo>
                  <a:lnTo>
                    <a:pt x="118" y="119"/>
                  </a:lnTo>
                  <a:lnTo>
                    <a:pt x="120" y="116"/>
                  </a:lnTo>
                  <a:lnTo>
                    <a:pt x="120" y="114"/>
                  </a:lnTo>
                  <a:lnTo>
                    <a:pt x="123" y="114"/>
                  </a:lnTo>
                  <a:lnTo>
                    <a:pt x="123" y="114"/>
                  </a:lnTo>
                  <a:lnTo>
                    <a:pt x="125" y="114"/>
                  </a:lnTo>
                  <a:lnTo>
                    <a:pt x="125" y="114"/>
                  </a:lnTo>
                  <a:lnTo>
                    <a:pt x="127" y="112"/>
                  </a:lnTo>
                  <a:lnTo>
                    <a:pt x="127" y="112"/>
                  </a:lnTo>
                  <a:lnTo>
                    <a:pt x="127" y="107"/>
                  </a:lnTo>
                  <a:lnTo>
                    <a:pt x="125" y="107"/>
                  </a:lnTo>
                  <a:lnTo>
                    <a:pt x="127" y="107"/>
                  </a:lnTo>
                  <a:lnTo>
                    <a:pt x="127" y="109"/>
                  </a:lnTo>
                  <a:lnTo>
                    <a:pt x="130" y="109"/>
                  </a:lnTo>
                  <a:lnTo>
                    <a:pt x="130" y="107"/>
                  </a:lnTo>
                  <a:lnTo>
                    <a:pt x="130" y="107"/>
                  </a:lnTo>
                  <a:lnTo>
                    <a:pt x="132" y="107"/>
                  </a:lnTo>
                  <a:lnTo>
                    <a:pt x="134" y="107"/>
                  </a:lnTo>
                  <a:lnTo>
                    <a:pt x="132" y="109"/>
                  </a:lnTo>
                  <a:lnTo>
                    <a:pt x="132" y="112"/>
                  </a:lnTo>
                  <a:lnTo>
                    <a:pt x="134" y="114"/>
                  </a:lnTo>
                  <a:lnTo>
                    <a:pt x="134" y="114"/>
                  </a:lnTo>
                  <a:lnTo>
                    <a:pt x="137" y="112"/>
                  </a:lnTo>
                  <a:lnTo>
                    <a:pt x="137" y="112"/>
                  </a:lnTo>
                  <a:lnTo>
                    <a:pt x="139" y="109"/>
                  </a:lnTo>
                  <a:lnTo>
                    <a:pt x="141" y="109"/>
                  </a:lnTo>
                  <a:lnTo>
                    <a:pt x="146" y="107"/>
                  </a:lnTo>
                  <a:lnTo>
                    <a:pt x="149" y="107"/>
                  </a:lnTo>
                  <a:lnTo>
                    <a:pt x="153" y="107"/>
                  </a:lnTo>
                  <a:lnTo>
                    <a:pt x="156" y="107"/>
                  </a:lnTo>
                  <a:lnTo>
                    <a:pt x="156" y="104"/>
                  </a:lnTo>
                  <a:lnTo>
                    <a:pt x="158" y="109"/>
                  </a:lnTo>
                  <a:lnTo>
                    <a:pt x="160" y="109"/>
                  </a:lnTo>
                  <a:lnTo>
                    <a:pt x="160" y="109"/>
                  </a:lnTo>
                  <a:lnTo>
                    <a:pt x="163" y="107"/>
                  </a:lnTo>
                  <a:lnTo>
                    <a:pt x="165" y="109"/>
                  </a:lnTo>
                  <a:lnTo>
                    <a:pt x="163" y="109"/>
                  </a:lnTo>
                  <a:lnTo>
                    <a:pt x="163" y="109"/>
                  </a:lnTo>
                  <a:lnTo>
                    <a:pt x="163" y="112"/>
                  </a:lnTo>
                  <a:lnTo>
                    <a:pt x="167" y="116"/>
                  </a:lnTo>
                  <a:lnTo>
                    <a:pt x="167" y="116"/>
                  </a:lnTo>
                  <a:lnTo>
                    <a:pt x="167" y="116"/>
                  </a:lnTo>
                  <a:lnTo>
                    <a:pt x="167" y="119"/>
                  </a:lnTo>
                  <a:lnTo>
                    <a:pt x="167" y="119"/>
                  </a:lnTo>
                  <a:lnTo>
                    <a:pt x="165" y="119"/>
                  </a:lnTo>
                  <a:lnTo>
                    <a:pt x="165" y="119"/>
                  </a:lnTo>
                  <a:lnTo>
                    <a:pt x="158" y="116"/>
                  </a:lnTo>
                  <a:lnTo>
                    <a:pt x="156" y="114"/>
                  </a:lnTo>
                  <a:lnTo>
                    <a:pt x="153" y="114"/>
                  </a:lnTo>
                  <a:lnTo>
                    <a:pt x="153" y="114"/>
                  </a:lnTo>
                  <a:lnTo>
                    <a:pt x="151" y="114"/>
                  </a:lnTo>
                  <a:lnTo>
                    <a:pt x="151" y="116"/>
                  </a:lnTo>
                  <a:lnTo>
                    <a:pt x="153" y="116"/>
                  </a:lnTo>
                  <a:lnTo>
                    <a:pt x="156" y="116"/>
                  </a:lnTo>
                  <a:lnTo>
                    <a:pt x="156" y="116"/>
                  </a:lnTo>
                  <a:lnTo>
                    <a:pt x="156" y="119"/>
                  </a:lnTo>
                  <a:lnTo>
                    <a:pt x="156" y="119"/>
                  </a:lnTo>
                  <a:lnTo>
                    <a:pt x="153" y="119"/>
                  </a:lnTo>
                  <a:lnTo>
                    <a:pt x="149" y="119"/>
                  </a:lnTo>
                  <a:lnTo>
                    <a:pt x="149" y="119"/>
                  </a:lnTo>
                  <a:lnTo>
                    <a:pt x="146" y="116"/>
                  </a:lnTo>
                  <a:lnTo>
                    <a:pt x="146" y="114"/>
                  </a:lnTo>
                  <a:lnTo>
                    <a:pt x="146" y="114"/>
                  </a:lnTo>
                  <a:lnTo>
                    <a:pt x="146" y="114"/>
                  </a:lnTo>
                  <a:lnTo>
                    <a:pt x="146" y="114"/>
                  </a:lnTo>
                  <a:lnTo>
                    <a:pt x="146" y="116"/>
                  </a:lnTo>
                  <a:lnTo>
                    <a:pt x="144" y="119"/>
                  </a:lnTo>
                  <a:lnTo>
                    <a:pt x="144" y="119"/>
                  </a:lnTo>
                  <a:lnTo>
                    <a:pt x="144" y="121"/>
                  </a:lnTo>
                  <a:lnTo>
                    <a:pt x="137" y="119"/>
                  </a:lnTo>
                  <a:lnTo>
                    <a:pt x="127" y="121"/>
                  </a:lnTo>
                  <a:lnTo>
                    <a:pt x="125" y="121"/>
                  </a:lnTo>
                  <a:lnTo>
                    <a:pt x="125" y="121"/>
                  </a:lnTo>
                  <a:lnTo>
                    <a:pt x="125" y="121"/>
                  </a:lnTo>
                  <a:lnTo>
                    <a:pt x="125" y="121"/>
                  </a:lnTo>
                  <a:lnTo>
                    <a:pt x="127" y="123"/>
                  </a:lnTo>
                  <a:lnTo>
                    <a:pt x="141" y="123"/>
                  </a:lnTo>
                  <a:lnTo>
                    <a:pt x="160" y="126"/>
                  </a:lnTo>
                  <a:lnTo>
                    <a:pt x="175" y="128"/>
                  </a:lnTo>
                  <a:lnTo>
                    <a:pt x="186" y="133"/>
                  </a:lnTo>
                  <a:lnTo>
                    <a:pt x="198" y="135"/>
                  </a:lnTo>
                  <a:lnTo>
                    <a:pt x="212" y="145"/>
                  </a:lnTo>
                  <a:lnTo>
                    <a:pt x="215" y="145"/>
                  </a:lnTo>
                  <a:lnTo>
                    <a:pt x="212" y="142"/>
                  </a:lnTo>
                  <a:lnTo>
                    <a:pt x="212" y="142"/>
                  </a:lnTo>
                  <a:lnTo>
                    <a:pt x="212" y="142"/>
                  </a:lnTo>
                  <a:lnTo>
                    <a:pt x="215" y="142"/>
                  </a:lnTo>
                  <a:lnTo>
                    <a:pt x="215" y="142"/>
                  </a:lnTo>
                  <a:lnTo>
                    <a:pt x="212" y="140"/>
                  </a:lnTo>
                  <a:lnTo>
                    <a:pt x="210" y="140"/>
                  </a:lnTo>
                  <a:lnTo>
                    <a:pt x="210" y="138"/>
                  </a:lnTo>
                  <a:lnTo>
                    <a:pt x="212" y="135"/>
                  </a:lnTo>
                  <a:lnTo>
                    <a:pt x="210" y="133"/>
                  </a:lnTo>
                  <a:lnTo>
                    <a:pt x="208" y="133"/>
                  </a:lnTo>
                  <a:lnTo>
                    <a:pt x="208" y="133"/>
                  </a:lnTo>
                  <a:lnTo>
                    <a:pt x="205" y="130"/>
                  </a:lnTo>
                  <a:lnTo>
                    <a:pt x="203" y="133"/>
                  </a:lnTo>
                  <a:lnTo>
                    <a:pt x="201" y="133"/>
                  </a:lnTo>
                  <a:lnTo>
                    <a:pt x="201" y="133"/>
                  </a:lnTo>
                  <a:lnTo>
                    <a:pt x="198" y="133"/>
                  </a:lnTo>
                  <a:lnTo>
                    <a:pt x="198" y="130"/>
                  </a:lnTo>
                  <a:lnTo>
                    <a:pt x="198" y="128"/>
                  </a:lnTo>
                  <a:lnTo>
                    <a:pt x="201" y="126"/>
                  </a:lnTo>
                  <a:lnTo>
                    <a:pt x="203" y="126"/>
                  </a:lnTo>
                  <a:lnTo>
                    <a:pt x="205" y="126"/>
                  </a:lnTo>
                  <a:lnTo>
                    <a:pt x="205" y="123"/>
                  </a:lnTo>
                  <a:lnTo>
                    <a:pt x="208" y="121"/>
                  </a:lnTo>
                  <a:lnTo>
                    <a:pt x="210" y="123"/>
                  </a:lnTo>
                  <a:lnTo>
                    <a:pt x="210" y="126"/>
                  </a:lnTo>
                  <a:lnTo>
                    <a:pt x="212" y="128"/>
                  </a:lnTo>
                  <a:lnTo>
                    <a:pt x="212" y="130"/>
                  </a:lnTo>
                  <a:lnTo>
                    <a:pt x="212" y="130"/>
                  </a:lnTo>
                  <a:lnTo>
                    <a:pt x="215" y="128"/>
                  </a:lnTo>
                  <a:lnTo>
                    <a:pt x="215" y="128"/>
                  </a:lnTo>
                  <a:lnTo>
                    <a:pt x="215" y="126"/>
                  </a:lnTo>
                  <a:lnTo>
                    <a:pt x="217" y="126"/>
                  </a:lnTo>
                  <a:lnTo>
                    <a:pt x="220" y="126"/>
                  </a:lnTo>
                  <a:lnTo>
                    <a:pt x="220" y="126"/>
                  </a:lnTo>
                  <a:lnTo>
                    <a:pt x="220" y="126"/>
                  </a:lnTo>
                  <a:lnTo>
                    <a:pt x="222" y="126"/>
                  </a:lnTo>
                  <a:lnTo>
                    <a:pt x="224" y="119"/>
                  </a:lnTo>
                  <a:lnTo>
                    <a:pt x="224" y="119"/>
                  </a:lnTo>
                  <a:lnTo>
                    <a:pt x="227" y="119"/>
                  </a:lnTo>
                  <a:lnTo>
                    <a:pt x="227" y="121"/>
                  </a:lnTo>
                  <a:lnTo>
                    <a:pt x="229" y="123"/>
                  </a:lnTo>
                  <a:lnTo>
                    <a:pt x="227" y="123"/>
                  </a:lnTo>
                  <a:lnTo>
                    <a:pt x="224" y="128"/>
                  </a:lnTo>
                  <a:lnTo>
                    <a:pt x="220" y="128"/>
                  </a:lnTo>
                  <a:lnTo>
                    <a:pt x="220" y="128"/>
                  </a:lnTo>
                  <a:lnTo>
                    <a:pt x="215" y="135"/>
                  </a:lnTo>
                  <a:lnTo>
                    <a:pt x="212" y="138"/>
                  </a:lnTo>
                  <a:lnTo>
                    <a:pt x="215" y="138"/>
                  </a:lnTo>
                  <a:lnTo>
                    <a:pt x="215" y="138"/>
                  </a:lnTo>
                  <a:lnTo>
                    <a:pt x="215" y="140"/>
                  </a:lnTo>
                  <a:lnTo>
                    <a:pt x="220" y="140"/>
                  </a:lnTo>
                  <a:lnTo>
                    <a:pt x="222" y="140"/>
                  </a:lnTo>
                  <a:lnTo>
                    <a:pt x="222" y="142"/>
                  </a:lnTo>
                  <a:lnTo>
                    <a:pt x="224" y="142"/>
                  </a:lnTo>
                  <a:lnTo>
                    <a:pt x="227" y="142"/>
                  </a:lnTo>
                  <a:lnTo>
                    <a:pt x="229" y="145"/>
                  </a:lnTo>
                  <a:lnTo>
                    <a:pt x="231" y="145"/>
                  </a:lnTo>
                  <a:lnTo>
                    <a:pt x="231" y="145"/>
                  </a:lnTo>
                  <a:lnTo>
                    <a:pt x="231" y="145"/>
                  </a:lnTo>
                  <a:lnTo>
                    <a:pt x="231" y="142"/>
                  </a:lnTo>
                  <a:lnTo>
                    <a:pt x="231" y="142"/>
                  </a:lnTo>
                  <a:lnTo>
                    <a:pt x="234" y="142"/>
                  </a:lnTo>
                  <a:lnTo>
                    <a:pt x="234" y="142"/>
                  </a:lnTo>
                  <a:lnTo>
                    <a:pt x="236" y="140"/>
                  </a:lnTo>
                  <a:lnTo>
                    <a:pt x="238" y="140"/>
                  </a:lnTo>
                  <a:lnTo>
                    <a:pt x="238" y="140"/>
                  </a:lnTo>
                  <a:lnTo>
                    <a:pt x="236" y="142"/>
                  </a:lnTo>
                  <a:lnTo>
                    <a:pt x="236" y="145"/>
                  </a:lnTo>
                  <a:lnTo>
                    <a:pt x="238" y="145"/>
                  </a:lnTo>
                  <a:lnTo>
                    <a:pt x="238" y="145"/>
                  </a:lnTo>
                  <a:lnTo>
                    <a:pt x="241" y="147"/>
                  </a:lnTo>
                  <a:lnTo>
                    <a:pt x="241" y="149"/>
                  </a:lnTo>
                  <a:lnTo>
                    <a:pt x="241" y="152"/>
                  </a:lnTo>
                  <a:lnTo>
                    <a:pt x="243" y="152"/>
                  </a:lnTo>
                  <a:lnTo>
                    <a:pt x="243" y="152"/>
                  </a:lnTo>
                  <a:lnTo>
                    <a:pt x="246" y="149"/>
                  </a:lnTo>
                  <a:lnTo>
                    <a:pt x="246" y="147"/>
                  </a:lnTo>
                  <a:lnTo>
                    <a:pt x="246" y="149"/>
                  </a:lnTo>
                  <a:lnTo>
                    <a:pt x="246" y="149"/>
                  </a:lnTo>
                  <a:lnTo>
                    <a:pt x="246" y="149"/>
                  </a:lnTo>
                  <a:lnTo>
                    <a:pt x="248" y="149"/>
                  </a:lnTo>
                  <a:lnTo>
                    <a:pt x="250" y="149"/>
                  </a:lnTo>
                  <a:lnTo>
                    <a:pt x="250" y="149"/>
                  </a:lnTo>
                  <a:lnTo>
                    <a:pt x="250" y="152"/>
                  </a:lnTo>
                  <a:lnTo>
                    <a:pt x="250" y="152"/>
                  </a:lnTo>
                  <a:lnTo>
                    <a:pt x="248" y="152"/>
                  </a:lnTo>
                  <a:lnTo>
                    <a:pt x="248" y="154"/>
                  </a:lnTo>
                  <a:lnTo>
                    <a:pt x="246" y="154"/>
                  </a:lnTo>
                  <a:lnTo>
                    <a:pt x="241" y="154"/>
                  </a:lnTo>
                  <a:lnTo>
                    <a:pt x="238" y="152"/>
                  </a:lnTo>
                  <a:lnTo>
                    <a:pt x="236" y="149"/>
                  </a:lnTo>
                  <a:lnTo>
                    <a:pt x="234" y="147"/>
                  </a:lnTo>
                  <a:lnTo>
                    <a:pt x="227" y="147"/>
                  </a:lnTo>
                  <a:lnTo>
                    <a:pt x="227" y="145"/>
                  </a:lnTo>
                  <a:lnTo>
                    <a:pt x="220" y="142"/>
                  </a:lnTo>
                  <a:lnTo>
                    <a:pt x="217" y="145"/>
                  </a:lnTo>
                  <a:lnTo>
                    <a:pt x="220" y="145"/>
                  </a:lnTo>
                  <a:lnTo>
                    <a:pt x="227" y="149"/>
                  </a:lnTo>
                  <a:lnTo>
                    <a:pt x="227" y="149"/>
                  </a:lnTo>
                  <a:lnTo>
                    <a:pt x="243" y="159"/>
                  </a:lnTo>
                  <a:lnTo>
                    <a:pt x="241" y="159"/>
                  </a:lnTo>
                  <a:lnTo>
                    <a:pt x="238" y="159"/>
                  </a:lnTo>
                  <a:lnTo>
                    <a:pt x="234" y="156"/>
                  </a:lnTo>
                  <a:lnTo>
                    <a:pt x="234" y="154"/>
                  </a:lnTo>
                  <a:lnTo>
                    <a:pt x="231" y="154"/>
                  </a:lnTo>
                  <a:lnTo>
                    <a:pt x="234" y="156"/>
                  </a:lnTo>
                  <a:lnTo>
                    <a:pt x="234" y="156"/>
                  </a:lnTo>
                  <a:lnTo>
                    <a:pt x="234" y="156"/>
                  </a:lnTo>
                  <a:lnTo>
                    <a:pt x="234" y="159"/>
                  </a:lnTo>
                  <a:lnTo>
                    <a:pt x="238" y="161"/>
                  </a:lnTo>
                  <a:lnTo>
                    <a:pt x="250" y="164"/>
                  </a:lnTo>
                  <a:lnTo>
                    <a:pt x="253" y="166"/>
                  </a:lnTo>
                  <a:lnTo>
                    <a:pt x="255" y="168"/>
                  </a:lnTo>
                  <a:lnTo>
                    <a:pt x="257" y="168"/>
                  </a:lnTo>
                  <a:lnTo>
                    <a:pt x="257" y="171"/>
                  </a:lnTo>
                  <a:lnTo>
                    <a:pt x="260" y="173"/>
                  </a:lnTo>
                  <a:lnTo>
                    <a:pt x="262" y="178"/>
                  </a:lnTo>
                  <a:lnTo>
                    <a:pt x="264" y="180"/>
                  </a:lnTo>
                  <a:lnTo>
                    <a:pt x="264" y="190"/>
                  </a:lnTo>
                  <a:lnTo>
                    <a:pt x="264" y="190"/>
                  </a:lnTo>
                  <a:lnTo>
                    <a:pt x="267" y="190"/>
                  </a:lnTo>
                  <a:lnTo>
                    <a:pt x="264" y="192"/>
                  </a:lnTo>
                  <a:lnTo>
                    <a:pt x="264" y="192"/>
                  </a:lnTo>
                  <a:lnTo>
                    <a:pt x="262" y="194"/>
                  </a:lnTo>
                  <a:lnTo>
                    <a:pt x="262" y="194"/>
                  </a:lnTo>
                  <a:lnTo>
                    <a:pt x="260" y="194"/>
                  </a:lnTo>
                  <a:lnTo>
                    <a:pt x="257" y="190"/>
                  </a:lnTo>
                  <a:lnTo>
                    <a:pt x="255" y="187"/>
                  </a:lnTo>
                  <a:lnTo>
                    <a:pt x="255" y="185"/>
                  </a:lnTo>
                  <a:lnTo>
                    <a:pt x="255" y="183"/>
                  </a:lnTo>
                  <a:lnTo>
                    <a:pt x="253" y="173"/>
                  </a:lnTo>
                  <a:lnTo>
                    <a:pt x="253" y="173"/>
                  </a:lnTo>
                  <a:lnTo>
                    <a:pt x="253" y="175"/>
                  </a:lnTo>
                  <a:lnTo>
                    <a:pt x="253" y="180"/>
                  </a:lnTo>
                  <a:lnTo>
                    <a:pt x="255" y="192"/>
                  </a:lnTo>
                  <a:lnTo>
                    <a:pt x="257" y="192"/>
                  </a:lnTo>
                  <a:lnTo>
                    <a:pt x="260" y="194"/>
                  </a:lnTo>
                  <a:lnTo>
                    <a:pt x="262" y="194"/>
                  </a:lnTo>
                  <a:lnTo>
                    <a:pt x="264" y="192"/>
                  </a:lnTo>
                  <a:lnTo>
                    <a:pt x="267" y="192"/>
                  </a:lnTo>
                  <a:lnTo>
                    <a:pt x="269" y="192"/>
                  </a:lnTo>
                  <a:lnTo>
                    <a:pt x="272" y="192"/>
                  </a:lnTo>
                  <a:lnTo>
                    <a:pt x="286" y="187"/>
                  </a:lnTo>
                  <a:lnTo>
                    <a:pt x="288" y="185"/>
                  </a:lnTo>
                  <a:lnTo>
                    <a:pt x="298" y="185"/>
                  </a:lnTo>
                  <a:lnTo>
                    <a:pt x="300" y="185"/>
                  </a:lnTo>
                  <a:lnTo>
                    <a:pt x="300" y="180"/>
                  </a:lnTo>
                  <a:lnTo>
                    <a:pt x="302" y="180"/>
                  </a:lnTo>
                  <a:lnTo>
                    <a:pt x="305" y="178"/>
                  </a:lnTo>
                  <a:lnTo>
                    <a:pt x="307" y="175"/>
                  </a:lnTo>
                  <a:lnTo>
                    <a:pt x="307" y="175"/>
                  </a:lnTo>
                  <a:lnTo>
                    <a:pt x="309" y="173"/>
                  </a:lnTo>
                  <a:lnTo>
                    <a:pt x="309" y="173"/>
                  </a:lnTo>
                  <a:lnTo>
                    <a:pt x="312" y="173"/>
                  </a:lnTo>
                  <a:lnTo>
                    <a:pt x="309" y="180"/>
                  </a:lnTo>
                  <a:lnTo>
                    <a:pt x="309" y="180"/>
                  </a:lnTo>
                  <a:lnTo>
                    <a:pt x="309" y="183"/>
                  </a:lnTo>
                  <a:lnTo>
                    <a:pt x="312" y="183"/>
                  </a:lnTo>
                  <a:lnTo>
                    <a:pt x="312" y="180"/>
                  </a:lnTo>
                  <a:lnTo>
                    <a:pt x="314" y="180"/>
                  </a:lnTo>
                  <a:lnTo>
                    <a:pt x="316" y="178"/>
                  </a:lnTo>
                  <a:lnTo>
                    <a:pt x="316" y="178"/>
                  </a:lnTo>
                  <a:lnTo>
                    <a:pt x="319" y="175"/>
                  </a:lnTo>
                  <a:lnTo>
                    <a:pt x="321" y="173"/>
                  </a:lnTo>
                  <a:lnTo>
                    <a:pt x="324" y="173"/>
                  </a:lnTo>
                  <a:lnTo>
                    <a:pt x="326" y="173"/>
                  </a:lnTo>
                  <a:lnTo>
                    <a:pt x="331" y="166"/>
                  </a:lnTo>
                  <a:lnTo>
                    <a:pt x="333" y="164"/>
                  </a:lnTo>
                  <a:lnTo>
                    <a:pt x="338" y="161"/>
                  </a:lnTo>
                  <a:lnTo>
                    <a:pt x="343" y="156"/>
                  </a:lnTo>
                  <a:lnTo>
                    <a:pt x="347" y="152"/>
                  </a:lnTo>
                  <a:lnTo>
                    <a:pt x="350" y="154"/>
                  </a:lnTo>
                  <a:lnTo>
                    <a:pt x="350" y="154"/>
                  </a:lnTo>
                  <a:lnTo>
                    <a:pt x="352" y="152"/>
                  </a:lnTo>
                  <a:lnTo>
                    <a:pt x="354" y="152"/>
                  </a:lnTo>
                  <a:lnTo>
                    <a:pt x="359" y="152"/>
                  </a:lnTo>
                  <a:lnTo>
                    <a:pt x="364" y="152"/>
                  </a:lnTo>
                  <a:lnTo>
                    <a:pt x="364" y="154"/>
                  </a:lnTo>
                  <a:lnTo>
                    <a:pt x="364" y="154"/>
                  </a:lnTo>
                  <a:lnTo>
                    <a:pt x="361" y="154"/>
                  </a:lnTo>
                  <a:lnTo>
                    <a:pt x="364" y="152"/>
                  </a:lnTo>
                  <a:lnTo>
                    <a:pt x="366" y="149"/>
                  </a:lnTo>
                  <a:lnTo>
                    <a:pt x="364" y="147"/>
                  </a:lnTo>
                  <a:lnTo>
                    <a:pt x="361" y="147"/>
                  </a:lnTo>
                  <a:lnTo>
                    <a:pt x="354" y="147"/>
                  </a:lnTo>
                  <a:lnTo>
                    <a:pt x="354" y="147"/>
                  </a:lnTo>
                  <a:lnTo>
                    <a:pt x="352" y="145"/>
                  </a:lnTo>
                  <a:lnTo>
                    <a:pt x="352" y="145"/>
                  </a:lnTo>
                  <a:lnTo>
                    <a:pt x="350" y="145"/>
                  </a:lnTo>
                  <a:lnTo>
                    <a:pt x="352" y="142"/>
                  </a:lnTo>
                  <a:lnTo>
                    <a:pt x="354" y="142"/>
                  </a:lnTo>
                  <a:lnTo>
                    <a:pt x="357" y="142"/>
                  </a:lnTo>
                  <a:lnTo>
                    <a:pt x="359" y="145"/>
                  </a:lnTo>
                  <a:lnTo>
                    <a:pt x="361" y="145"/>
                  </a:lnTo>
                  <a:lnTo>
                    <a:pt x="364" y="145"/>
                  </a:lnTo>
                  <a:lnTo>
                    <a:pt x="364" y="145"/>
                  </a:lnTo>
                  <a:lnTo>
                    <a:pt x="361" y="142"/>
                  </a:lnTo>
                  <a:lnTo>
                    <a:pt x="361" y="140"/>
                  </a:lnTo>
                  <a:lnTo>
                    <a:pt x="361" y="142"/>
                  </a:lnTo>
                  <a:lnTo>
                    <a:pt x="359" y="142"/>
                  </a:lnTo>
                  <a:lnTo>
                    <a:pt x="359" y="142"/>
                  </a:lnTo>
                  <a:lnTo>
                    <a:pt x="359" y="142"/>
                  </a:lnTo>
                  <a:lnTo>
                    <a:pt x="359" y="140"/>
                  </a:lnTo>
                  <a:lnTo>
                    <a:pt x="359" y="140"/>
                  </a:lnTo>
                  <a:lnTo>
                    <a:pt x="359" y="140"/>
                  </a:lnTo>
                  <a:lnTo>
                    <a:pt x="359" y="140"/>
                  </a:lnTo>
                  <a:lnTo>
                    <a:pt x="359" y="138"/>
                  </a:lnTo>
                  <a:lnTo>
                    <a:pt x="359" y="138"/>
                  </a:lnTo>
                  <a:lnTo>
                    <a:pt x="359" y="138"/>
                  </a:lnTo>
                  <a:lnTo>
                    <a:pt x="359" y="138"/>
                  </a:lnTo>
                  <a:lnTo>
                    <a:pt x="359" y="138"/>
                  </a:lnTo>
                  <a:lnTo>
                    <a:pt x="359" y="135"/>
                  </a:lnTo>
                  <a:lnTo>
                    <a:pt x="361" y="135"/>
                  </a:lnTo>
                  <a:lnTo>
                    <a:pt x="364" y="133"/>
                  </a:lnTo>
                  <a:lnTo>
                    <a:pt x="366" y="133"/>
                  </a:lnTo>
                  <a:lnTo>
                    <a:pt x="369" y="133"/>
                  </a:lnTo>
                  <a:lnTo>
                    <a:pt x="369" y="130"/>
                  </a:lnTo>
                  <a:lnTo>
                    <a:pt x="369" y="130"/>
                  </a:lnTo>
                  <a:lnTo>
                    <a:pt x="371" y="128"/>
                  </a:lnTo>
                  <a:lnTo>
                    <a:pt x="371" y="128"/>
                  </a:lnTo>
                  <a:lnTo>
                    <a:pt x="371" y="128"/>
                  </a:lnTo>
                  <a:lnTo>
                    <a:pt x="371" y="128"/>
                  </a:lnTo>
                  <a:lnTo>
                    <a:pt x="373" y="128"/>
                  </a:lnTo>
                  <a:lnTo>
                    <a:pt x="371" y="128"/>
                  </a:lnTo>
                  <a:lnTo>
                    <a:pt x="373" y="128"/>
                  </a:lnTo>
                  <a:lnTo>
                    <a:pt x="376" y="128"/>
                  </a:lnTo>
                  <a:lnTo>
                    <a:pt x="376" y="126"/>
                  </a:lnTo>
                  <a:lnTo>
                    <a:pt x="376" y="126"/>
                  </a:lnTo>
                  <a:lnTo>
                    <a:pt x="376" y="126"/>
                  </a:lnTo>
                  <a:lnTo>
                    <a:pt x="378" y="126"/>
                  </a:lnTo>
                  <a:lnTo>
                    <a:pt x="378" y="126"/>
                  </a:lnTo>
                  <a:lnTo>
                    <a:pt x="378" y="126"/>
                  </a:lnTo>
                  <a:lnTo>
                    <a:pt x="378" y="126"/>
                  </a:lnTo>
                  <a:lnTo>
                    <a:pt x="378" y="128"/>
                  </a:lnTo>
                  <a:lnTo>
                    <a:pt x="380" y="128"/>
                  </a:lnTo>
                  <a:lnTo>
                    <a:pt x="380" y="128"/>
                  </a:lnTo>
                  <a:lnTo>
                    <a:pt x="383" y="126"/>
                  </a:lnTo>
                  <a:lnTo>
                    <a:pt x="390" y="126"/>
                  </a:lnTo>
                  <a:lnTo>
                    <a:pt x="395" y="123"/>
                  </a:lnTo>
                  <a:lnTo>
                    <a:pt x="397" y="123"/>
                  </a:lnTo>
                  <a:lnTo>
                    <a:pt x="404" y="128"/>
                  </a:lnTo>
                  <a:lnTo>
                    <a:pt x="416" y="133"/>
                  </a:lnTo>
                  <a:lnTo>
                    <a:pt x="421" y="135"/>
                  </a:lnTo>
                  <a:lnTo>
                    <a:pt x="423" y="133"/>
                  </a:lnTo>
                  <a:lnTo>
                    <a:pt x="425" y="135"/>
                  </a:lnTo>
                  <a:lnTo>
                    <a:pt x="428" y="138"/>
                  </a:lnTo>
                  <a:lnTo>
                    <a:pt x="430" y="138"/>
                  </a:lnTo>
                  <a:lnTo>
                    <a:pt x="430" y="138"/>
                  </a:lnTo>
                  <a:lnTo>
                    <a:pt x="435" y="140"/>
                  </a:lnTo>
                  <a:lnTo>
                    <a:pt x="437" y="142"/>
                  </a:lnTo>
                  <a:lnTo>
                    <a:pt x="437" y="142"/>
                  </a:lnTo>
                  <a:lnTo>
                    <a:pt x="442" y="147"/>
                  </a:lnTo>
                  <a:lnTo>
                    <a:pt x="444" y="149"/>
                  </a:lnTo>
                  <a:lnTo>
                    <a:pt x="444" y="149"/>
                  </a:lnTo>
                  <a:lnTo>
                    <a:pt x="447" y="149"/>
                  </a:lnTo>
                  <a:lnTo>
                    <a:pt x="447" y="149"/>
                  </a:lnTo>
                  <a:lnTo>
                    <a:pt x="447" y="152"/>
                  </a:lnTo>
                  <a:lnTo>
                    <a:pt x="449" y="154"/>
                  </a:lnTo>
                  <a:lnTo>
                    <a:pt x="449" y="156"/>
                  </a:lnTo>
                  <a:lnTo>
                    <a:pt x="449" y="159"/>
                  </a:lnTo>
                  <a:lnTo>
                    <a:pt x="451" y="159"/>
                  </a:lnTo>
                  <a:lnTo>
                    <a:pt x="454" y="161"/>
                  </a:lnTo>
                  <a:lnTo>
                    <a:pt x="456" y="164"/>
                  </a:lnTo>
                  <a:lnTo>
                    <a:pt x="461" y="164"/>
                  </a:lnTo>
                  <a:lnTo>
                    <a:pt x="461" y="164"/>
                  </a:lnTo>
                  <a:lnTo>
                    <a:pt x="463" y="166"/>
                  </a:lnTo>
                  <a:lnTo>
                    <a:pt x="463" y="166"/>
                  </a:lnTo>
                  <a:lnTo>
                    <a:pt x="466" y="166"/>
                  </a:lnTo>
                  <a:lnTo>
                    <a:pt x="468" y="166"/>
                  </a:lnTo>
                  <a:lnTo>
                    <a:pt x="470" y="166"/>
                  </a:lnTo>
                  <a:lnTo>
                    <a:pt x="470" y="168"/>
                  </a:lnTo>
                  <a:lnTo>
                    <a:pt x="473" y="171"/>
                  </a:lnTo>
                  <a:lnTo>
                    <a:pt x="473" y="173"/>
                  </a:lnTo>
                  <a:lnTo>
                    <a:pt x="473" y="175"/>
                  </a:lnTo>
                  <a:lnTo>
                    <a:pt x="470" y="178"/>
                  </a:lnTo>
                  <a:lnTo>
                    <a:pt x="473" y="180"/>
                  </a:lnTo>
                  <a:lnTo>
                    <a:pt x="473" y="180"/>
                  </a:lnTo>
                  <a:lnTo>
                    <a:pt x="473" y="183"/>
                  </a:lnTo>
                  <a:lnTo>
                    <a:pt x="473" y="185"/>
                  </a:lnTo>
                  <a:lnTo>
                    <a:pt x="475" y="185"/>
                  </a:lnTo>
                  <a:lnTo>
                    <a:pt x="477" y="185"/>
                  </a:lnTo>
                  <a:lnTo>
                    <a:pt x="477" y="185"/>
                  </a:lnTo>
                  <a:lnTo>
                    <a:pt x="484" y="192"/>
                  </a:lnTo>
                  <a:lnTo>
                    <a:pt x="487" y="192"/>
                  </a:lnTo>
                  <a:lnTo>
                    <a:pt x="492" y="192"/>
                  </a:lnTo>
                  <a:lnTo>
                    <a:pt x="494" y="194"/>
                  </a:lnTo>
                  <a:lnTo>
                    <a:pt x="496" y="197"/>
                  </a:lnTo>
                  <a:lnTo>
                    <a:pt x="499" y="199"/>
                  </a:lnTo>
                  <a:lnTo>
                    <a:pt x="501" y="204"/>
                  </a:lnTo>
                  <a:lnTo>
                    <a:pt x="501" y="204"/>
                  </a:lnTo>
                  <a:lnTo>
                    <a:pt x="503" y="206"/>
                  </a:lnTo>
                  <a:lnTo>
                    <a:pt x="503" y="206"/>
                  </a:lnTo>
                  <a:lnTo>
                    <a:pt x="503" y="209"/>
                  </a:lnTo>
                  <a:lnTo>
                    <a:pt x="503" y="209"/>
                  </a:lnTo>
                  <a:lnTo>
                    <a:pt x="506" y="209"/>
                  </a:lnTo>
                  <a:lnTo>
                    <a:pt x="508" y="211"/>
                  </a:lnTo>
                  <a:lnTo>
                    <a:pt x="510" y="211"/>
                  </a:lnTo>
                  <a:lnTo>
                    <a:pt x="513" y="211"/>
                  </a:lnTo>
                  <a:lnTo>
                    <a:pt x="513" y="211"/>
                  </a:lnTo>
                  <a:lnTo>
                    <a:pt x="515" y="213"/>
                  </a:lnTo>
                  <a:lnTo>
                    <a:pt x="515" y="213"/>
                  </a:lnTo>
                  <a:lnTo>
                    <a:pt x="513" y="216"/>
                  </a:lnTo>
                  <a:lnTo>
                    <a:pt x="515" y="218"/>
                  </a:lnTo>
                  <a:lnTo>
                    <a:pt x="515" y="218"/>
                  </a:lnTo>
                  <a:lnTo>
                    <a:pt x="518" y="218"/>
                  </a:lnTo>
                  <a:lnTo>
                    <a:pt x="518" y="218"/>
                  </a:lnTo>
                  <a:lnTo>
                    <a:pt x="518" y="220"/>
                  </a:lnTo>
                  <a:lnTo>
                    <a:pt x="518" y="220"/>
                  </a:lnTo>
                  <a:lnTo>
                    <a:pt x="520" y="220"/>
                  </a:lnTo>
                  <a:lnTo>
                    <a:pt x="522" y="220"/>
                  </a:lnTo>
                  <a:lnTo>
                    <a:pt x="522" y="220"/>
                  </a:lnTo>
                  <a:lnTo>
                    <a:pt x="525" y="220"/>
                  </a:lnTo>
                  <a:lnTo>
                    <a:pt x="525" y="220"/>
                  </a:lnTo>
                  <a:lnTo>
                    <a:pt x="529" y="218"/>
                  </a:lnTo>
                  <a:lnTo>
                    <a:pt x="529" y="218"/>
                  </a:lnTo>
                  <a:lnTo>
                    <a:pt x="532" y="218"/>
                  </a:lnTo>
                  <a:lnTo>
                    <a:pt x="534" y="220"/>
                  </a:lnTo>
                  <a:lnTo>
                    <a:pt x="536" y="220"/>
                  </a:lnTo>
                  <a:lnTo>
                    <a:pt x="539" y="218"/>
                  </a:lnTo>
                  <a:lnTo>
                    <a:pt x="539" y="218"/>
                  </a:lnTo>
                  <a:lnTo>
                    <a:pt x="541" y="220"/>
                  </a:lnTo>
                  <a:lnTo>
                    <a:pt x="541" y="220"/>
                  </a:lnTo>
                  <a:lnTo>
                    <a:pt x="541" y="218"/>
                  </a:lnTo>
                  <a:lnTo>
                    <a:pt x="544" y="218"/>
                  </a:lnTo>
                  <a:lnTo>
                    <a:pt x="544" y="220"/>
                  </a:lnTo>
                  <a:lnTo>
                    <a:pt x="546" y="223"/>
                  </a:lnTo>
                  <a:lnTo>
                    <a:pt x="546" y="223"/>
                  </a:lnTo>
                  <a:lnTo>
                    <a:pt x="548" y="225"/>
                  </a:lnTo>
                  <a:lnTo>
                    <a:pt x="546" y="225"/>
                  </a:lnTo>
                  <a:lnTo>
                    <a:pt x="548" y="227"/>
                  </a:lnTo>
                  <a:lnTo>
                    <a:pt x="553" y="230"/>
                  </a:lnTo>
                  <a:lnTo>
                    <a:pt x="553" y="230"/>
                  </a:lnTo>
                  <a:lnTo>
                    <a:pt x="553" y="235"/>
                  </a:lnTo>
                  <a:lnTo>
                    <a:pt x="553" y="237"/>
                  </a:lnTo>
                  <a:lnTo>
                    <a:pt x="553" y="237"/>
                  </a:lnTo>
                  <a:lnTo>
                    <a:pt x="553" y="237"/>
                  </a:lnTo>
                  <a:lnTo>
                    <a:pt x="555" y="239"/>
                  </a:lnTo>
                  <a:lnTo>
                    <a:pt x="555" y="239"/>
                  </a:lnTo>
                  <a:lnTo>
                    <a:pt x="555" y="242"/>
                  </a:lnTo>
                  <a:lnTo>
                    <a:pt x="555" y="244"/>
                  </a:lnTo>
                  <a:lnTo>
                    <a:pt x="562" y="249"/>
                  </a:lnTo>
                  <a:lnTo>
                    <a:pt x="562" y="249"/>
                  </a:lnTo>
                  <a:lnTo>
                    <a:pt x="562" y="249"/>
                  </a:lnTo>
                  <a:lnTo>
                    <a:pt x="565" y="249"/>
                  </a:lnTo>
                  <a:lnTo>
                    <a:pt x="567" y="249"/>
                  </a:lnTo>
                  <a:lnTo>
                    <a:pt x="567" y="251"/>
                  </a:lnTo>
                  <a:lnTo>
                    <a:pt x="567" y="251"/>
                  </a:lnTo>
                  <a:lnTo>
                    <a:pt x="570" y="258"/>
                  </a:lnTo>
                  <a:lnTo>
                    <a:pt x="570" y="258"/>
                  </a:lnTo>
                  <a:lnTo>
                    <a:pt x="570" y="263"/>
                  </a:lnTo>
                  <a:lnTo>
                    <a:pt x="567" y="261"/>
                  </a:lnTo>
                  <a:lnTo>
                    <a:pt x="565" y="258"/>
                  </a:lnTo>
                  <a:lnTo>
                    <a:pt x="565" y="261"/>
                  </a:lnTo>
                  <a:lnTo>
                    <a:pt x="565" y="263"/>
                  </a:lnTo>
                  <a:lnTo>
                    <a:pt x="567" y="265"/>
                  </a:lnTo>
                  <a:lnTo>
                    <a:pt x="567" y="265"/>
                  </a:lnTo>
                  <a:lnTo>
                    <a:pt x="567" y="268"/>
                  </a:lnTo>
                  <a:lnTo>
                    <a:pt x="570" y="268"/>
                  </a:lnTo>
                  <a:lnTo>
                    <a:pt x="570" y="268"/>
                  </a:lnTo>
                  <a:lnTo>
                    <a:pt x="570" y="268"/>
                  </a:lnTo>
                  <a:lnTo>
                    <a:pt x="572" y="272"/>
                  </a:lnTo>
                  <a:lnTo>
                    <a:pt x="572" y="272"/>
                  </a:lnTo>
                  <a:lnTo>
                    <a:pt x="572" y="275"/>
                  </a:lnTo>
                  <a:lnTo>
                    <a:pt x="572" y="275"/>
                  </a:lnTo>
                  <a:lnTo>
                    <a:pt x="572" y="277"/>
                  </a:lnTo>
                  <a:lnTo>
                    <a:pt x="572" y="277"/>
                  </a:lnTo>
                  <a:lnTo>
                    <a:pt x="572" y="277"/>
                  </a:lnTo>
                  <a:lnTo>
                    <a:pt x="572" y="280"/>
                  </a:lnTo>
                  <a:lnTo>
                    <a:pt x="572" y="280"/>
                  </a:lnTo>
                  <a:lnTo>
                    <a:pt x="572" y="282"/>
                  </a:lnTo>
                  <a:lnTo>
                    <a:pt x="572" y="294"/>
                  </a:lnTo>
                  <a:lnTo>
                    <a:pt x="572" y="296"/>
                  </a:lnTo>
                  <a:lnTo>
                    <a:pt x="572" y="298"/>
                  </a:lnTo>
                  <a:lnTo>
                    <a:pt x="572" y="306"/>
                  </a:lnTo>
                  <a:lnTo>
                    <a:pt x="572" y="310"/>
                  </a:lnTo>
                  <a:lnTo>
                    <a:pt x="572" y="310"/>
                  </a:lnTo>
                  <a:lnTo>
                    <a:pt x="572" y="310"/>
                  </a:lnTo>
                  <a:lnTo>
                    <a:pt x="570" y="313"/>
                  </a:lnTo>
                  <a:lnTo>
                    <a:pt x="567" y="325"/>
                  </a:lnTo>
                  <a:lnTo>
                    <a:pt x="570" y="322"/>
                  </a:lnTo>
                  <a:lnTo>
                    <a:pt x="570" y="322"/>
                  </a:lnTo>
                  <a:lnTo>
                    <a:pt x="570" y="322"/>
                  </a:lnTo>
                  <a:lnTo>
                    <a:pt x="570" y="325"/>
                  </a:lnTo>
                  <a:lnTo>
                    <a:pt x="570" y="327"/>
                  </a:lnTo>
                  <a:lnTo>
                    <a:pt x="567" y="329"/>
                  </a:lnTo>
                  <a:lnTo>
                    <a:pt x="567" y="334"/>
                  </a:lnTo>
                  <a:lnTo>
                    <a:pt x="567" y="334"/>
                  </a:lnTo>
                  <a:lnTo>
                    <a:pt x="565" y="336"/>
                  </a:lnTo>
                  <a:lnTo>
                    <a:pt x="565" y="336"/>
                  </a:lnTo>
                  <a:lnTo>
                    <a:pt x="565" y="339"/>
                  </a:lnTo>
                  <a:lnTo>
                    <a:pt x="565" y="341"/>
                  </a:lnTo>
                  <a:lnTo>
                    <a:pt x="565" y="341"/>
                  </a:lnTo>
                  <a:lnTo>
                    <a:pt x="567" y="346"/>
                  </a:lnTo>
                  <a:lnTo>
                    <a:pt x="567" y="348"/>
                  </a:lnTo>
                  <a:lnTo>
                    <a:pt x="570" y="348"/>
                  </a:lnTo>
                  <a:lnTo>
                    <a:pt x="567" y="351"/>
                  </a:lnTo>
                  <a:lnTo>
                    <a:pt x="567" y="351"/>
                  </a:lnTo>
                  <a:lnTo>
                    <a:pt x="567" y="355"/>
                  </a:lnTo>
                  <a:lnTo>
                    <a:pt x="567" y="367"/>
                  </a:lnTo>
                  <a:lnTo>
                    <a:pt x="565" y="377"/>
                  </a:lnTo>
                  <a:lnTo>
                    <a:pt x="565" y="374"/>
                  </a:lnTo>
                  <a:lnTo>
                    <a:pt x="565" y="372"/>
                  </a:lnTo>
                  <a:lnTo>
                    <a:pt x="565" y="372"/>
                  </a:lnTo>
                  <a:lnTo>
                    <a:pt x="565" y="370"/>
                  </a:lnTo>
                  <a:lnTo>
                    <a:pt x="565" y="370"/>
                  </a:lnTo>
                  <a:lnTo>
                    <a:pt x="562" y="372"/>
                  </a:lnTo>
                  <a:lnTo>
                    <a:pt x="562" y="374"/>
                  </a:lnTo>
                  <a:lnTo>
                    <a:pt x="562" y="377"/>
                  </a:lnTo>
                  <a:lnTo>
                    <a:pt x="562" y="379"/>
                  </a:lnTo>
                  <a:lnTo>
                    <a:pt x="565" y="381"/>
                  </a:lnTo>
                  <a:lnTo>
                    <a:pt x="565" y="384"/>
                  </a:lnTo>
                  <a:lnTo>
                    <a:pt x="567" y="386"/>
                  </a:lnTo>
                  <a:lnTo>
                    <a:pt x="574" y="393"/>
                  </a:lnTo>
                  <a:lnTo>
                    <a:pt x="577" y="396"/>
                  </a:lnTo>
                  <a:lnTo>
                    <a:pt x="579" y="398"/>
                  </a:lnTo>
                  <a:lnTo>
                    <a:pt x="579" y="400"/>
                  </a:lnTo>
                  <a:lnTo>
                    <a:pt x="581" y="403"/>
                  </a:lnTo>
                  <a:lnTo>
                    <a:pt x="581" y="403"/>
                  </a:lnTo>
                  <a:lnTo>
                    <a:pt x="581" y="400"/>
                  </a:lnTo>
                  <a:lnTo>
                    <a:pt x="581" y="398"/>
                  </a:lnTo>
                  <a:lnTo>
                    <a:pt x="579" y="396"/>
                  </a:lnTo>
                  <a:lnTo>
                    <a:pt x="577" y="393"/>
                  </a:lnTo>
                  <a:lnTo>
                    <a:pt x="570" y="386"/>
                  </a:lnTo>
                  <a:lnTo>
                    <a:pt x="567" y="386"/>
                  </a:lnTo>
                  <a:lnTo>
                    <a:pt x="570" y="384"/>
                  </a:lnTo>
                  <a:lnTo>
                    <a:pt x="572" y="384"/>
                  </a:lnTo>
                  <a:lnTo>
                    <a:pt x="577" y="388"/>
                  </a:lnTo>
                  <a:lnTo>
                    <a:pt x="579" y="388"/>
                  </a:lnTo>
                  <a:lnTo>
                    <a:pt x="581" y="393"/>
                  </a:lnTo>
                  <a:lnTo>
                    <a:pt x="581" y="393"/>
                  </a:lnTo>
                  <a:lnTo>
                    <a:pt x="584" y="393"/>
                  </a:lnTo>
                  <a:lnTo>
                    <a:pt x="584" y="393"/>
                  </a:lnTo>
                  <a:lnTo>
                    <a:pt x="584" y="396"/>
                  </a:lnTo>
                  <a:lnTo>
                    <a:pt x="586" y="398"/>
                  </a:lnTo>
                  <a:lnTo>
                    <a:pt x="586" y="398"/>
                  </a:lnTo>
                  <a:lnTo>
                    <a:pt x="586" y="398"/>
                  </a:lnTo>
                  <a:lnTo>
                    <a:pt x="589" y="398"/>
                  </a:lnTo>
                  <a:lnTo>
                    <a:pt x="591" y="396"/>
                  </a:lnTo>
                  <a:lnTo>
                    <a:pt x="591" y="393"/>
                  </a:lnTo>
                  <a:lnTo>
                    <a:pt x="591" y="391"/>
                  </a:lnTo>
                  <a:lnTo>
                    <a:pt x="591" y="391"/>
                  </a:lnTo>
                  <a:lnTo>
                    <a:pt x="591" y="386"/>
                  </a:lnTo>
                  <a:lnTo>
                    <a:pt x="591" y="386"/>
                  </a:lnTo>
                  <a:lnTo>
                    <a:pt x="591" y="384"/>
                  </a:lnTo>
                  <a:lnTo>
                    <a:pt x="593" y="381"/>
                  </a:lnTo>
                  <a:lnTo>
                    <a:pt x="593" y="381"/>
                  </a:lnTo>
                  <a:lnTo>
                    <a:pt x="593" y="379"/>
                  </a:lnTo>
                  <a:lnTo>
                    <a:pt x="591" y="377"/>
                  </a:lnTo>
                  <a:lnTo>
                    <a:pt x="591" y="377"/>
                  </a:lnTo>
                  <a:lnTo>
                    <a:pt x="593" y="374"/>
                  </a:lnTo>
                  <a:lnTo>
                    <a:pt x="596" y="372"/>
                  </a:lnTo>
                  <a:lnTo>
                    <a:pt x="591" y="374"/>
                  </a:lnTo>
                  <a:lnTo>
                    <a:pt x="586" y="372"/>
                  </a:lnTo>
                  <a:lnTo>
                    <a:pt x="581" y="370"/>
                  </a:lnTo>
                  <a:lnTo>
                    <a:pt x="577" y="370"/>
                  </a:lnTo>
                  <a:lnTo>
                    <a:pt x="579" y="367"/>
                  </a:lnTo>
                  <a:lnTo>
                    <a:pt x="584" y="365"/>
                  </a:lnTo>
                  <a:lnTo>
                    <a:pt x="584" y="362"/>
                  </a:lnTo>
                  <a:lnTo>
                    <a:pt x="581" y="365"/>
                  </a:lnTo>
                  <a:lnTo>
                    <a:pt x="579" y="365"/>
                  </a:lnTo>
                  <a:lnTo>
                    <a:pt x="579" y="362"/>
                  </a:lnTo>
                  <a:lnTo>
                    <a:pt x="579" y="362"/>
                  </a:lnTo>
                  <a:lnTo>
                    <a:pt x="579" y="362"/>
                  </a:lnTo>
                  <a:lnTo>
                    <a:pt x="579" y="360"/>
                  </a:lnTo>
                  <a:lnTo>
                    <a:pt x="579" y="360"/>
                  </a:lnTo>
                  <a:lnTo>
                    <a:pt x="579" y="358"/>
                  </a:lnTo>
                  <a:lnTo>
                    <a:pt x="579" y="358"/>
                  </a:lnTo>
                  <a:lnTo>
                    <a:pt x="579" y="355"/>
                  </a:lnTo>
                  <a:lnTo>
                    <a:pt x="584" y="360"/>
                  </a:lnTo>
                  <a:lnTo>
                    <a:pt x="584" y="358"/>
                  </a:lnTo>
                  <a:lnTo>
                    <a:pt x="584" y="358"/>
                  </a:lnTo>
                  <a:lnTo>
                    <a:pt x="584" y="358"/>
                  </a:lnTo>
                  <a:lnTo>
                    <a:pt x="584" y="358"/>
                  </a:lnTo>
                  <a:lnTo>
                    <a:pt x="586" y="360"/>
                  </a:lnTo>
                  <a:lnTo>
                    <a:pt x="589" y="360"/>
                  </a:lnTo>
                  <a:lnTo>
                    <a:pt x="589" y="362"/>
                  </a:lnTo>
                  <a:lnTo>
                    <a:pt x="589" y="362"/>
                  </a:lnTo>
                  <a:lnTo>
                    <a:pt x="589" y="365"/>
                  </a:lnTo>
                  <a:lnTo>
                    <a:pt x="591" y="362"/>
                  </a:lnTo>
                  <a:lnTo>
                    <a:pt x="593" y="362"/>
                  </a:lnTo>
                  <a:lnTo>
                    <a:pt x="596" y="365"/>
                  </a:lnTo>
                  <a:lnTo>
                    <a:pt x="598" y="367"/>
                  </a:lnTo>
                  <a:lnTo>
                    <a:pt x="598" y="374"/>
                  </a:lnTo>
                  <a:lnTo>
                    <a:pt x="598" y="377"/>
                  </a:lnTo>
                  <a:lnTo>
                    <a:pt x="600" y="379"/>
                  </a:lnTo>
                  <a:lnTo>
                    <a:pt x="600" y="379"/>
                  </a:lnTo>
                  <a:lnTo>
                    <a:pt x="605" y="379"/>
                  </a:lnTo>
                  <a:lnTo>
                    <a:pt x="605" y="377"/>
                  </a:lnTo>
                  <a:lnTo>
                    <a:pt x="605" y="377"/>
                  </a:lnTo>
                  <a:lnTo>
                    <a:pt x="605" y="374"/>
                  </a:lnTo>
                  <a:lnTo>
                    <a:pt x="603" y="370"/>
                  </a:lnTo>
                  <a:lnTo>
                    <a:pt x="603" y="367"/>
                  </a:lnTo>
                  <a:lnTo>
                    <a:pt x="605" y="367"/>
                  </a:lnTo>
                  <a:lnTo>
                    <a:pt x="607" y="365"/>
                  </a:lnTo>
                  <a:lnTo>
                    <a:pt x="607" y="365"/>
                  </a:lnTo>
                  <a:lnTo>
                    <a:pt x="610" y="365"/>
                  </a:lnTo>
                  <a:lnTo>
                    <a:pt x="612" y="372"/>
                  </a:lnTo>
                  <a:lnTo>
                    <a:pt x="615" y="377"/>
                  </a:lnTo>
                  <a:lnTo>
                    <a:pt x="615" y="379"/>
                  </a:lnTo>
                  <a:lnTo>
                    <a:pt x="615" y="381"/>
                  </a:lnTo>
                  <a:lnTo>
                    <a:pt x="612" y="384"/>
                  </a:lnTo>
                  <a:lnTo>
                    <a:pt x="612" y="386"/>
                  </a:lnTo>
                  <a:lnTo>
                    <a:pt x="607" y="388"/>
                  </a:lnTo>
                  <a:lnTo>
                    <a:pt x="607" y="391"/>
                  </a:lnTo>
                  <a:lnTo>
                    <a:pt x="607" y="393"/>
                  </a:lnTo>
                  <a:lnTo>
                    <a:pt x="607" y="393"/>
                  </a:lnTo>
                  <a:lnTo>
                    <a:pt x="605" y="396"/>
                  </a:lnTo>
                  <a:lnTo>
                    <a:pt x="605" y="396"/>
                  </a:lnTo>
                  <a:lnTo>
                    <a:pt x="605" y="398"/>
                  </a:lnTo>
                  <a:lnTo>
                    <a:pt x="605" y="398"/>
                  </a:lnTo>
                  <a:lnTo>
                    <a:pt x="603" y="400"/>
                  </a:lnTo>
                  <a:lnTo>
                    <a:pt x="600" y="403"/>
                  </a:lnTo>
                  <a:lnTo>
                    <a:pt x="600" y="407"/>
                  </a:lnTo>
                  <a:lnTo>
                    <a:pt x="600" y="410"/>
                  </a:lnTo>
                  <a:lnTo>
                    <a:pt x="598" y="410"/>
                  </a:lnTo>
                  <a:lnTo>
                    <a:pt x="598" y="412"/>
                  </a:lnTo>
                  <a:lnTo>
                    <a:pt x="598" y="412"/>
                  </a:lnTo>
                  <a:lnTo>
                    <a:pt x="598" y="414"/>
                  </a:lnTo>
                  <a:lnTo>
                    <a:pt x="598" y="412"/>
                  </a:lnTo>
                  <a:lnTo>
                    <a:pt x="600" y="412"/>
                  </a:lnTo>
                  <a:lnTo>
                    <a:pt x="600" y="414"/>
                  </a:lnTo>
                  <a:lnTo>
                    <a:pt x="598" y="414"/>
                  </a:lnTo>
                  <a:lnTo>
                    <a:pt x="596" y="417"/>
                  </a:lnTo>
                  <a:lnTo>
                    <a:pt x="593" y="417"/>
                  </a:lnTo>
                  <a:lnTo>
                    <a:pt x="596" y="417"/>
                  </a:lnTo>
                  <a:lnTo>
                    <a:pt x="598" y="419"/>
                  </a:lnTo>
                  <a:lnTo>
                    <a:pt x="598" y="419"/>
                  </a:lnTo>
                  <a:lnTo>
                    <a:pt x="600" y="419"/>
                  </a:lnTo>
                  <a:lnTo>
                    <a:pt x="598" y="419"/>
                  </a:lnTo>
                  <a:lnTo>
                    <a:pt x="593" y="419"/>
                  </a:lnTo>
                  <a:lnTo>
                    <a:pt x="591" y="419"/>
                  </a:lnTo>
                  <a:lnTo>
                    <a:pt x="591" y="422"/>
                  </a:lnTo>
                  <a:lnTo>
                    <a:pt x="591" y="422"/>
                  </a:lnTo>
                  <a:lnTo>
                    <a:pt x="591" y="422"/>
                  </a:lnTo>
                  <a:lnTo>
                    <a:pt x="593" y="422"/>
                  </a:lnTo>
                  <a:lnTo>
                    <a:pt x="593" y="422"/>
                  </a:lnTo>
                  <a:lnTo>
                    <a:pt x="593" y="422"/>
                  </a:lnTo>
                  <a:lnTo>
                    <a:pt x="593" y="422"/>
                  </a:lnTo>
                  <a:lnTo>
                    <a:pt x="593" y="424"/>
                  </a:lnTo>
                  <a:lnTo>
                    <a:pt x="593" y="424"/>
                  </a:lnTo>
                  <a:lnTo>
                    <a:pt x="593" y="426"/>
                  </a:lnTo>
                  <a:lnTo>
                    <a:pt x="591" y="424"/>
                  </a:lnTo>
                  <a:lnTo>
                    <a:pt x="589" y="424"/>
                  </a:lnTo>
                  <a:lnTo>
                    <a:pt x="586" y="424"/>
                  </a:lnTo>
                  <a:lnTo>
                    <a:pt x="586" y="422"/>
                  </a:lnTo>
                  <a:lnTo>
                    <a:pt x="584" y="419"/>
                  </a:lnTo>
                  <a:lnTo>
                    <a:pt x="584" y="419"/>
                  </a:lnTo>
                  <a:lnTo>
                    <a:pt x="584" y="422"/>
                  </a:lnTo>
                  <a:lnTo>
                    <a:pt x="586" y="426"/>
                  </a:lnTo>
                  <a:lnTo>
                    <a:pt x="589" y="426"/>
                  </a:lnTo>
                  <a:lnTo>
                    <a:pt x="591" y="429"/>
                  </a:lnTo>
                  <a:lnTo>
                    <a:pt x="596" y="429"/>
                  </a:lnTo>
                  <a:lnTo>
                    <a:pt x="600" y="431"/>
                  </a:lnTo>
                  <a:lnTo>
                    <a:pt x="603" y="431"/>
                  </a:lnTo>
                  <a:lnTo>
                    <a:pt x="603" y="433"/>
                  </a:lnTo>
                  <a:lnTo>
                    <a:pt x="605" y="438"/>
                  </a:lnTo>
                  <a:lnTo>
                    <a:pt x="607" y="443"/>
                  </a:lnTo>
                  <a:lnTo>
                    <a:pt x="610" y="445"/>
                  </a:lnTo>
                  <a:lnTo>
                    <a:pt x="607" y="445"/>
                  </a:lnTo>
                  <a:lnTo>
                    <a:pt x="607" y="445"/>
                  </a:lnTo>
                  <a:lnTo>
                    <a:pt x="607" y="445"/>
                  </a:lnTo>
                  <a:lnTo>
                    <a:pt x="607" y="445"/>
                  </a:lnTo>
                  <a:lnTo>
                    <a:pt x="607" y="445"/>
                  </a:lnTo>
                  <a:lnTo>
                    <a:pt x="607" y="448"/>
                  </a:lnTo>
                  <a:lnTo>
                    <a:pt x="610" y="450"/>
                  </a:lnTo>
                  <a:lnTo>
                    <a:pt x="610" y="452"/>
                  </a:lnTo>
                  <a:lnTo>
                    <a:pt x="612" y="455"/>
                  </a:lnTo>
                  <a:lnTo>
                    <a:pt x="615" y="455"/>
                  </a:lnTo>
                  <a:lnTo>
                    <a:pt x="612" y="452"/>
                  </a:lnTo>
                  <a:lnTo>
                    <a:pt x="615" y="452"/>
                  </a:lnTo>
                  <a:lnTo>
                    <a:pt x="615" y="455"/>
                  </a:lnTo>
                  <a:lnTo>
                    <a:pt x="617" y="455"/>
                  </a:lnTo>
                  <a:lnTo>
                    <a:pt x="617" y="457"/>
                  </a:lnTo>
                  <a:lnTo>
                    <a:pt x="617" y="457"/>
                  </a:lnTo>
                  <a:lnTo>
                    <a:pt x="615" y="457"/>
                  </a:lnTo>
                  <a:lnTo>
                    <a:pt x="615" y="455"/>
                  </a:lnTo>
                  <a:lnTo>
                    <a:pt x="615" y="457"/>
                  </a:lnTo>
                  <a:lnTo>
                    <a:pt x="619" y="462"/>
                  </a:lnTo>
                  <a:lnTo>
                    <a:pt x="622" y="467"/>
                  </a:lnTo>
                  <a:lnTo>
                    <a:pt x="633" y="485"/>
                  </a:lnTo>
                  <a:lnTo>
                    <a:pt x="636" y="488"/>
                  </a:lnTo>
                  <a:lnTo>
                    <a:pt x="636" y="488"/>
                  </a:lnTo>
                  <a:lnTo>
                    <a:pt x="636" y="488"/>
                  </a:lnTo>
                  <a:lnTo>
                    <a:pt x="638" y="488"/>
                  </a:lnTo>
                  <a:lnTo>
                    <a:pt x="636" y="488"/>
                  </a:lnTo>
                  <a:lnTo>
                    <a:pt x="636" y="483"/>
                  </a:lnTo>
                  <a:lnTo>
                    <a:pt x="633" y="483"/>
                  </a:lnTo>
                  <a:lnTo>
                    <a:pt x="638" y="485"/>
                  </a:lnTo>
                  <a:lnTo>
                    <a:pt x="643" y="495"/>
                  </a:lnTo>
                  <a:lnTo>
                    <a:pt x="645" y="497"/>
                  </a:lnTo>
                  <a:lnTo>
                    <a:pt x="648" y="497"/>
                  </a:lnTo>
                  <a:lnTo>
                    <a:pt x="648" y="497"/>
                  </a:lnTo>
                  <a:lnTo>
                    <a:pt x="650" y="497"/>
                  </a:lnTo>
                  <a:lnTo>
                    <a:pt x="650" y="497"/>
                  </a:lnTo>
                  <a:lnTo>
                    <a:pt x="652" y="497"/>
                  </a:lnTo>
                  <a:lnTo>
                    <a:pt x="652" y="497"/>
                  </a:lnTo>
                  <a:lnTo>
                    <a:pt x="652" y="497"/>
                  </a:lnTo>
                  <a:lnTo>
                    <a:pt x="655" y="497"/>
                  </a:lnTo>
                  <a:lnTo>
                    <a:pt x="655" y="497"/>
                  </a:lnTo>
                  <a:lnTo>
                    <a:pt x="655" y="497"/>
                  </a:lnTo>
                  <a:lnTo>
                    <a:pt x="655" y="497"/>
                  </a:lnTo>
                  <a:lnTo>
                    <a:pt x="657" y="497"/>
                  </a:lnTo>
                  <a:lnTo>
                    <a:pt x="657" y="500"/>
                  </a:lnTo>
                  <a:lnTo>
                    <a:pt x="657" y="497"/>
                  </a:lnTo>
                  <a:lnTo>
                    <a:pt x="657" y="497"/>
                  </a:lnTo>
                  <a:lnTo>
                    <a:pt x="657" y="495"/>
                  </a:lnTo>
                  <a:lnTo>
                    <a:pt x="657" y="495"/>
                  </a:lnTo>
                  <a:lnTo>
                    <a:pt x="659" y="497"/>
                  </a:lnTo>
                  <a:lnTo>
                    <a:pt x="659" y="500"/>
                  </a:lnTo>
                  <a:lnTo>
                    <a:pt x="662" y="500"/>
                  </a:lnTo>
                  <a:lnTo>
                    <a:pt x="662" y="497"/>
                  </a:lnTo>
                  <a:lnTo>
                    <a:pt x="662" y="495"/>
                  </a:lnTo>
                  <a:lnTo>
                    <a:pt x="659" y="490"/>
                  </a:lnTo>
                  <a:lnTo>
                    <a:pt x="657" y="485"/>
                  </a:lnTo>
                  <a:lnTo>
                    <a:pt x="657" y="485"/>
                  </a:lnTo>
                  <a:lnTo>
                    <a:pt x="655" y="485"/>
                  </a:lnTo>
                  <a:lnTo>
                    <a:pt x="652" y="481"/>
                  </a:lnTo>
                  <a:lnTo>
                    <a:pt x="652" y="481"/>
                  </a:lnTo>
                  <a:lnTo>
                    <a:pt x="650" y="481"/>
                  </a:lnTo>
                  <a:lnTo>
                    <a:pt x="650" y="481"/>
                  </a:lnTo>
                  <a:lnTo>
                    <a:pt x="645" y="476"/>
                  </a:lnTo>
                  <a:lnTo>
                    <a:pt x="645" y="476"/>
                  </a:lnTo>
                  <a:lnTo>
                    <a:pt x="643" y="474"/>
                  </a:lnTo>
                  <a:lnTo>
                    <a:pt x="645" y="474"/>
                  </a:lnTo>
                  <a:lnTo>
                    <a:pt x="648" y="476"/>
                  </a:lnTo>
                  <a:lnTo>
                    <a:pt x="650" y="478"/>
                  </a:lnTo>
                  <a:lnTo>
                    <a:pt x="652" y="478"/>
                  </a:lnTo>
                  <a:lnTo>
                    <a:pt x="655" y="478"/>
                  </a:lnTo>
                  <a:lnTo>
                    <a:pt x="655" y="478"/>
                  </a:lnTo>
                  <a:lnTo>
                    <a:pt x="655" y="481"/>
                  </a:lnTo>
                  <a:lnTo>
                    <a:pt x="657" y="481"/>
                  </a:lnTo>
                  <a:lnTo>
                    <a:pt x="659" y="483"/>
                  </a:lnTo>
                  <a:lnTo>
                    <a:pt x="659" y="483"/>
                  </a:lnTo>
                  <a:lnTo>
                    <a:pt x="659" y="481"/>
                  </a:lnTo>
                  <a:lnTo>
                    <a:pt x="662" y="481"/>
                  </a:lnTo>
                  <a:lnTo>
                    <a:pt x="662" y="481"/>
                  </a:lnTo>
                  <a:lnTo>
                    <a:pt x="662" y="478"/>
                  </a:lnTo>
                  <a:lnTo>
                    <a:pt x="664" y="478"/>
                  </a:lnTo>
                  <a:lnTo>
                    <a:pt x="667" y="478"/>
                  </a:lnTo>
                  <a:lnTo>
                    <a:pt x="669" y="476"/>
                  </a:lnTo>
                  <a:lnTo>
                    <a:pt x="674" y="474"/>
                  </a:lnTo>
                  <a:lnTo>
                    <a:pt x="676" y="471"/>
                  </a:lnTo>
                  <a:lnTo>
                    <a:pt x="676" y="471"/>
                  </a:lnTo>
                  <a:lnTo>
                    <a:pt x="676" y="476"/>
                  </a:lnTo>
                  <a:lnTo>
                    <a:pt x="676" y="476"/>
                  </a:lnTo>
                  <a:lnTo>
                    <a:pt x="674" y="476"/>
                  </a:lnTo>
                  <a:lnTo>
                    <a:pt x="671" y="478"/>
                  </a:lnTo>
                  <a:lnTo>
                    <a:pt x="667" y="481"/>
                  </a:lnTo>
                  <a:lnTo>
                    <a:pt x="664" y="483"/>
                  </a:lnTo>
                  <a:lnTo>
                    <a:pt x="667" y="485"/>
                  </a:lnTo>
                  <a:lnTo>
                    <a:pt x="669" y="488"/>
                  </a:lnTo>
                  <a:lnTo>
                    <a:pt x="669" y="488"/>
                  </a:lnTo>
                  <a:lnTo>
                    <a:pt x="671" y="488"/>
                  </a:lnTo>
                  <a:lnTo>
                    <a:pt x="671" y="493"/>
                  </a:lnTo>
                  <a:lnTo>
                    <a:pt x="671" y="495"/>
                  </a:lnTo>
                  <a:lnTo>
                    <a:pt x="671" y="509"/>
                  </a:lnTo>
                  <a:lnTo>
                    <a:pt x="671" y="512"/>
                  </a:lnTo>
                  <a:lnTo>
                    <a:pt x="671" y="514"/>
                  </a:lnTo>
                  <a:lnTo>
                    <a:pt x="676" y="519"/>
                  </a:lnTo>
                  <a:lnTo>
                    <a:pt x="676" y="519"/>
                  </a:lnTo>
                  <a:lnTo>
                    <a:pt x="676" y="523"/>
                  </a:lnTo>
                  <a:lnTo>
                    <a:pt x="676" y="523"/>
                  </a:lnTo>
                  <a:lnTo>
                    <a:pt x="676" y="526"/>
                  </a:lnTo>
                  <a:lnTo>
                    <a:pt x="678" y="528"/>
                  </a:lnTo>
                  <a:lnTo>
                    <a:pt x="678" y="530"/>
                  </a:lnTo>
                  <a:lnTo>
                    <a:pt x="681" y="530"/>
                  </a:lnTo>
                  <a:lnTo>
                    <a:pt x="683" y="528"/>
                  </a:lnTo>
                  <a:lnTo>
                    <a:pt x="683" y="526"/>
                  </a:lnTo>
                  <a:lnTo>
                    <a:pt x="685" y="528"/>
                  </a:lnTo>
                  <a:lnTo>
                    <a:pt x="685" y="528"/>
                  </a:lnTo>
                  <a:lnTo>
                    <a:pt x="688" y="526"/>
                  </a:lnTo>
                  <a:lnTo>
                    <a:pt x="688" y="526"/>
                  </a:lnTo>
                  <a:lnTo>
                    <a:pt x="688" y="526"/>
                  </a:lnTo>
                  <a:lnTo>
                    <a:pt x="690" y="516"/>
                  </a:lnTo>
                  <a:lnTo>
                    <a:pt x="693" y="514"/>
                  </a:lnTo>
                  <a:lnTo>
                    <a:pt x="695" y="509"/>
                  </a:lnTo>
                  <a:lnTo>
                    <a:pt x="697" y="507"/>
                  </a:lnTo>
                  <a:lnTo>
                    <a:pt x="697" y="504"/>
                  </a:lnTo>
                  <a:lnTo>
                    <a:pt x="700" y="504"/>
                  </a:lnTo>
                  <a:lnTo>
                    <a:pt x="702" y="502"/>
                  </a:lnTo>
                  <a:lnTo>
                    <a:pt x="704" y="502"/>
                  </a:lnTo>
                  <a:lnTo>
                    <a:pt x="704" y="504"/>
                  </a:lnTo>
                  <a:lnTo>
                    <a:pt x="704" y="504"/>
                  </a:lnTo>
                  <a:lnTo>
                    <a:pt x="702" y="507"/>
                  </a:lnTo>
                  <a:lnTo>
                    <a:pt x="702" y="507"/>
                  </a:lnTo>
                  <a:lnTo>
                    <a:pt x="700" y="507"/>
                  </a:lnTo>
                  <a:lnTo>
                    <a:pt x="700" y="507"/>
                  </a:lnTo>
                  <a:lnTo>
                    <a:pt x="700" y="509"/>
                  </a:lnTo>
                  <a:lnTo>
                    <a:pt x="697" y="509"/>
                  </a:lnTo>
                  <a:lnTo>
                    <a:pt x="695" y="514"/>
                  </a:lnTo>
                  <a:lnTo>
                    <a:pt x="693" y="516"/>
                  </a:lnTo>
                  <a:lnTo>
                    <a:pt x="695" y="519"/>
                  </a:lnTo>
                  <a:lnTo>
                    <a:pt x="693" y="523"/>
                  </a:lnTo>
                  <a:lnTo>
                    <a:pt x="690" y="526"/>
                  </a:lnTo>
                  <a:lnTo>
                    <a:pt x="688" y="530"/>
                  </a:lnTo>
                  <a:lnTo>
                    <a:pt x="688" y="530"/>
                  </a:lnTo>
                  <a:lnTo>
                    <a:pt x="688" y="530"/>
                  </a:lnTo>
                  <a:lnTo>
                    <a:pt x="685" y="530"/>
                  </a:lnTo>
                  <a:lnTo>
                    <a:pt x="685" y="530"/>
                  </a:lnTo>
                  <a:lnTo>
                    <a:pt x="683" y="530"/>
                  </a:lnTo>
                  <a:lnTo>
                    <a:pt x="683" y="530"/>
                  </a:lnTo>
                  <a:lnTo>
                    <a:pt x="683" y="530"/>
                  </a:lnTo>
                  <a:lnTo>
                    <a:pt x="683" y="533"/>
                  </a:lnTo>
                  <a:lnTo>
                    <a:pt x="683" y="535"/>
                  </a:lnTo>
                  <a:lnTo>
                    <a:pt x="683" y="535"/>
                  </a:lnTo>
                  <a:lnTo>
                    <a:pt x="685" y="535"/>
                  </a:lnTo>
                  <a:lnTo>
                    <a:pt x="685" y="535"/>
                  </a:lnTo>
                  <a:lnTo>
                    <a:pt x="685" y="535"/>
                  </a:lnTo>
                  <a:lnTo>
                    <a:pt x="688" y="535"/>
                  </a:lnTo>
                  <a:lnTo>
                    <a:pt x="693" y="538"/>
                  </a:lnTo>
                  <a:lnTo>
                    <a:pt x="695" y="535"/>
                  </a:lnTo>
                  <a:lnTo>
                    <a:pt x="697" y="535"/>
                  </a:lnTo>
                  <a:lnTo>
                    <a:pt x="697" y="538"/>
                  </a:lnTo>
                  <a:lnTo>
                    <a:pt x="697" y="538"/>
                  </a:lnTo>
                  <a:lnTo>
                    <a:pt x="697" y="538"/>
                  </a:lnTo>
                  <a:lnTo>
                    <a:pt x="700" y="535"/>
                  </a:lnTo>
                  <a:lnTo>
                    <a:pt x="697" y="533"/>
                  </a:lnTo>
                  <a:lnTo>
                    <a:pt x="697" y="530"/>
                  </a:lnTo>
                  <a:lnTo>
                    <a:pt x="697" y="533"/>
                  </a:lnTo>
                  <a:lnTo>
                    <a:pt x="702" y="535"/>
                  </a:lnTo>
                  <a:lnTo>
                    <a:pt x="702" y="538"/>
                  </a:lnTo>
                  <a:lnTo>
                    <a:pt x="704" y="540"/>
                  </a:lnTo>
                  <a:lnTo>
                    <a:pt x="704" y="547"/>
                  </a:lnTo>
                  <a:lnTo>
                    <a:pt x="704" y="547"/>
                  </a:lnTo>
                  <a:lnTo>
                    <a:pt x="704" y="547"/>
                  </a:lnTo>
                  <a:lnTo>
                    <a:pt x="702" y="547"/>
                  </a:lnTo>
                  <a:lnTo>
                    <a:pt x="704" y="549"/>
                  </a:lnTo>
                  <a:lnTo>
                    <a:pt x="709" y="554"/>
                  </a:lnTo>
                  <a:lnTo>
                    <a:pt x="709" y="554"/>
                  </a:lnTo>
                  <a:lnTo>
                    <a:pt x="709" y="556"/>
                  </a:lnTo>
                  <a:lnTo>
                    <a:pt x="709" y="559"/>
                  </a:lnTo>
                  <a:lnTo>
                    <a:pt x="712" y="568"/>
                  </a:lnTo>
                  <a:lnTo>
                    <a:pt x="714" y="578"/>
                  </a:lnTo>
                  <a:lnTo>
                    <a:pt x="716" y="578"/>
                  </a:lnTo>
                  <a:lnTo>
                    <a:pt x="714" y="575"/>
                  </a:lnTo>
                  <a:lnTo>
                    <a:pt x="714" y="575"/>
                  </a:lnTo>
                  <a:lnTo>
                    <a:pt x="714" y="573"/>
                  </a:lnTo>
                  <a:lnTo>
                    <a:pt x="716" y="573"/>
                  </a:lnTo>
                  <a:lnTo>
                    <a:pt x="719" y="580"/>
                  </a:lnTo>
                  <a:lnTo>
                    <a:pt x="721" y="585"/>
                  </a:lnTo>
                  <a:lnTo>
                    <a:pt x="723" y="585"/>
                  </a:lnTo>
                  <a:lnTo>
                    <a:pt x="723" y="587"/>
                  </a:lnTo>
                  <a:lnTo>
                    <a:pt x="723" y="590"/>
                  </a:lnTo>
                  <a:lnTo>
                    <a:pt x="726" y="590"/>
                  </a:lnTo>
                  <a:lnTo>
                    <a:pt x="726" y="590"/>
                  </a:lnTo>
                  <a:lnTo>
                    <a:pt x="728" y="590"/>
                  </a:lnTo>
                  <a:lnTo>
                    <a:pt x="730" y="590"/>
                  </a:lnTo>
                  <a:lnTo>
                    <a:pt x="733" y="590"/>
                  </a:lnTo>
                  <a:lnTo>
                    <a:pt x="733" y="592"/>
                  </a:lnTo>
                  <a:lnTo>
                    <a:pt x="730" y="592"/>
                  </a:lnTo>
                  <a:lnTo>
                    <a:pt x="730" y="594"/>
                  </a:lnTo>
                  <a:lnTo>
                    <a:pt x="730" y="594"/>
                  </a:lnTo>
                  <a:lnTo>
                    <a:pt x="728" y="594"/>
                  </a:lnTo>
                  <a:lnTo>
                    <a:pt x="726" y="594"/>
                  </a:lnTo>
                  <a:lnTo>
                    <a:pt x="726" y="592"/>
                  </a:lnTo>
                  <a:lnTo>
                    <a:pt x="723" y="594"/>
                  </a:lnTo>
                  <a:lnTo>
                    <a:pt x="726" y="597"/>
                  </a:lnTo>
                  <a:lnTo>
                    <a:pt x="726" y="599"/>
                  </a:lnTo>
                  <a:lnTo>
                    <a:pt x="728" y="599"/>
                  </a:lnTo>
                  <a:lnTo>
                    <a:pt x="728" y="599"/>
                  </a:lnTo>
                  <a:lnTo>
                    <a:pt x="728" y="599"/>
                  </a:lnTo>
                  <a:lnTo>
                    <a:pt x="728" y="599"/>
                  </a:lnTo>
                  <a:lnTo>
                    <a:pt x="728" y="599"/>
                  </a:lnTo>
                  <a:lnTo>
                    <a:pt x="728" y="599"/>
                  </a:lnTo>
                  <a:lnTo>
                    <a:pt x="730" y="597"/>
                  </a:lnTo>
                  <a:lnTo>
                    <a:pt x="730" y="597"/>
                  </a:lnTo>
                  <a:lnTo>
                    <a:pt x="730" y="597"/>
                  </a:lnTo>
                  <a:lnTo>
                    <a:pt x="730" y="597"/>
                  </a:lnTo>
                  <a:lnTo>
                    <a:pt x="733" y="597"/>
                  </a:lnTo>
                  <a:lnTo>
                    <a:pt x="733" y="597"/>
                  </a:lnTo>
                  <a:lnTo>
                    <a:pt x="735" y="597"/>
                  </a:lnTo>
                  <a:lnTo>
                    <a:pt x="735" y="597"/>
                  </a:lnTo>
                  <a:lnTo>
                    <a:pt x="735" y="594"/>
                  </a:lnTo>
                  <a:lnTo>
                    <a:pt x="738" y="592"/>
                  </a:lnTo>
                  <a:lnTo>
                    <a:pt x="738" y="594"/>
                  </a:lnTo>
                  <a:lnTo>
                    <a:pt x="740" y="594"/>
                  </a:lnTo>
                  <a:lnTo>
                    <a:pt x="740" y="594"/>
                  </a:lnTo>
                  <a:lnTo>
                    <a:pt x="742" y="594"/>
                  </a:lnTo>
                  <a:lnTo>
                    <a:pt x="742" y="597"/>
                  </a:lnTo>
                  <a:lnTo>
                    <a:pt x="742" y="597"/>
                  </a:lnTo>
                  <a:lnTo>
                    <a:pt x="742" y="597"/>
                  </a:lnTo>
                  <a:lnTo>
                    <a:pt x="742" y="597"/>
                  </a:lnTo>
                  <a:lnTo>
                    <a:pt x="742" y="597"/>
                  </a:lnTo>
                  <a:lnTo>
                    <a:pt x="745" y="597"/>
                  </a:lnTo>
                  <a:lnTo>
                    <a:pt x="745" y="594"/>
                  </a:lnTo>
                  <a:lnTo>
                    <a:pt x="745" y="594"/>
                  </a:lnTo>
                  <a:lnTo>
                    <a:pt x="747" y="597"/>
                  </a:lnTo>
                  <a:lnTo>
                    <a:pt x="749" y="597"/>
                  </a:lnTo>
                  <a:lnTo>
                    <a:pt x="752" y="597"/>
                  </a:lnTo>
                  <a:lnTo>
                    <a:pt x="752" y="599"/>
                  </a:lnTo>
                  <a:lnTo>
                    <a:pt x="754" y="597"/>
                  </a:lnTo>
                  <a:lnTo>
                    <a:pt x="754" y="597"/>
                  </a:lnTo>
                  <a:lnTo>
                    <a:pt x="756" y="599"/>
                  </a:lnTo>
                  <a:lnTo>
                    <a:pt x="759" y="599"/>
                  </a:lnTo>
                  <a:lnTo>
                    <a:pt x="759" y="599"/>
                  </a:lnTo>
                  <a:lnTo>
                    <a:pt x="764" y="599"/>
                  </a:lnTo>
                  <a:lnTo>
                    <a:pt x="764" y="601"/>
                  </a:lnTo>
                  <a:lnTo>
                    <a:pt x="768" y="601"/>
                  </a:lnTo>
                  <a:lnTo>
                    <a:pt x="771" y="604"/>
                  </a:lnTo>
                  <a:lnTo>
                    <a:pt x="773" y="606"/>
                  </a:lnTo>
                  <a:lnTo>
                    <a:pt x="773" y="609"/>
                  </a:lnTo>
                  <a:lnTo>
                    <a:pt x="771" y="611"/>
                  </a:lnTo>
                  <a:lnTo>
                    <a:pt x="771" y="611"/>
                  </a:lnTo>
                  <a:lnTo>
                    <a:pt x="773" y="613"/>
                  </a:lnTo>
                  <a:lnTo>
                    <a:pt x="773" y="613"/>
                  </a:lnTo>
                  <a:lnTo>
                    <a:pt x="775" y="616"/>
                  </a:lnTo>
                  <a:lnTo>
                    <a:pt x="775" y="616"/>
                  </a:lnTo>
                  <a:lnTo>
                    <a:pt x="778" y="616"/>
                  </a:lnTo>
                  <a:lnTo>
                    <a:pt x="780" y="616"/>
                  </a:lnTo>
                  <a:lnTo>
                    <a:pt x="780" y="618"/>
                  </a:lnTo>
                  <a:lnTo>
                    <a:pt x="782" y="620"/>
                  </a:lnTo>
                  <a:lnTo>
                    <a:pt x="782" y="620"/>
                  </a:lnTo>
                  <a:lnTo>
                    <a:pt x="782" y="623"/>
                  </a:lnTo>
                  <a:lnTo>
                    <a:pt x="785" y="625"/>
                  </a:lnTo>
                  <a:lnTo>
                    <a:pt x="787" y="632"/>
                  </a:lnTo>
                  <a:lnTo>
                    <a:pt x="790" y="632"/>
                  </a:lnTo>
                  <a:lnTo>
                    <a:pt x="790" y="632"/>
                  </a:lnTo>
                  <a:lnTo>
                    <a:pt x="792" y="632"/>
                  </a:lnTo>
                  <a:lnTo>
                    <a:pt x="794" y="632"/>
                  </a:lnTo>
                  <a:lnTo>
                    <a:pt x="794" y="632"/>
                  </a:lnTo>
                  <a:lnTo>
                    <a:pt x="794" y="635"/>
                  </a:lnTo>
                  <a:lnTo>
                    <a:pt x="794" y="635"/>
                  </a:lnTo>
                  <a:lnTo>
                    <a:pt x="792" y="637"/>
                  </a:lnTo>
                  <a:lnTo>
                    <a:pt x="792" y="639"/>
                  </a:lnTo>
                  <a:lnTo>
                    <a:pt x="797" y="642"/>
                  </a:lnTo>
                  <a:lnTo>
                    <a:pt x="799" y="646"/>
                  </a:lnTo>
                  <a:lnTo>
                    <a:pt x="799" y="649"/>
                  </a:lnTo>
                  <a:lnTo>
                    <a:pt x="801" y="651"/>
                  </a:lnTo>
                  <a:lnTo>
                    <a:pt x="801" y="651"/>
                  </a:lnTo>
                  <a:lnTo>
                    <a:pt x="801" y="654"/>
                  </a:lnTo>
                  <a:lnTo>
                    <a:pt x="808" y="656"/>
                  </a:lnTo>
                  <a:lnTo>
                    <a:pt x="813" y="656"/>
                  </a:lnTo>
                  <a:lnTo>
                    <a:pt x="813" y="656"/>
                  </a:lnTo>
                  <a:lnTo>
                    <a:pt x="816" y="656"/>
                  </a:lnTo>
                  <a:lnTo>
                    <a:pt x="820" y="656"/>
                  </a:lnTo>
                  <a:lnTo>
                    <a:pt x="823" y="658"/>
                  </a:lnTo>
                  <a:lnTo>
                    <a:pt x="830" y="663"/>
                  </a:lnTo>
                  <a:lnTo>
                    <a:pt x="830" y="665"/>
                  </a:lnTo>
                  <a:lnTo>
                    <a:pt x="830" y="668"/>
                  </a:lnTo>
                  <a:lnTo>
                    <a:pt x="827" y="670"/>
                  </a:lnTo>
                  <a:lnTo>
                    <a:pt x="825" y="670"/>
                  </a:lnTo>
                  <a:lnTo>
                    <a:pt x="823" y="672"/>
                  </a:lnTo>
                  <a:lnTo>
                    <a:pt x="820" y="670"/>
                  </a:lnTo>
                  <a:lnTo>
                    <a:pt x="820" y="670"/>
                  </a:lnTo>
                  <a:lnTo>
                    <a:pt x="823" y="670"/>
                  </a:lnTo>
                  <a:lnTo>
                    <a:pt x="823" y="670"/>
                  </a:lnTo>
                  <a:lnTo>
                    <a:pt x="823" y="670"/>
                  </a:lnTo>
                  <a:lnTo>
                    <a:pt x="823" y="668"/>
                  </a:lnTo>
                  <a:lnTo>
                    <a:pt x="813" y="665"/>
                  </a:lnTo>
                  <a:lnTo>
                    <a:pt x="813" y="665"/>
                  </a:lnTo>
                  <a:lnTo>
                    <a:pt x="811" y="665"/>
                  </a:lnTo>
                  <a:lnTo>
                    <a:pt x="808" y="661"/>
                  </a:lnTo>
                  <a:lnTo>
                    <a:pt x="808" y="661"/>
                  </a:lnTo>
                  <a:lnTo>
                    <a:pt x="806" y="661"/>
                  </a:lnTo>
                  <a:lnTo>
                    <a:pt x="806" y="658"/>
                  </a:lnTo>
                  <a:lnTo>
                    <a:pt x="804" y="658"/>
                  </a:lnTo>
                  <a:lnTo>
                    <a:pt x="804" y="658"/>
                  </a:lnTo>
                  <a:lnTo>
                    <a:pt x="804" y="658"/>
                  </a:lnTo>
                  <a:lnTo>
                    <a:pt x="801" y="663"/>
                  </a:lnTo>
                  <a:lnTo>
                    <a:pt x="801" y="668"/>
                  </a:lnTo>
                  <a:lnTo>
                    <a:pt x="801" y="672"/>
                  </a:lnTo>
                  <a:lnTo>
                    <a:pt x="804" y="677"/>
                  </a:lnTo>
                  <a:lnTo>
                    <a:pt x="806" y="680"/>
                  </a:lnTo>
                  <a:lnTo>
                    <a:pt x="813" y="684"/>
                  </a:lnTo>
                  <a:lnTo>
                    <a:pt x="813" y="684"/>
                  </a:lnTo>
                  <a:lnTo>
                    <a:pt x="820" y="682"/>
                  </a:lnTo>
                  <a:lnTo>
                    <a:pt x="823" y="680"/>
                  </a:lnTo>
                  <a:lnTo>
                    <a:pt x="827" y="680"/>
                  </a:lnTo>
                  <a:lnTo>
                    <a:pt x="832" y="677"/>
                  </a:lnTo>
                  <a:lnTo>
                    <a:pt x="835" y="677"/>
                  </a:lnTo>
                  <a:lnTo>
                    <a:pt x="835" y="675"/>
                  </a:lnTo>
                  <a:lnTo>
                    <a:pt x="837" y="675"/>
                  </a:lnTo>
                  <a:lnTo>
                    <a:pt x="839" y="672"/>
                  </a:lnTo>
                  <a:lnTo>
                    <a:pt x="842" y="672"/>
                  </a:lnTo>
                  <a:lnTo>
                    <a:pt x="844" y="672"/>
                  </a:lnTo>
                  <a:lnTo>
                    <a:pt x="844" y="675"/>
                  </a:lnTo>
                  <a:lnTo>
                    <a:pt x="844" y="675"/>
                  </a:lnTo>
                  <a:lnTo>
                    <a:pt x="844" y="675"/>
                  </a:lnTo>
                  <a:lnTo>
                    <a:pt x="846" y="675"/>
                  </a:lnTo>
                  <a:lnTo>
                    <a:pt x="846" y="675"/>
                  </a:lnTo>
                  <a:lnTo>
                    <a:pt x="846" y="672"/>
                  </a:lnTo>
                  <a:lnTo>
                    <a:pt x="846" y="675"/>
                  </a:lnTo>
                  <a:lnTo>
                    <a:pt x="846" y="675"/>
                  </a:lnTo>
                  <a:lnTo>
                    <a:pt x="849" y="675"/>
                  </a:lnTo>
                  <a:lnTo>
                    <a:pt x="849" y="675"/>
                  </a:lnTo>
                  <a:lnTo>
                    <a:pt x="849" y="675"/>
                  </a:lnTo>
                  <a:lnTo>
                    <a:pt x="849" y="675"/>
                  </a:lnTo>
                  <a:lnTo>
                    <a:pt x="849" y="672"/>
                  </a:lnTo>
                  <a:lnTo>
                    <a:pt x="849" y="672"/>
                  </a:lnTo>
                  <a:lnTo>
                    <a:pt x="851" y="675"/>
                  </a:lnTo>
                  <a:lnTo>
                    <a:pt x="853" y="675"/>
                  </a:lnTo>
                  <a:lnTo>
                    <a:pt x="853" y="675"/>
                  </a:lnTo>
                  <a:lnTo>
                    <a:pt x="856" y="672"/>
                  </a:lnTo>
                  <a:lnTo>
                    <a:pt x="858" y="670"/>
                  </a:lnTo>
                  <a:lnTo>
                    <a:pt x="858" y="670"/>
                  </a:lnTo>
                  <a:lnTo>
                    <a:pt x="861" y="670"/>
                  </a:lnTo>
                  <a:lnTo>
                    <a:pt x="861" y="670"/>
                  </a:lnTo>
                  <a:lnTo>
                    <a:pt x="863" y="670"/>
                  </a:lnTo>
                  <a:lnTo>
                    <a:pt x="861" y="670"/>
                  </a:lnTo>
                  <a:lnTo>
                    <a:pt x="861" y="668"/>
                  </a:lnTo>
                  <a:lnTo>
                    <a:pt x="861" y="668"/>
                  </a:lnTo>
                  <a:lnTo>
                    <a:pt x="861" y="668"/>
                  </a:lnTo>
                  <a:lnTo>
                    <a:pt x="865" y="665"/>
                  </a:lnTo>
                  <a:lnTo>
                    <a:pt x="865" y="665"/>
                  </a:lnTo>
                  <a:lnTo>
                    <a:pt x="865" y="665"/>
                  </a:lnTo>
                  <a:lnTo>
                    <a:pt x="865" y="665"/>
                  </a:lnTo>
                  <a:lnTo>
                    <a:pt x="865" y="665"/>
                  </a:lnTo>
                  <a:lnTo>
                    <a:pt x="865" y="665"/>
                  </a:lnTo>
                  <a:lnTo>
                    <a:pt x="868" y="665"/>
                  </a:lnTo>
                  <a:lnTo>
                    <a:pt x="868" y="661"/>
                  </a:lnTo>
                  <a:lnTo>
                    <a:pt x="868" y="658"/>
                  </a:lnTo>
                  <a:lnTo>
                    <a:pt x="870" y="658"/>
                  </a:lnTo>
                  <a:lnTo>
                    <a:pt x="875" y="658"/>
                  </a:lnTo>
                  <a:lnTo>
                    <a:pt x="875" y="656"/>
                  </a:lnTo>
                  <a:lnTo>
                    <a:pt x="877" y="658"/>
                  </a:lnTo>
                  <a:lnTo>
                    <a:pt x="877" y="658"/>
                  </a:lnTo>
                  <a:lnTo>
                    <a:pt x="877" y="658"/>
                  </a:lnTo>
                  <a:lnTo>
                    <a:pt x="875" y="658"/>
                  </a:lnTo>
                  <a:lnTo>
                    <a:pt x="875" y="658"/>
                  </a:lnTo>
                  <a:lnTo>
                    <a:pt x="875" y="661"/>
                  </a:lnTo>
                  <a:lnTo>
                    <a:pt x="875" y="661"/>
                  </a:lnTo>
                  <a:lnTo>
                    <a:pt x="875" y="661"/>
                  </a:lnTo>
                  <a:lnTo>
                    <a:pt x="877" y="661"/>
                  </a:lnTo>
                  <a:lnTo>
                    <a:pt x="877" y="663"/>
                  </a:lnTo>
                  <a:lnTo>
                    <a:pt x="877" y="663"/>
                  </a:lnTo>
                  <a:lnTo>
                    <a:pt x="879" y="661"/>
                  </a:lnTo>
                  <a:lnTo>
                    <a:pt x="882" y="661"/>
                  </a:lnTo>
                  <a:lnTo>
                    <a:pt x="884" y="663"/>
                  </a:lnTo>
                  <a:lnTo>
                    <a:pt x="884" y="665"/>
                  </a:lnTo>
                  <a:lnTo>
                    <a:pt x="884" y="665"/>
                  </a:lnTo>
                  <a:lnTo>
                    <a:pt x="884" y="663"/>
                  </a:lnTo>
                  <a:lnTo>
                    <a:pt x="882" y="661"/>
                  </a:lnTo>
                  <a:lnTo>
                    <a:pt x="879" y="661"/>
                  </a:lnTo>
                  <a:lnTo>
                    <a:pt x="877" y="661"/>
                  </a:lnTo>
                  <a:lnTo>
                    <a:pt x="879" y="658"/>
                  </a:lnTo>
                  <a:lnTo>
                    <a:pt x="882" y="656"/>
                  </a:lnTo>
                  <a:lnTo>
                    <a:pt x="882" y="656"/>
                  </a:lnTo>
                  <a:lnTo>
                    <a:pt x="882" y="658"/>
                  </a:lnTo>
                  <a:lnTo>
                    <a:pt x="884" y="658"/>
                  </a:lnTo>
                  <a:lnTo>
                    <a:pt x="887" y="661"/>
                  </a:lnTo>
                  <a:lnTo>
                    <a:pt x="889" y="663"/>
                  </a:lnTo>
                  <a:lnTo>
                    <a:pt x="889" y="661"/>
                  </a:lnTo>
                  <a:lnTo>
                    <a:pt x="887" y="661"/>
                  </a:lnTo>
                  <a:lnTo>
                    <a:pt x="887" y="658"/>
                  </a:lnTo>
                  <a:lnTo>
                    <a:pt x="887" y="656"/>
                  </a:lnTo>
                  <a:lnTo>
                    <a:pt x="887" y="656"/>
                  </a:lnTo>
                  <a:lnTo>
                    <a:pt x="887" y="651"/>
                  </a:lnTo>
                  <a:lnTo>
                    <a:pt x="887" y="651"/>
                  </a:lnTo>
                  <a:lnTo>
                    <a:pt x="887" y="651"/>
                  </a:lnTo>
                  <a:lnTo>
                    <a:pt x="887" y="649"/>
                  </a:lnTo>
                  <a:lnTo>
                    <a:pt x="891" y="642"/>
                  </a:lnTo>
                  <a:lnTo>
                    <a:pt x="896" y="639"/>
                  </a:lnTo>
                  <a:lnTo>
                    <a:pt x="896" y="637"/>
                  </a:lnTo>
                  <a:lnTo>
                    <a:pt x="894" y="637"/>
                  </a:lnTo>
                  <a:lnTo>
                    <a:pt x="891" y="635"/>
                  </a:lnTo>
                  <a:lnTo>
                    <a:pt x="891" y="635"/>
                  </a:lnTo>
                  <a:lnTo>
                    <a:pt x="891" y="632"/>
                  </a:lnTo>
                  <a:lnTo>
                    <a:pt x="891" y="630"/>
                  </a:lnTo>
                  <a:lnTo>
                    <a:pt x="891" y="630"/>
                  </a:lnTo>
                  <a:lnTo>
                    <a:pt x="891" y="630"/>
                  </a:lnTo>
                  <a:lnTo>
                    <a:pt x="891" y="627"/>
                  </a:lnTo>
                  <a:lnTo>
                    <a:pt x="889" y="625"/>
                  </a:lnTo>
                  <a:lnTo>
                    <a:pt x="889" y="623"/>
                  </a:lnTo>
                  <a:lnTo>
                    <a:pt x="889" y="620"/>
                  </a:lnTo>
                  <a:lnTo>
                    <a:pt x="891" y="618"/>
                  </a:lnTo>
                  <a:lnTo>
                    <a:pt x="891" y="616"/>
                  </a:lnTo>
                  <a:lnTo>
                    <a:pt x="891" y="611"/>
                  </a:lnTo>
                  <a:lnTo>
                    <a:pt x="891" y="609"/>
                  </a:lnTo>
                  <a:lnTo>
                    <a:pt x="894" y="604"/>
                  </a:lnTo>
                  <a:lnTo>
                    <a:pt x="894" y="599"/>
                  </a:lnTo>
                  <a:lnTo>
                    <a:pt x="894" y="594"/>
                  </a:lnTo>
                  <a:lnTo>
                    <a:pt x="894" y="594"/>
                  </a:lnTo>
                  <a:lnTo>
                    <a:pt x="896" y="592"/>
                  </a:lnTo>
                  <a:lnTo>
                    <a:pt x="896" y="592"/>
                  </a:lnTo>
                  <a:lnTo>
                    <a:pt x="898" y="592"/>
                  </a:lnTo>
                  <a:lnTo>
                    <a:pt x="898" y="592"/>
                  </a:lnTo>
                  <a:lnTo>
                    <a:pt x="901" y="590"/>
                  </a:lnTo>
                  <a:lnTo>
                    <a:pt x="898" y="585"/>
                  </a:lnTo>
                  <a:lnTo>
                    <a:pt x="901" y="580"/>
                  </a:lnTo>
                  <a:lnTo>
                    <a:pt x="901" y="575"/>
                  </a:lnTo>
                  <a:lnTo>
                    <a:pt x="903" y="571"/>
                  </a:lnTo>
                  <a:lnTo>
                    <a:pt x="903" y="571"/>
                  </a:lnTo>
                  <a:lnTo>
                    <a:pt x="903" y="571"/>
                  </a:lnTo>
                  <a:lnTo>
                    <a:pt x="905" y="575"/>
                  </a:lnTo>
                  <a:lnTo>
                    <a:pt x="905" y="580"/>
                  </a:lnTo>
                  <a:lnTo>
                    <a:pt x="905" y="585"/>
                  </a:lnTo>
                  <a:lnTo>
                    <a:pt x="908" y="585"/>
                  </a:lnTo>
                  <a:lnTo>
                    <a:pt x="903" y="549"/>
                  </a:lnTo>
                  <a:lnTo>
                    <a:pt x="901" y="547"/>
                  </a:lnTo>
                  <a:close/>
                  <a:moveTo>
                    <a:pt x="792" y="256"/>
                  </a:moveTo>
                  <a:lnTo>
                    <a:pt x="792" y="254"/>
                  </a:lnTo>
                  <a:lnTo>
                    <a:pt x="790" y="249"/>
                  </a:lnTo>
                  <a:lnTo>
                    <a:pt x="790" y="249"/>
                  </a:lnTo>
                  <a:lnTo>
                    <a:pt x="787" y="251"/>
                  </a:lnTo>
                  <a:lnTo>
                    <a:pt x="785" y="254"/>
                  </a:lnTo>
                  <a:lnTo>
                    <a:pt x="782" y="254"/>
                  </a:lnTo>
                  <a:lnTo>
                    <a:pt x="782" y="256"/>
                  </a:lnTo>
                  <a:lnTo>
                    <a:pt x="782" y="258"/>
                  </a:lnTo>
                  <a:lnTo>
                    <a:pt x="780" y="258"/>
                  </a:lnTo>
                  <a:lnTo>
                    <a:pt x="780" y="261"/>
                  </a:lnTo>
                  <a:lnTo>
                    <a:pt x="780" y="265"/>
                  </a:lnTo>
                  <a:lnTo>
                    <a:pt x="782" y="268"/>
                  </a:lnTo>
                  <a:lnTo>
                    <a:pt x="785" y="277"/>
                  </a:lnTo>
                  <a:lnTo>
                    <a:pt x="785" y="280"/>
                  </a:lnTo>
                  <a:lnTo>
                    <a:pt x="787" y="282"/>
                  </a:lnTo>
                  <a:lnTo>
                    <a:pt x="794" y="294"/>
                  </a:lnTo>
                  <a:lnTo>
                    <a:pt x="797" y="296"/>
                  </a:lnTo>
                  <a:lnTo>
                    <a:pt x="794" y="294"/>
                  </a:lnTo>
                  <a:lnTo>
                    <a:pt x="794" y="291"/>
                  </a:lnTo>
                  <a:lnTo>
                    <a:pt x="792" y="289"/>
                  </a:lnTo>
                  <a:lnTo>
                    <a:pt x="792" y="289"/>
                  </a:lnTo>
                  <a:lnTo>
                    <a:pt x="792" y="287"/>
                  </a:lnTo>
                  <a:lnTo>
                    <a:pt x="792" y="284"/>
                  </a:lnTo>
                  <a:lnTo>
                    <a:pt x="790" y="270"/>
                  </a:lnTo>
                  <a:lnTo>
                    <a:pt x="790" y="265"/>
                  </a:lnTo>
                  <a:lnTo>
                    <a:pt x="792" y="256"/>
                  </a:lnTo>
                  <a:close/>
                  <a:moveTo>
                    <a:pt x="797" y="298"/>
                  </a:moveTo>
                  <a:lnTo>
                    <a:pt x="799" y="298"/>
                  </a:lnTo>
                  <a:lnTo>
                    <a:pt x="799" y="301"/>
                  </a:lnTo>
                  <a:lnTo>
                    <a:pt x="799" y="301"/>
                  </a:lnTo>
                  <a:lnTo>
                    <a:pt x="799" y="301"/>
                  </a:lnTo>
                  <a:lnTo>
                    <a:pt x="799" y="301"/>
                  </a:lnTo>
                  <a:lnTo>
                    <a:pt x="799" y="298"/>
                  </a:lnTo>
                  <a:lnTo>
                    <a:pt x="797" y="296"/>
                  </a:lnTo>
                  <a:lnTo>
                    <a:pt x="797" y="296"/>
                  </a:lnTo>
                  <a:lnTo>
                    <a:pt x="797" y="296"/>
                  </a:lnTo>
                  <a:lnTo>
                    <a:pt x="797" y="298"/>
                  </a:lnTo>
                  <a:close/>
                  <a:moveTo>
                    <a:pt x="832" y="348"/>
                  </a:moveTo>
                  <a:lnTo>
                    <a:pt x="835" y="351"/>
                  </a:lnTo>
                  <a:lnTo>
                    <a:pt x="835" y="353"/>
                  </a:lnTo>
                  <a:lnTo>
                    <a:pt x="837" y="353"/>
                  </a:lnTo>
                  <a:lnTo>
                    <a:pt x="837" y="355"/>
                  </a:lnTo>
                  <a:lnTo>
                    <a:pt x="839" y="360"/>
                  </a:lnTo>
                  <a:lnTo>
                    <a:pt x="839" y="362"/>
                  </a:lnTo>
                  <a:lnTo>
                    <a:pt x="842" y="362"/>
                  </a:lnTo>
                  <a:lnTo>
                    <a:pt x="842" y="365"/>
                  </a:lnTo>
                  <a:lnTo>
                    <a:pt x="849" y="384"/>
                  </a:lnTo>
                  <a:lnTo>
                    <a:pt x="851" y="386"/>
                  </a:lnTo>
                  <a:lnTo>
                    <a:pt x="853" y="388"/>
                  </a:lnTo>
                  <a:lnTo>
                    <a:pt x="853" y="388"/>
                  </a:lnTo>
                  <a:lnTo>
                    <a:pt x="853" y="388"/>
                  </a:lnTo>
                  <a:lnTo>
                    <a:pt x="856" y="391"/>
                  </a:lnTo>
                  <a:lnTo>
                    <a:pt x="856" y="391"/>
                  </a:lnTo>
                  <a:lnTo>
                    <a:pt x="865" y="405"/>
                  </a:lnTo>
                  <a:lnTo>
                    <a:pt x="868" y="410"/>
                  </a:lnTo>
                  <a:lnTo>
                    <a:pt x="870" y="412"/>
                  </a:lnTo>
                  <a:lnTo>
                    <a:pt x="872" y="414"/>
                  </a:lnTo>
                  <a:lnTo>
                    <a:pt x="872" y="414"/>
                  </a:lnTo>
                  <a:lnTo>
                    <a:pt x="872" y="414"/>
                  </a:lnTo>
                  <a:lnTo>
                    <a:pt x="870" y="412"/>
                  </a:lnTo>
                  <a:lnTo>
                    <a:pt x="844" y="365"/>
                  </a:lnTo>
                  <a:lnTo>
                    <a:pt x="842" y="362"/>
                  </a:lnTo>
                  <a:lnTo>
                    <a:pt x="842" y="360"/>
                  </a:lnTo>
                  <a:lnTo>
                    <a:pt x="842" y="358"/>
                  </a:lnTo>
                  <a:lnTo>
                    <a:pt x="839" y="355"/>
                  </a:lnTo>
                  <a:lnTo>
                    <a:pt x="832" y="348"/>
                  </a:lnTo>
                  <a:lnTo>
                    <a:pt x="830" y="343"/>
                  </a:lnTo>
                  <a:lnTo>
                    <a:pt x="827" y="339"/>
                  </a:lnTo>
                  <a:lnTo>
                    <a:pt x="827" y="336"/>
                  </a:lnTo>
                  <a:lnTo>
                    <a:pt x="827" y="336"/>
                  </a:lnTo>
                  <a:lnTo>
                    <a:pt x="827" y="336"/>
                  </a:lnTo>
                  <a:lnTo>
                    <a:pt x="827" y="336"/>
                  </a:lnTo>
                  <a:lnTo>
                    <a:pt x="827" y="336"/>
                  </a:lnTo>
                  <a:lnTo>
                    <a:pt x="827" y="336"/>
                  </a:lnTo>
                  <a:lnTo>
                    <a:pt x="827" y="336"/>
                  </a:lnTo>
                  <a:lnTo>
                    <a:pt x="825" y="336"/>
                  </a:lnTo>
                  <a:lnTo>
                    <a:pt x="825" y="336"/>
                  </a:lnTo>
                  <a:lnTo>
                    <a:pt x="827" y="341"/>
                  </a:lnTo>
                  <a:lnTo>
                    <a:pt x="832" y="348"/>
                  </a:lnTo>
                  <a:close/>
                  <a:moveTo>
                    <a:pt x="908" y="814"/>
                  </a:moveTo>
                  <a:lnTo>
                    <a:pt x="910" y="814"/>
                  </a:lnTo>
                  <a:lnTo>
                    <a:pt x="910" y="814"/>
                  </a:lnTo>
                  <a:lnTo>
                    <a:pt x="910" y="814"/>
                  </a:lnTo>
                  <a:lnTo>
                    <a:pt x="908" y="814"/>
                  </a:lnTo>
                  <a:close/>
                  <a:moveTo>
                    <a:pt x="920" y="810"/>
                  </a:moveTo>
                  <a:lnTo>
                    <a:pt x="920" y="807"/>
                  </a:lnTo>
                  <a:lnTo>
                    <a:pt x="920" y="807"/>
                  </a:lnTo>
                  <a:lnTo>
                    <a:pt x="920" y="810"/>
                  </a:lnTo>
                  <a:close/>
                  <a:moveTo>
                    <a:pt x="922" y="807"/>
                  </a:moveTo>
                  <a:lnTo>
                    <a:pt x="922" y="807"/>
                  </a:lnTo>
                  <a:lnTo>
                    <a:pt x="922" y="807"/>
                  </a:lnTo>
                  <a:lnTo>
                    <a:pt x="922" y="807"/>
                  </a:lnTo>
                  <a:close/>
                  <a:moveTo>
                    <a:pt x="927" y="803"/>
                  </a:moveTo>
                  <a:lnTo>
                    <a:pt x="929" y="803"/>
                  </a:lnTo>
                  <a:lnTo>
                    <a:pt x="927" y="803"/>
                  </a:lnTo>
                  <a:lnTo>
                    <a:pt x="927" y="803"/>
                  </a:lnTo>
                  <a:close/>
                  <a:moveTo>
                    <a:pt x="931" y="803"/>
                  </a:moveTo>
                  <a:lnTo>
                    <a:pt x="931" y="803"/>
                  </a:lnTo>
                  <a:lnTo>
                    <a:pt x="931" y="803"/>
                  </a:lnTo>
                  <a:lnTo>
                    <a:pt x="931" y="803"/>
                  </a:lnTo>
                  <a:close/>
                  <a:moveTo>
                    <a:pt x="570" y="282"/>
                  </a:moveTo>
                  <a:lnTo>
                    <a:pt x="570" y="282"/>
                  </a:lnTo>
                  <a:lnTo>
                    <a:pt x="570" y="282"/>
                  </a:lnTo>
                  <a:lnTo>
                    <a:pt x="570" y="282"/>
                  </a:lnTo>
                  <a:lnTo>
                    <a:pt x="570" y="282"/>
                  </a:lnTo>
                  <a:lnTo>
                    <a:pt x="570" y="282"/>
                  </a:lnTo>
                  <a:lnTo>
                    <a:pt x="570" y="282"/>
                  </a:lnTo>
                  <a:lnTo>
                    <a:pt x="570" y="282"/>
                  </a:lnTo>
                  <a:lnTo>
                    <a:pt x="570" y="282"/>
                  </a:lnTo>
                  <a:lnTo>
                    <a:pt x="570" y="282"/>
                  </a:lnTo>
                  <a:close/>
                  <a:moveTo>
                    <a:pt x="567" y="254"/>
                  </a:moveTo>
                  <a:lnTo>
                    <a:pt x="567" y="254"/>
                  </a:lnTo>
                  <a:lnTo>
                    <a:pt x="567" y="254"/>
                  </a:lnTo>
                  <a:lnTo>
                    <a:pt x="567" y="254"/>
                  </a:lnTo>
                  <a:lnTo>
                    <a:pt x="567" y="254"/>
                  </a:lnTo>
                  <a:lnTo>
                    <a:pt x="567" y="254"/>
                  </a:lnTo>
                  <a:lnTo>
                    <a:pt x="567" y="254"/>
                  </a:lnTo>
                  <a:lnTo>
                    <a:pt x="567" y="251"/>
                  </a:lnTo>
                  <a:lnTo>
                    <a:pt x="567" y="251"/>
                  </a:lnTo>
                  <a:lnTo>
                    <a:pt x="565" y="251"/>
                  </a:lnTo>
                  <a:lnTo>
                    <a:pt x="565" y="251"/>
                  </a:lnTo>
                  <a:lnTo>
                    <a:pt x="565" y="251"/>
                  </a:lnTo>
                  <a:lnTo>
                    <a:pt x="565" y="254"/>
                  </a:lnTo>
                  <a:lnTo>
                    <a:pt x="567" y="254"/>
                  </a:lnTo>
                  <a:close/>
                  <a:moveTo>
                    <a:pt x="567" y="268"/>
                  </a:moveTo>
                  <a:lnTo>
                    <a:pt x="567" y="268"/>
                  </a:lnTo>
                  <a:lnTo>
                    <a:pt x="567" y="268"/>
                  </a:lnTo>
                  <a:lnTo>
                    <a:pt x="570" y="268"/>
                  </a:lnTo>
                  <a:lnTo>
                    <a:pt x="570" y="268"/>
                  </a:lnTo>
                  <a:lnTo>
                    <a:pt x="567" y="268"/>
                  </a:lnTo>
                  <a:close/>
                  <a:moveTo>
                    <a:pt x="565" y="270"/>
                  </a:moveTo>
                  <a:lnTo>
                    <a:pt x="565" y="270"/>
                  </a:lnTo>
                  <a:lnTo>
                    <a:pt x="565" y="270"/>
                  </a:lnTo>
                  <a:lnTo>
                    <a:pt x="565" y="270"/>
                  </a:lnTo>
                  <a:lnTo>
                    <a:pt x="565" y="270"/>
                  </a:lnTo>
                  <a:lnTo>
                    <a:pt x="565" y="270"/>
                  </a:lnTo>
                  <a:lnTo>
                    <a:pt x="565" y="270"/>
                  </a:lnTo>
                  <a:lnTo>
                    <a:pt x="565" y="270"/>
                  </a:lnTo>
                  <a:lnTo>
                    <a:pt x="565" y="270"/>
                  </a:lnTo>
                  <a:lnTo>
                    <a:pt x="565" y="272"/>
                  </a:lnTo>
                  <a:lnTo>
                    <a:pt x="565" y="272"/>
                  </a:lnTo>
                  <a:lnTo>
                    <a:pt x="567" y="272"/>
                  </a:lnTo>
                  <a:lnTo>
                    <a:pt x="567" y="272"/>
                  </a:lnTo>
                  <a:lnTo>
                    <a:pt x="567" y="272"/>
                  </a:lnTo>
                  <a:lnTo>
                    <a:pt x="567" y="270"/>
                  </a:lnTo>
                  <a:lnTo>
                    <a:pt x="567" y="270"/>
                  </a:lnTo>
                  <a:lnTo>
                    <a:pt x="567" y="270"/>
                  </a:lnTo>
                  <a:lnTo>
                    <a:pt x="565" y="270"/>
                  </a:lnTo>
                  <a:close/>
                  <a:moveTo>
                    <a:pt x="567" y="275"/>
                  </a:moveTo>
                  <a:lnTo>
                    <a:pt x="567" y="272"/>
                  </a:lnTo>
                  <a:lnTo>
                    <a:pt x="567" y="275"/>
                  </a:lnTo>
                  <a:lnTo>
                    <a:pt x="567" y="275"/>
                  </a:lnTo>
                  <a:lnTo>
                    <a:pt x="567" y="275"/>
                  </a:lnTo>
                  <a:close/>
                  <a:moveTo>
                    <a:pt x="565" y="263"/>
                  </a:moveTo>
                  <a:lnTo>
                    <a:pt x="565" y="263"/>
                  </a:lnTo>
                  <a:lnTo>
                    <a:pt x="562" y="263"/>
                  </a:lnTo>
                  <a:lnTo>
                    <a:pt x="562" y="265"/>
                  </a:lnTo>
                  <a:lnTo>
                    <a:pt x="562" y="265"/>
                  </a:lnTo>
                  <a:lnTo>
                    <a:pt x="565" y="265"/>
                  </a:lnTo>
                  <a:lnTo>
                    <a:pt x="565" y="265"/>
                  </a:lnTo>
                  <a:lnTo>
                    <a:pt x="562" y="265"/>
                  </a:lnTo>
                  <a:lnTo>
                    <a:pt x="562" y="268"/>
                  </a:lnTo>
                  <a:lnTo>
                    <a:pt x="565" y="268"/>
                  </a:lnTo>
                  <a:lnTo>
                    <a:pt x="565" y="268"/>
                  </a:lnTo>
                  <a:lnTo>
                    <a:pt x="565" y="265"/>
                  </a:lnTo>
                  <a:lnTo>
                    <a:pt x="565" y="265"/>
                  </a:lnTo>
                  <a:lnTo>
                    <a:pt x="565" y="263"/>
                  </a:lnTo>
                  <a:close/>
                  <a:moveTo>
                    <a:pt x="567" y="280"/>
                  </a:moveTo>
                  <a:lnTo>
                    <a:pt x="567" y="280"/>
                  </a:lnTo>
                  <a:lnTo>
                    <a:pt x="567" y="277"/>
                  </a:lnTo>
                  <a:lnTo>
                    <a:pt x="567" y="280"/>
                  </a:lnTo>
                  <a:close/>
                  <a:moveTo>
                    <a:pt x="560" y="254"/>
                  </a:moveTo>
                  <a:lnTo>
                    <a:pt x="558" y="254"/>
                  </a:lnTo>
                  <a:lnTo>
                    <a:pt x="558" y="254"/>
                  </a:lnTo>
                  <a:lnTo>
                    <a:pt x="560" y="254"/>
                  </a:lnTo>
                  <a:lnTo>
                    <a:pt x="560" y="254"/>
                  </a:lnTo>
                  <a:lnTo>
                    <a:pt x="560" y="254"/>
                  </a:lnTo>
                  <a:lnTo>
                    <a:pt x="560" y="254"/>
                  </a:lnTo>
                  <a:lnTo>
                    <a:pt x="560" y="254"/>
                  </a:lnTo>
                  <a:lnTo>
                    <a:pt x="560" y="254"/>
                  </a:lnTo>
                  <a:lnTo>
                    <a:pt x="560" y="254"/>
                  </a:lnTo>
                  <a:lnTo>
                    <a:pt x="560" y="254"/>
                  </a:lnTo>
                  <a:lnTo>
                    <a:pt x="560" y="254"/>
                  </a:lnTo>
                  <a:close/>
                  <a:moveTo>
                    <a:pt x="560" y="261"/>
                  </a:moveTo>
                  <a:lnTo>
                    <a:pt x="560" y="261"/>
                  </a:lnTo>
                  <a:lnTo>
                    <a:pt x="558" y="261"/>
                  </a:lnTo>
                  <a:lnTo>
                    <a:pt x="560" y="261"/>
                  </a:lnTo>
                  <a:lnTo>
                    <a:pt x="560" y="261"/>
                  </a:lnTo>
                  <a:lnTo>
                    <a:pt x="560" y="261"/>
                  </a:lnTo>
                  <a:lnTo>
                    <a:pt x="560" y="261"/>
                  </a:lnTo>
                  <a:lnTo>
                    <a:pt x="560" y="261"/>
                  </a:lnTo>
                  <a:lnTo>
                    <a:pt x="562" y="261"/>
                  </a:lnTo>
                  <a:lnTo>
                    <a:pt x="560" y="261"/>
                  </a:lnTo>
                  <a:lnTo>
                    <a:pt x="560" y="261"/>
                  </a:lnTo>
                  <a:close/>
                  <a:moveTo>
                    <a:pt x="558" y="256"/>
                  </a:moveTo>
                  <a:lnTo>
                    <a:pt x="558" y="256"/>
                  </a:lnTo>
                  <a:lnTo>
                    <a:pt x="558" y="256"/>
                  </a:lnTo>
                  <a:lnTo>
                    <a:pt x="558" y="256"/>
                  </a:lnTo>
                  <a:lnTo>
                    <a:pt x="558" y="256"/>
                  </a:lnTo>
                  <a:close/>
                  <a:moveTo>
                    <a:pt x="565" y="254"/>
                  </a:moveTo>
                  <a:lnTo>
                    <a:pt x="565" y="254"/>
                  </a:lnTo>
                  <a:lnTo>
                    <a:pt x="565" y="254"/>
                  </a:lnTo>
                  <a:lnTo>
                    <a:pt x="565" y="254"/>
                  </a:lnTo>
                  <a:lnTo>
                    <a:pt x="562" y="254"/>
                  </a:lnTo>
                  <a:lnTo>
                    <a:pt x="562" y="254"/>
                  </a:lnTo>
                  <a:lnTo>
                    <a:pt x="562" y="254"/>
                  </a:lnTo>
                  <a:lnTo>
                    <a:pt x="562" y="254"/>
                  </a:lnTo>
                  <a:lnTo>
                    <a:pt x="562" y="254"/>
                  </a:lnTo>
                  <a:lnTo>
                    <a:pt x="562" y="254"/>
                  </a:lnTo>
                  <a:lnTo>
                    <a:pt x="565" y="254"/>
                  </a:lnTo>
                  <a:close/>
                  <a:moveTo>
                    <a:pt x="558" y="265"/>
                  </a:moveTo>
                  <a:lnTo>
                    <a:pt x="558" y="265"/>
                  </a:lnTo>
                  <a:lnTo>
                    <a:pt x="558" y="263"/>
                  </a:lnTo>
                  <a:lnTo>
                    <a:pt x="558" y="263"/>
                  </a:lnTo>
                  <a:lnTo>
                    <a:pt x="558" y="265"/>
                  </a:lnTo>
                  <a:close/>
                  <a:moveTo>
                    <a:pt x="546" y="225"/>
                  </a:moveTo>
                  <a:lnTo>
                    <a:pt x="544" y="227"/>
                  </a:lnTo>
                  <a:lnTo>
                    <a:pt x="544" y="227"/>
                  </a:lnTo>
                  <a:lnTo>
                    <a:pt x="544" y="227"/>
                  </a:lnTo>
                  <a:lnTo>
                    <a:pt x="544" y="227"/>
                  </a:lnTo>
                  <a:lnTo>
                    <a:pt x="546" y="227"/>
                  </a:lnTo>
                  <a:lnTo>
                    <a:pt x="546" y="227"/>
                  </a:lnTo>
                  <a:lnTo>
                    <a:pt x="546" y="227"/>
                  </a:lnTo>
                  <a:lnTo>
                    <a:pt x="546" y="225"/>
                  </a:lnTo>
                  <a:close/>
                  <a:moveTo>
                    <a:pt x="520" y="225"/>
                  </a:moveTo>
                  <a:lnTo>
                    <a:pt x="518" y="225"/>
                  </a:lnTo>
                  <a:lnTo>
                    <a:pt x="518" y="225"/>
                  </a:lnTo>
                  <a:lnTo>
                    <a:pt x="518" y="225"/>
                  </a:lnTo>
                  <a:lnTo>
                    <a:pt x="518" y="227"/>
                  </a:lnTo>
                  <a:lnTo>
                    <a:pt x="518" y="227"/>
                  </a:lnTo>
                  <a:lnTo>
                    <a:pt x="520" y="225"/>
                  </a:lnTo>
                  <a:lnTo>
                    <a:pt x="520" y="225"/>
                  </a:lnTo>
                  <a:lnTo>
                    <a:pt x="520" y="225"/>
                  </a:lnTo>
                  <a:lnTo>
                    <a:pt x="520" y="225"/>
                  </a:lnTo>
                  <a:close/>
                  <a:moveTo>
                    <a:pt x="562" y="251"/>
                  </a:moveTo>
                  <a:lnTo>
                    <a:pt x="562" y="251"/>
                  </a:lnTo>
                  <a:lnTo>
                    <a:pt x="565" y="251"/>
                  </a:lnTo>
                  <a:lnTo>
                    <a:pt x="565" y="251"/>
                  </a:lnTo>
                  <a:lnTo>
                    <a:pt x="565" y="251"/>
                  </a:lnTo>
                  <a:lnTo>
                    <a:pt x="562" y="251"/>
                  </a:lnTo>
                  <a:lnTo>
                    <a:pt x="562" y="249"/>
                  </a:lnTo>
                  <a:lnTo>
                    <a:pt x="562" y="249"/>
                  </a:lnTo>
                  <a:lnTo>
                    <a:pt x="562" y="249"/>
                  </a:lnTo>
                  <a:lnTo>
                    <a:pt x="562" y="251"/>
                  </a:lnTo>
                  <a:lnTo>
                    <a:pt x="562" y="251"/>
                  </a:lnTo>
                  <a:lnTo>
                    <a:pt x="562" y="251"/>
                  </a:lnTo>
                  <a:close/>
                  <a:moveTo>
                    <a:pt x="562" y="272"/>
                  </a:moveTo>
                  <a:lnTo>
                    <a:pt x="562" y="272"/>
                  </a:lnTo>
                  <a:lnTo>
                    <a:pt x="562" y="272"/>
                  </a:lnTo>
                  <a:lnTo>
                    <a:pt x="562" y="272"/>
                  </a:lnTo>
                  <a:lnTo>
                    <a:pt x="562" y="272"/>
                  </a:lnTo>
                  <a:lnTo>
                    <a:pt x="562" y="272"/>
                  </a:lnTo>
                  <a:lnTo>
                    <a:pt x="562" y="272"/>
                  </a:lnTo>
                  <a:close/>
                  <a:moveTo>
                    <a:pt x="752" y="765"/>
                  </a:moveTo>
                  <a:lnTo>
                    <a:pt x="752" y="762"/>
                  </a:lnTo>
                  <a:lnTo>
                    <a:pt x="752" y="762"/>
                  </a:lnTo>
                  <a:lnTo>
                    <a:pt x="752" y="762"/>
                  </a:lnTo>
                  <a:lnTo>
                    <a:pt x="752" y="762"/>
                  </a:lnTo>
                  <a:lnTo>
                    <a:pt x="752" y="762"/>
                  </a:lnTo>
                  <a:lnTo>
                    <a:pt x="749" y="765"/>
                  </a:lnTo>
                  <a:lnTo>
                    <a:pt x="747" y="767"/>
                  </a:lnTo>
                  <a:lnTo>
                    <a:pt x="747" y="767"/>
                  </a:lnTo>
                  <a:lnTo>
                    <a:pt x="745" y="767"/>
                  </a:lnTo>
                  <a:lnTo>
                    <a:pt x="745" y="767"/>
                  </a:lnTo>
                  <a:lnTo>
                    <a:pt x="745" y="769"/>
                  </a:lnTo>
                  <a:lnTo>
                    <a:pt x="745" y="767"/>
                  </a:lnTo>
                  <a:lnTo>
                    <a:pt x="745" y="769"/>
                  </a:lnTo>
                  <a:lnTo>
                    <a:pt x="747" y="767"/>
                  </a:lnTo>
                  <a:lnTo>
                    <a:pt x="749" y="767"/>
                  </a:lnTo>
                  <a:lnTo>
                    <a:pt x="749" y="765"/>
                  </a:lnTo>
                  <a:lnTo>
                    <a:pt x="752" y="765"/>
                  </a:lnTo>
                  <a:lnTo>
                    <a:pt x="752" y="765"/>
                  </a:lnTo>
                  <a:lnTo>
                    <a:pt x="752" y="765"/>
                  </a:lnTo>
                  <a:lnTo>
                    <a:pt x="752" y="765"/>
                  </a:lnTo>
                  <a:lnTo>
                    <a:pt x="752" y="765"/>
                  </a:lnTo>
                  <a:lnTo>
                    <a:pt x="752" y="765"/>
                  </a:lnTo>
                  <a:lnTo>
                    <a:pt x="752" y="765"/>
                  </a:lnTo>
                  <a:lnTo>
                    <a:pt x="752" y="765"/>
                  </a:lnTo>
                  <a:lnTo>
                    <a:pt x="752" y="765"/>
                  </a:lnTo>
                  <a:lnTo>
                    <a:pt x="752" y="765"/>
                  </a:lnTo>
                  <a:lnTo>
                    <a:pt x="752" y="765"/>
                  </a:lnTo>
                  <a:lnTo>
                    <a:pt x="752" y="765"/>
                  </a:lnTo>
                  <a:lnTo>
                    <a:pt x="752" y="765"/>
                  </a:lnTo>
                  <a:lnTo>
                    <a:pt x="754" y="765"/>
                  </a:lnTo>
                  <a:lnTo>
                    <a:pt x="754" y="765"/>
                  </a:lnTo>
                  <a:lnTo>
                    <a:pt x="752" y="765"/>
                  </a:lnTo>
                  <a:close/>
                  <a:moveTo>
                    <a:pt x="745" y="599"/>
                  </a:moveTo>
                  <a:lnTo>
                    <a:pt x="745" y="599"/>
                  </a:lnTo>
                  <a:lnTo>
                    <a:pt x="745" y="599"/>
                  </a:lnTo>
                  <a:lnTo>
                    <a:pt x="745" y="599"/>
                  </a:lnTo>
                  <a:lnTo>
                    <a:pt x="745" y="601"/>
                  </a:lnTo>
                  <a:lnTo>
                    <a:pt x="745" y="601"/>
                  </a:lnTo>
                  <a:lnTo>
                    <a:pt x="745" y="601"/>
                  </a:lnTo>
                  <a:lnTo>
                    <a:pt x="745" y="599"/>
                  </a:lnTo>
                  <a:close/>
                  <a:moveTo>
                    <a:pt x="709" y="767"/>
                  </a:moveTo>
                  <a:lnTo>
                    <a:pt x="707" y="767"/>
                  </a:lnTo>
                  <a:lnTo>
                    <a:pt x="707" y="767"/>
                  </a:lnTo>
                  <a:lnTo>
                    <a:pt x="707" y="769"/>
                  </a:lnTo>
                  <a:lnTo>
                    <a:pt x="707" y="767"/>
                  </a:lnTo>
                  <a:lnTo>
                    <a:pt x="707" y="767"/>
                  </a:lnTo>
                  <a:lnTo>
                    <a:pt x="709" y="769"/>
                  </a:lnTo>
                  <a:lnTo>
                    <a:pt x="709" y="769"/>
                  </a:lnTo>
                  <a:lnTo>
                    <a:pt x="712" y="769"/>
                  </a:lnTo>
                  <a:lnTo>
                    <a:pt x="712" y="772"/>
                  </a:lnTo>
                  <a:lnTo>
                    <a:pt x="712" y="769"/>
                  </a:lnTo>
                  <a:lnTo>
                    <a:pt x="709" y="769"/>
                  </a:lnTo>
                  <a:lnTo>
                    <a:pt x="709" y="767"/>
                  </a:lnTo>
                  <a:close/>
                  <a:moveTo>
                    <a:pt x="709" y="772"/>
                  </a:moveTo>
                  <a:lnTo>
                    <a:pt x="709" y="774"/>
                  </a:lnTo>
                  <a:lnTo>
                    <a:pt x="709" y="772"/>
                  </a:lnTo>
                  <a:lnTo>
                    <a:pt x="712" y="772"/>
                  </a:lnTo>
                  <a:lnTo>
                    <a:pt x="709" y="772"/>
                  </a:lnTo>
                  <a:lnTo>
                    <a:pt x="709" y="772"/>
                  </a:lnTo>
                  <a:close/>
                  <a:moveTo>
                    <a:pt x="707" y="774"/>
                  </a:moveTo>
                  <a:lnTo>
                    <a:pt x="707" y="774"/>
                  </a:lnTo>
                  <a:lnTo>
                    <a:pt x="707" y="774"/>
                  </a:lnTo>
                  <a:lnTo>
                    <a:pt x="707" y="774"/>
                  </a:lnTo>
                  <a:lnTo>
                    <a:pt x="707" y="774"/>
                  </a:lnTo>
                  <a:lnTo>
                    <a:pt x="707" y="774"/>
                  </a:lnTo>
                  <a:lnTo>
                    <a:pt x="707" y="774"/>
                  </a:lnTo>
                  <a:lnTo>
                    <a:pt x="707" y="774"/>
                  </a:lnTo>
                  <a:lnTo>
                    <a:pt x="707" y="774"/>
                  </a:lnTo>
                  <a:close/>
                  <a:moveTo>
                    <a:pt x="761" y="758"/>
                  </a:moveTo>
                  <a:lnTo>
                    <a:pt x="761" y="758"/>
                  </a:lnTo>
                  <a:lnTo>
                    <a:pt x="761" y="758"/>
                  </a:lnTo>
                  <a:lnTo>
                    <a:pt x="759" y="760"/>
                  </a:lnTo>
                  <a:lnTo>
                    <a:pt x="756" y="760"/>
                  </a:lnTo>
                  <a:lnTo>
                    <a:pt x="756" y="760"/>
                  </a:lnTo>
                  <a:lnTo>
                    <a:pt x="756" y="760"/>
                  </a:lnTo>
                  <a:lnTo>
                    <a:pt x="756" y="760"/>
                  </a:lnTo>
                  <a:lnTo>
                    <a:pt x="754" y="760"/>
                  </a:lnTo>
                  <a:lnTo>
                    <a:pt x="754" y="760"/>
                  </a:lnTo>
                  <a:lnTo>
                    <a:pt x="754" y="762"/>
                  </a:lnTo>
                  <a:lnTo>
                    <a:pt x="754" y="762"/>
                  </a:lnTo>
                  <a:lnTo>
                    <a:pt x="756" y="762"/>
                  </a:lnTo>
                  <a:lnTo>
                    <a:pt x="756" y="762"/>
                  </a:lnTo>
                  <a:lnTo>
                    <a:pt x="754" y="765"/>
                  </a:lnTo>
                  <a:lnTo>
                    <a:pt x="754" y="765"/>
                  </a:lnTo>
                  <a:lnTo>
                    <a:pt x="754" y="765"/>
                  </a:lnTo>
                  <a:lnTo>
                    <a:pt x="754" y="765"/>
                  </a:lnTo>
                  <a:lnTo>
                    <a:pt x="761" y="760"/>
                  </a:lnTo>
                  <a:lnTo>
                    <a:pt x="761" y="760"/>
                  </a:lnTo>
                  <a:lnTo>
                    <a:pt x="761" y="758"/>
                  </a:lnTo>
                  <a:close/>
                  <a:moveTo>
                    <a:pt x="766" y="609"/>
                  </a:moveTo>
                  <a:lnTo>
                    <a:pt x="766" y="609"/>
                  </a:lnTo>
                  <a:lnTo>
                    <a:pt x="766" y="609"/>
                  </a:lnTo>
                  <a:lnTo>
                    <a:pt x="766" y="606"/>
                  </a:lnTo>
                  <a:lnTo>
                    <a:pt x="766" y="606"/>
                  </a:lnTo>
                  <a:lnTo>
                    <a:pt x="766" y="606"/>
                  </a:lnTo>
                  <a:lnTo>
                    <a:pt x="768" y="606"/>
                  </a:lnTo>
                  <a:lnTo>
                    <a:pt x="768" y="606"/>
                  </a:lnTo>
                  <a:lnTo>
                    <a:pt x="768" y="604"/>
                  </a:lnTo>
                  <a:lnTo>
                    <a:pt x="766" y="604"/>
                  </a:lnTo>
                  <a:lnTo>
                    <a:pt x="766" y="604"/>
                  </a:lnTo>
                  <a:lnTo>
                    <a:pt x="764" y="601"/>
                  </a:lnTo>
                  <a:lnTo>
                    <a:pt x="764" y="601"/>
                  </a:lnTo>
                  <a:lnTo>
                    <a:pt x="761" y="601"/>
                  </a:lnTo>
                  <a:lnTo>
                    <a:pt x="759" y="601"/>
                  </a:lnTo>
                  <a:lnTo>
                    <a:pt x="759" y="604"/>
                  </a:lnTo>
                  <a:lnTo>
                    <a:pt x="761" y="604"/>
                  </a:lnTo>
                  <a:lnTo>
                    <a:pt x="761" y="606"/>
                  </a:lnTo>
                  <a:lnTo>
                    <a:pt x="761" y="606"/>
                  </a:lnTo>
                  <a:lnTo>
                    <a:pt x="761" y="606"/>
                  </a:lnTo>
                  <a:lnTo>
                    <a:pt x="764" y="606"/>
                  </a:lnTo>
                  <a:lnTo>
                    <a:pt x="764" y="609"/>
                  </a:lnTo>
                  <a:lnTo>
                    <a:pt x="766" y="609"/>
                  </a:lnTo>
                  <a:close/>
                  <a:moveTo>
                    <a:pt x="768" y="606"/>
                  </a:moveTo>
                  <a:lnTo>
                    <a:pt x="766" y="606"/>
                  </a:lnTo>
                  <a:lnTo>
                    <a:pt x="766" y="609"/>
                  </a:lnTo>
                  <a:lnTo>
                    <a:pt x="768" y="609"/>
                  </a:lnTo>
                  <a:lnTo>
                    <a:pt x="771" y="609"/>
                  </a:lnTo>
                  <a:lnTo>
                    <a:pt x="771" y="606"/>
                  </a:lnTo>
                  <a:lnTo>
                    <a:pt x="771" y="606"/>
                  </a:lnTo>
                  <a:lnTo>
                    <a:pt x="768" y="606"/>
                  </a:lnTo>
                  <a:lnTo>
                    <a:pt x="768" y="606"/>
                  </a:lnTo>
                  <a:lnTo>
                    <a:pt x="768" y="606"/>
                  </a:lnTo>
                  <a:lnTo>
                    <a:pt x="768" y="606"/>
                  </a:lnTo>
                  <a:lnTo>
                    <a:pt x="768" y="606"/>
                  </a:lnTo>
                  <a:close/>
                  <a:moveTo>
                    <a:pt x="704" y="772"/>
                  </a:moveTo>
                  <a:lnTo>
                    <a:pt x="707" y="772"/>
                  </a:lnTo>
                  <a:lnTo>
                    <a:pt x="704" y="772"/>
                  </a:lnTo>
                  <a:lnTo>
                    <a:pt x="704" y="772"/>
                  </a:lnTo>
                  <a:close/>
                  <a:moveTo>
                    <a:pt x="747" y="597"/>
                  </a:moveTo>
                  <a:lnTo>
                    <a:pt x="747" y="597"/>
                  </a:lnTo>
                  <a:lnTo>
                    <a:pt x="745" y="597"/>
                  </a:lnTo>
                  <a:lnTo>
                    <a:pt x="745" y="599"/>
                  </a:lnTo>
                  <a:lnTo>
                    <a:pt x="745" y="599"/>
                  </a:lnTo>
                  <a:lnTo>
                    <a:pt x="747" y="599"/>
                  </a:lnTo>
                  <a:lnTo>
                    <a:pt x="747" y="599"/>
                  </a:lnTo>
                  <a:lnTo>
                    <a:pt x="747" y="601"/>
                  </a:lnTo>
                  <a:lnTo>
                    <a:pt x="747" y="604"/>
                  </a:lnTo>
                  <a:lnTo>
                    <a:pt x="747" y="604"/>
                  </a:lnTo>
                  <a:lnTo>
                    <a:pt x="749" y="601"/>
                  </a:lnTo>
                  <a:lnTo>
                    <a:pt x="749" y="599"/>
                  </a:lnTo>
                  <a:lnTo>
                    <a:pt x="747" y="599"/>
                  </a:lnTo>
                  <a:lnTo>
                    <a:pt x="747" y="599"/>
                  </a:lnTo>
                  <a:lnTo>
                    <a:pt x="747" y="599"/>
                  </a:lnTo>
                  <a:lnTo>
                    <a:pt x="747" y="599"/>
                  </a:lnTo>
                  <a:lnTo>
                    <a:pt x="747" y="597"/>
                  </a:lnTo>
                  <a:close/>
                  <a:moveTo>
                    <a:pt x="754" y="601"/>
                  </a:moveTo>
                  <a:lnTo>
                    <a:pt x="754" y="604"/>
                  </a:lnTo>
                  <a:lnTo>
                    <a:pt x="754" y="601"/>
                  </a:lnTo>
                  <a:lnTo>
                    <a:pt x="756" y="604"/>
                  </a:lnTo>
                  <a:lnTo>
                    <a:pt x="756" y="604"/>
                  </a:lnTo>
                  <a:lnTo>
                    <a:pt x="756" y="604"/>
                  </a:lnTo>
                  <a:lnTo>
                    <a:pt x="759" y="606"/>
                  </a:lnTo>
                  <a:lnTo>
                    <a:pt x="759" y="604"/>
                  </a:lnTo>
                  <a:lnTo>
                    <a:pt x="759" y="604"/>
                  </a:lnTo>
                  <a:lnTo>
                    <a:pt x="759" y="604"/>
                  </a:lnTo>
                  <a:lnTo>
                    <a:pt x="759" y="604"/>
                  </a:lnTo>
                  <a:lnTo>
                    <a:pt x="756" y="601"/>
                  </a:lnTo>
                  <a:lnTo>
                    <a:pt x="756" y="599"/>
                  </a:lnTo>
                  <a:lnTo>
                    <a:pt x="756" y="599"/>
                  </a:lnTo>
                  <a:lnTo>
                    <a:pt x="754" y="599"/>
                  </a:lnTo>
                  <a:lnTo>
                    <a:pt x="754" y="601"/>
                  </a:lnTo>
                  <a:lnTo>
                    <a:pt x="752" y="601"/>
                  </a:lnTo>
                  <a:lnTo>
                    <a:pt x="752" y="601"/>
                  </a:lnTo>
                  <a:lnTo>
                    <a:pt x="752" y="604"/>
                  </a:lnTo>
                  <a:lnTo>
                    <a:pt x="752" y="604"/>
                  </a:lnTo>
                  <a:lnTo>
                    <a:pt x="752" y="604"/>
                  </a:lnTo>
                  <a:lnTo>
                    <a:pt x="752" y="604"/>
                  </a:lnTo>
                  <a:lnTo>
                    <a:pt x="752" y="604"/>
                  </a:lnTo>
                  <a:lnTo>
                    <a:pt x="752" y="604"/>
                  </a:lnTo>
                  <a:lnTo>
                    <a:pt x="752" y="604"/>
                  </a:lnTo>
                  <a:lnTo>
                    <a:pt x="752" y="601"/>
                  </a:lnTo>
                  <a:lnTo>
                    <a:pt x="752" y="601"/>
                  </a:lnTo>
                  <a:lnTo>
                    <a:pt x="754" y="601"/>
                  </a:lnTo>
                  <a:close/>
                  <a:moveTo>
                    <a:pt x="733" y="599"/>
                  </a:moveTo>
                  <a:lnTo>
                    <a:pt x="730" y="599"/>
                  </a:lnTo>
                  <a:lnTo>
                    <a:pt x="730" y="601"/>
                  </a:lnTo>
                  <a:lnTo>
                    <a:pt x="728" y="601"/>
                  </a:lnTo>
                  <a:lnTo>
                    <a:pt x="728" y="601"/>
                  </a:lnTo>
                  <a:lnTo>
                    <a:pt x="728" y="601"/>
                  </a:lnTo>
                  <a:lnTo>
                    <a:pt x="730" y="604"/>
                  </a:lnTo>
                  <a:lnTo>
                    <a:pt x="730" y="604"/>
                  </a:lnTo>
                  <a:lnTo>
                    <a:pt x="730" y="604"/>
                  </a:lnTo>
                  <a:lnTo>
                    <a:pt x="730" y="604"/>
                  </a:lnTo>
                  <a:lnTo>
                    <a:pt x="730" y="604"/>
                  </a:lnTo>
                  <a:lnTo>
                    <a:pt x="733" y="604"/>
                  </a:lnTo>
                  <a:lnTo>
                    <a:pt x="733" y="604"/>
                  </a:lnTo>
                  <a:lnTo>
                    <a:pt x="735" y="601"/>
                  </a:lnTo>
                  <a:lnTo>
                    <a:pt x="733" y="599"/>
                  </a:lnTo>
                  <a:lnTo>
                    <a:pt x="733" y="599"/>
                  </a:lnTo>
                  <a:close/>
                  <a:moveTo>
                    <a:pt x="624" y="777"/>
                  </a:moveTo>
                  <a:lnTo>
                    <a:pt x="624" y="777"/>
                  </a:lnTo>
                  <a:lnTo>
                    <a:pt x="624" y="777"/>
                  </a:lnTo>
                  <a:lnTo>
                    <a:pt x="624" y="777"/>
                  </a:lnTo>
                  <a:close/>
                  <a:moveTo>
                    <a:pt x="624" y="777"/>
                  </a:moveTo>
                  <a:lnTo>
                    <a:pt x="624" y="777"/>
                  </a:lnTo>
                  <a:lnTo>
                    <a:pt x="624" y="777"/>
                  </a:lnTo>
                  <a:lnTo>
                    <a:pt x="624" y="777"/>
                  </a:lnTo>
                  <a:close/>
                  <a:moveTo>
                    <a:pt x="624" y="777"/>
                  </a:moveTo>
                  <a:lnTo>
                    <a:pt x="624" y="777"/>
                  </a:lnTo>
                  <a:lnTo>
                    <a:pt x="624" y="777"/>
                  </a:lnTo>
                  <a:lnTo>
                    <a:pt x="624" y="777"/>
                  </a:lnTo>
                  <a:close/>
                  <a:moveTo>
                    <a:pt x="617" y="777"/>
                  </a:moveTo>
                  <a:lnTo>
                    <a:pt x="617" y="777"/>
                  </a:lnTo>
                  <a:lnTo>
                    <a:pt x="617" y="777"/>
                  </a:lnTo>
                  <a:lnTo>
                    <a:pt x="617" y="777"/>
                  </a:lnTo>
                  <a:close/>
                  <a:moveTo>
                    <a:pt x="603" y="441"/>
                  </a:moveTo>
                  <a:lnTo>
                    <a:pt x="598" y="436"/>
                  </a:lnTo>
                  <a:lnTo>
                    <a:pt x="593" y="431"/>
                  </a:lnTo>
                  <a:lnTo>
                    <a:pt x="593" y="431"/>
                  </a:lnTo>
                  <a:lnTo>
                    <a:pt x="593" y="431"/>
                  </a:lnTo>
                  <a:lnTo>
                    <a:pt x="591" y="429"/>
                  </a:lnTo>
                  <a:lnTo>
                    <a:pt x="591" y="431"/>
                  </a:lnTo>
                  <a:lnTo>
                    <a:pt x="593" y="433"/>
                  </a:lnTo>
                  <a:lnTo>
                    <a:pt x="593" y="433"/>
                  </a:lnTo>
                  <a:lnTo>
                    <a:pt x="596" y="436"/>
                  </a:lnTo>
                  <a:lnTo>
                    <a:pt x="600" y="441"/>
                  </a:lnTo>
                  <a:lnTo>
                    <a:pt x="603" y="441"/>
                  </a:lnTo>
                  <a:lnTo>
                    <a:pt x="603" y="441"/>
                  </a:lnTo>
                  <a:lnTo>
                    <a:pt x="603" y="441"/>
                  </a:lnTo>
                  <a:lnTo>
                    <a:pt x="603" y="441"/>
                  </a:lnTo>
                  <a:close/>
                  <a:moveTo>
                    <a:pt x="667" y="514"/>
                  </a:moveTo>
                  <a:lnTo>
                    <a:pt x="664" y="512"/>
                  </a:lnTo>
                  <a:lnTo>
                    <a:pt x="662" y="512"/>
                  </a:lnTo>
                  <a:lnTo>
                    <a:pt x="662" y="512"/>
                  </a:lnTo>
                  <a:lnTo>
                    <a:pt x="662" y="512"/>
                  </a:lnTo>
                  <a:lnTo>
                    <a:pt x="659" y="512"/>
                  </a:lnTo>
                  <a:lnTo>
                    <a:pt x="662" y="514"/>
                  </a:lnTo>
                  <a:lnTo>
                    <a:pt x="664" y="519"/>
                  </a:lnTo>
                  <a:lnTo>
                    <a:pt x="667" y="521"/>
                  </a:lnTo>
                  <a:lnTo>
                    <a:pt x="667" y="523"/>
                  </a:lnTo>
                  <a:lnTo>
                    <a:pt x="669" y="526"/>
                  </a:lnTo>
                  <a:lnTo>
                    <a:pt x="671" y="533"/>
                  </a:lnTo>
                  <a:lnTo>
                    <a:pt x="674" y="535"/>
                  </a:lnTo>
                  <a:lnTo>
                    <a:pt x="674" y="535"/>
                  </a:lnTo>
                  <a:lnTo>
                    <a:pt x="674" y="535"/>
                  </a:lnTo>
                  <a:lnTo>
                    <a:pt x="676" y="535"/>
                  </a:lnTo>
                  <a:lnTo>
                    <a:pt x="676" y="533"/>
                  </a:lnTo>
                  <a:lnTo>
                    <a:pt x="674" y="526"/>
                  </a:lnTo>
                  <a:lnTo>
                    <a:pt x="671" y="526"/>
                  </a:lnTo>
                  <a:lnTo>
                    <a:pt x="669" y="523"/>
                  </a:lnTo>
                  <a:lnTo>
                    <a:pt x="669" y="521"/>
                  </a:lnTo>
                  <a:lnTo>
                    <a:pt x="669" y="516"/>
                  </a:lnTo>
                  <a:lnTo>
                    <a:pt x="667" y="514"/>
                  </a:lnTo>
                  <a:close/>
                  <a:moveTo>
                    <a:pt x="704" y="774"/>
                  </a:moveTo>
                  <a:lnTo>
                    <a:pt x="704" y="774"/>
                  </a:lnTo>
                  <a:lnTo>
                    <a:pt x="704" y="774"/>
                  </a:lnTo>
                  <a:lnTo>
                    <a:pt x="704" y="774"/>
                  </a:lnTo>
                  <a:lnTo>
                    <a:pt x="704" y="774"/>
                  </a:lnTo>
                  <a:close/>
                  <a:moveTo>
                    <a:pt x="626" y="774"/>
                  </a:moveTo>
                  <a:lnTo>
                    <a:pt x="626" y="774"/>
                  </a:lnTo>
                  <a:lnTo>
                    <a:pt x="624" y="774"/>
                  </a:lnTo>
                  <a:lnTo>
                    <a:pt x="626" y="774"/>
                  </a:lnTo>
                  <a:lnTo>
                    <a:pt x="626" y="774"/>
                  </a:lnTo>
                  <a:lnTo>
                    <a:pt x="626" y="774"/>
                  </a:lnTo>
                  <a:lnTo>
                    <a:pt x="626" y="774"/>
                  </a:lnTo>
                  <a:lnTo>
                    <a:pt x="626" y="774"/>
                  </a:lnTo>
                  <a:lnTo>
                    <a:pt x="626" y="774"/>
                  </a:lnTo>
                  <a:close/>
                  <a:moveTo>
                    <a:pt x="704" y="772"/>
                  </a:moveTo>
                  <a:lnTo>
                    <a:pt x="704" y="772"/>
                  </a:lnTo>
                  <a:lnTo>
                    <a:pt x="704" y="772"/>
                  </a:lnTo>
                  <a:lnTo>
                    <a:pt x="704" y="772"/>
                  </a:lnTo>
                  <a:close/>
                  <a:moveTo>
                    <a:pt x="657" y="521"/>
                  </a:moveTo>
                  <a:lnTo>
                    <a:pt x="655" y="516"/>
                  </a:lnTo>
                  <a:lnTo>
                    <a:pt x="652" y="514"/>
                  </a:lnTo>
                  <a:lnTo>
                    <a:pt x="652" y="512"/>
                  </a:lnTo>
                  <a:lnTo>
                    <a:pt x="652" y="512"/>
                  </a:lnTo>
                  <a:lnTo>
                    <a:pt x="652" y="512"/>
                  </a:lnTo>
                  <a:lnTo>
                    <a:pt x="652" y="512"/>
                  </a:lnTo>
                  <a:lnTo>
                    <a:pt x="655" y="519"/>
                  </a:lnTo>
                  <a:lnTo>
                    <a:pt x="655" y="521"/>
                  </a:lnTo>
                  <a:lnTo>
                    <a:pt x="657" y="523"/>
                  </a:lnTo>
                  <a:lnTo>
                    <a:pt x="657" y="523"/>
                  </a:lnTo>
                  <a:lnTo>
                    <a:pt x="657" y="523"/>
                  </a:lnTo>
                  <a:lnTo>
                    <a:pt x="657" y="521"/>
                  </a:lnTo>
                  <a:close/>
                  <a:moveTo>
                    <a:pt x="773" y="746"/>
                  </a:moveTo>
                  <a:lnTo>
                    <a:pt x="771" y="746"/>
                  </a:lnTo>
                  <a:lnTo>
                    <a:pt x="771" y="746"/>
                  </a:lnTo>
                  <a:lnTo>
                    <a:pt x="771" y="746"/>
                  </a:lnTo>
                  <a:lnTo>
                    <a:pt x="771" y="746"/>
                  </a:lnTo>
                  <a:lnTo>
                    <a:pt x="771" y="746"/>
                  </a:lnTo>
                  <a:lnTo>
                    <a:pt x="771" y="746"/>
                  </a:lnTo>
                  <a:lnTo>
                    <a:pt x="771" y="746"/>
                  </a:lnTo>
                  <a:lnTo>
                    <a:pt x="771" y="746"/>
                  </a:lnTo>
                  <a:lnTo>
                    <a:pt x="771" y="746"/>
                  </a:lnTo>
                  <a:lnTo>
                    <a:pt x="771" y="746"/>
                  </a:lnTo>
                  <a:lnTo>
                    <a:pt x="771" y="748"/>
                  </a:lnTo>
                  <a:lnTo>
                    <a:pt x="771" y="748"/>
                  </a:lnTo>
                  <a:lnTo>
                    <a:pt x="771" y="748"/>
                  </a:lnTo>
                  <a:lnTo>
                    <a:pt x="771" y="748"/>
                  </a:lnTo>
                  <a:lnTo>
                    <a:pt x="771" y="748"/>
                  </a:lnTo>
                  <a:lnTo>
                    <a:pt x="771" y="748"/>
                  </a:lnTo>
                  <a:lnTo>
                    <a:pt x="771" y="748"/>
                  </a:lnTo>
                  <a:lnTo>
                    <a:pt x="771" y="751"/>
                  </a:lnTo>
                  <a:lnTo>
                    <a:pt x="771" y="751"/>
                  </a:lnTo>
                  <a:lnTo>
                    <a:pt x="771" y="751"/>
                  </a:lnTo>
                  <a:lnTo>
                    <a:pt x="773" y="751"/>
                  </a:lnTo>
                  <a:lnTo>
                    <a:pt x="775" y="751"/>
                  </a:lnTo>
                  <a:lnTo>
                    <a:pt x="775" y="751"/>
                  </a:lnTo>
                  <a:lnTo>
                    <a:pt x="775" y="753"/>
                  </a:lnTo>
                  <a:lnTo>
                    <a:pt x="775" y="753"/>
                  </a:lnTo>
                  <a:lnTo>
                    <a:pt x="773" y="751"/>
                  </a:lnTo>
                  <a:lnTo>
                    <a:pt x="773" y="751"/>
                  </a:lnTo>
                  <a:lnTo>
                    <a:pt x="773" y="751"/>
                  </a:lnTo>
                  <a:lnTo>
                    <a:pt x="768" y="751"/>
                  </a:lnTo>
                  <a:lnTo>
                    <a:pt x="768" y="751"/>
                  </a:lnTo>
                  <a:lnTo>
                    <a:pt x="768" y="751"/>
                  </a:lnTo>
                  <a:lnTo>
                    <a:pt x="768" y="751"/>
                  </a:lnTo>
                  <a:lnTo>
                    <a:pt x="768" y="751"/>
                  </a:lnTo>
                  <a:lnTo>
                    <a:pt x="771" y="753"/>
                  </a:lnTo>
                  <a:lnTo>
                    <a:pt x="773" y="753"/>
                  </a:lnTo>
                  <a:lnTo>
                    <a:pt x="771" y="753"/>
                  </a:lnTo>
                  <a:lnTo>
                    <a:pt x="771" y="755"/>
                  </a:lnTo>
                  <a:lnTo>
                    <a:pt x="771" y="755"/>
                  </a:lnTo>
                  <a:lnTo>
                    <a:pt x="771" y="755"/>
                  </a:lnTo>
                  <a:lnTo>
                    <a:pt x="768" y="758"/>
                  </a:lnTo>
                  <a:lnTo>
                    <a:pt x="766" y="755"/>
                  </a:lnTo>
                  <a:lnTo>
                    <a:pt x="766" y="755"/>
                  </a:lnTo>
                  <a:lnTo>
                    <a:pt x="766" y="755"/>
                  </a:lnTo>
                  <a:lnTo>
                    <a:pt x="766" y="758"/>
                  </a:lnTo>
                  <a:lnTo>
                    <a:pt x="764" y="760"/>
                  </a:lnTo>
                  <a:lnTo>
                    <a:pt x="764" y="760"/>
                  </a:lnTo>
                  <a:lnTo>
                    <a:pt x="764" y="760"/>
                  </a:lnTo>
                  <a:lnTo>
                    <a:pt x="764" y="760"/>
                  </a:lnTo>
                  <a:lnTo>
                    <a:pt x="771" y="755"/>
                  </a:lnTo>
                  <a:lnTo>
                    <a:pt x="775" y="755"/>
                  </a:lnTo>
                  <a:lnTo>
                    <a:pt x="778" y="751"/>
                  </a:lnTo>
                  <a:lnTo>
                    <a:pt x="778" y="751"/>
                  </a:lnTo>
                  <a:lnTo>
                    <a:pt x="773" y="746"/>
                  </a:lnTo>
                  <a:close/>
                  <a:moveTo>
                    <a:pt x="650" y="502"/>
                  </a:moveTo>
                  <a:lnTo>
                    <a:pt x="648" y="500"/>
                  </a:lnTo>
                  <a:lnTo>
                    <a:pt x="648" y="500"/>
                  </a:lnTo>
                  <a:lnTo>
                    <a:pt x="648" y="500"/>
                  </a:lnTo>
                  <a:lnTo>
                    <a:pt x="648" y="500"/>
                  </a:lnTo>
                  <a:lnTo>
                    <a:pt x="648" y="500"/>
                  </a:lnTo>
                  <a:lnTo>
                    <a:pt x="648" y="500"/>
                  </a:lnTo>
                  <a:lnTo>
                    <a:pt x="648" y="502"/>
                  </a:lnTo>
                  <a:lnTo>
                    <a:pt x="650" y="509"/>
                  </a:lnTo>
                  <a:lnTo>
                    <a:pt x="650" y="512"/>
                  </a:lnTo>
                  <a:lnTo>
                    <a:pt x="650" y="512"/>
                  </a:lnTo>
                  <a:lnTo>
                    <a:pt x="650" y="512"/>
                  </a:lnTo>
                  <a:lnTo>
                    <a:pt x="650" y="507"/>
                  </a:lnTo>
                  <a:lnTo>
                    <a:pt x="650" y="504"/>
                  </a:lnTo>
                  <a:lnTo>
                    <a:pt x="650" y="502"/>
                  </a:lnTo>
                  <a:close/>
                  <a:moveTo>
                    <a:pt x="808" y="661"/>
                  </a:moveTo>
                  <a:lnTo>
                    <a:pt x="808" y="661"/>
                  </a:lnTo>
                  <a:lnTo>
                    <a:pt x="808" y="661"/>
                  </a:lnTo>
                  <a:lnTo>
                    <a:pt x="811" y="658"/>
                  </a:lnTo>
                  <a:lnTo>
                    <a:pt x="811" y="658"/>
                  </a:lnTo>
                  <a:lnTo>
                    <a:pt x="811" y="658"/>
                  </a:lnTo>
                  <a:lnTo>
                    <a:pt x="808" y="658"/>
                  </a:lnTo>
                  <a:lnTo>
                    <a:pt x="808" y="658"/>
                  </a:lnTo>
                  <a:lnTo>
                    <a:pt x="806" y="658"/>
                  </a:lnTo>
                  <a:lnTo>
                    <a:pt x="806" y="658"/>
                  </a:lnTo>
                  <a:lnTo>
                    <a:pt x="806" y="658"/>
                  </a:lnTo>
                  <a:lnTo>
                    <a:pt x="806" y="658"/>
                  </a:lnTo>
                  <a:lnTo>
                    <a:pt x="806" y="658"/>
                  </a:lnTo>
                  <a:lnTo>
                    <a:pt x="808" y="661"/>
                  </a:lnTo>
                  <a:close/>
                  <a:moveTo>
                    <a:pt x="823" y="665"/>
                  </a:moveTo>
                  <a:lnTo>
                    <a:pt x="825" y="665"/>
                  </a:lnTo>
                  <a:lnTo>
                    <a:pt x="825" y="665"/>
                  </a:lnTo>
                  <a:lnTo>
                    <a:pt x="825" y="665"/>
                  </a:lnTo>
                  <a:lnTo>
                    <a:pt x="823" y="665"/>
                  </a:lnTo>
                  <a:lnTo>
                    <a:pt x="823" y="665"/>
                  </a:lnTo>
                  <a:lnTo>
                    <a:pt x="823" y="665"/>
                  </a:lnTo>
                  <a:lnTo>
                    <a:pt x="823" y="665"/>
                  </a:lnTo>
                  <a:lnTo>
                    <a:pt x="823" y="665"/>
                  </a:lnTo>
                  <a:lnTo>
                    <a:pt x="823" y="665"/>
                  </a:lnTo>
                  <a:close/>
                  <a:moveTo>
                    <a:pt x="825" y="670"/>
                  </a:moveTo>
                  <a:lnTo>
                    <a:pt x="827" y="670"/>
                  </a:lnTo>
                  <a:lnTo>
                    <a:pt x="827" y="670"/>
                  </a:lnTo>
                  <a:lnTo>
                    <a:pt x="827" y="668"/>
                  </a:lnTo>
                  <a:lnTo>
                    <a:pt x="827" y="668"/>
                  </a:lnTo>
                  <a:lnTo>
                    <a:pt x="827" y="668"/>
                  </a:lnTo>
                  <a:lnTo>
                    <a:pt x="827" y="668"/>
                  </a:lnTo>
                  <a:lnTo>
                    <a:pt x="827" y="668"/>
                  </a:lnTo>
                  <a:lnTo>
                    <a:pt x="827" y="668"/>
                  </a:lnTo>
                  <a:lnTo>
                    <a:pt x="827" y="668"/>
                  </a:lnTo>
                  <a:lnTo>
                    <a:pt x="827" y="668"/>
                  </a:lnTo>
                  <a:lnTo>
                    <a:pt x="827" y="668"/>
                  </a:lnTo>
                  <a:lnTo>
                    <a:pt x="825" y="670"/>
                  </a:lnTo>
                  <a:close/>
                  <a:moveTo>
                    <a:pt x="813" y="661"/>
                  </a:moveTo>
                  <a:lnTo>
                    <a:pt x="816" y="658"/>
                  </a:lnTo>
                  <a:lnTo>
                    <a:pt x="816" y="658"/>
                  </a:lnTo>
                  <a:lnTo>
                    <a:pt x="813" y="658"/>
                  </a:lnTo>
                  <a:lnTo>
                    <a:pt x="813" y="658"/>
                  </a:lnTo>
                  <a:lnTo>
                    <a:pt x="811" y="658"/>
                  </a:lnTo>
                  <a:lnTo>
                    <a:pt x="813" y="661"/>
                  </a:lnTo>
                  <a:lnTo>
                    <a:pt x="813" y="661"/>
                  </a:lnTo>
                  <a:lnTo>
                    <a:pt x="813" y="661"/>
                  </a:lnTo>
                  <a:close/>
                  <a:moveTo>
                    <a:pt x="811" y="661"/>
                  </a:moveTo>
                  <a:lnTo>
                    <a:pt x="811" y="663"/>
                  </a:lnTo>
                  <a:lnTo>
                    <a:pt x="813" y="665"/>
                  </a:lnTo>
                  <a:lnTo>
                    <a:pt x="813" y="665"/>
                  </a:lnTo>
                  <a:lnTo>
                    <a:pt x="816" y="663"/>
                  </a:lnTo>
                  <a:lnTo>
                    <a:pt x="816" y="663"/>
                  </a:lnTo>
                  <a:lnTo>
                    <a:pt x="816" y="661"/>
                  </a:lnTo>
                  <a:lnTo>
                    <a:pt x="816" y="661"/>
                  </a:lnTo>
                  <a:lnTo>
                    <a:pt x="816" y="661"/>
                  </a:lnTo>
                  <a:lnTo>
                    <a:pt x="813" y="661"/>
                  </a:lnTo>
                  <a:lnTo>
                    <a:pt x="811" y="661"/>
                  </a:lnTo>
                  <a:lnTo>
                    <a:pt x="811" y="661"/>
                  </a:lnTo>
                  <a:close/>
                  <a:moveTo>
                    <a:pt x="811" y="656"/>
                  </a:moveTo>
                  <a:lnTo>
                    <a:pt x="811" y="656"/>
                  </a:lnTo>
                  <a:lnTo>
                    <a:pt x="808" y="656"/>
                  </a:lnTo>
                  <a:lnTo>
                    <a:pt x="806" y="656"/>
                  </a:lnTo>
                  <a:lnTo>
                    <a:pt x="806" y="656"/>
                  </a:lnTo>
                  <a:lnTo>
                    <a:pt x="806" y="656"/>
                  </a:lnTo>
                  <a:lnTo>
                    <a:pt x="806" y="656"/>
                  </a:lnTo>
                  <a:lnTo>
                    <a:pt x="811" y="656"/>
                  </a:lnTo>
                  <a:close/>
                  <a:moveTo>
                    <a:pt x="596" y="414"/>
                  </a:moveTo>
                  <a:lnTo>
                    <a:pt x="596" y="414"/>
                  </a:lnTo>
                  <a:lnTo>
                    <a:pt x="596" y="414"/>
                  </a:lnTo>
                  <a:lnTo>
                    <a:pt x="596" y="414"/>
                  </a:lnTo>
                  <a:lnTo>
                    <a:pt x="596" y="414"/>
                  </a:lnTo>
                  <a:lnTo>
                    <a:pt x="596" y="414"/>
                  </a:lnTo>
                  <a:lnTo>
                    <a:pt x="596" y="414"/>
                  </a:lnTo>
                  <a:lnTo>
                    <a:pt x="598" y="414"/>
                  </a:lnTo>
                  <a:lnTo>
                    <a:pt x="598" y="414"/>
                  </a:lnTo>
                  <a:lnTo>
                    <a:pt x="598" y="414"/>
                  </a:lnTo>
                  <a:lnTo>
                    <a:pt x="598" y="414"/>
                  </a:lnTo>
                  <a:lnTo>
                    <a:pt x="598" y="414"/>
                  </a:lnTo>
                  <a:lnTo>
                    <a:pt x="598" y="414"/>
                  </a:lnTo>
                  <a:lnTo>
                    <a:pt x="598" y="414"/>
                  </a:lnTo>
                  <a:lnTo>
                    <a:pt x="598" y="414"/>
                  </a:lnTo>
                  <a:lnTo>
                    <a:pt x="596" y="414"/>
                  </a:lnTo>
                  <a:close/>
                  <a:moveTo>
                    <a:pt x="827" y="665"/>
                  </a:moveTo>
                  <a:lnTo>
                    <a:pt x="830" y="665"/>
                  </a:lnTo>
                  <a:lnTo>
                    <a:pt x="830" y="668"/>
                  </a:lnTo>
                  <a:lnTo>
                    <a:pt x="830" y="668"/>
                  </a:lnTo>
                  <a:lnTo>
                    <a:pt x="830" y="665"/>
                  </a:lnTo>
                  <a:lnTo>
                    <a:pt x="830" y="665"/>
                  </a:lnTo>
                  <a:lnTo>
                    <a:pt x="830" y="663"/>
                  </a:lnTo>
                  <a:lnTo>
                    <a:pt x="827" y="663"/>
                  </a:lnTo>
                  <a:lnTo>
                    <a:pt x="827" y="663"/>
                  </a:lnTo>
                  <a:lnTo>
                    <a:pt x="827" y="665"/>
                  </a:lnTo>
                  <a:lnTo>
                    <a:pt x="827" y="665"/>
                  </a:lnTo>
                  <a:lnTo>
                    <a:pt x="827" y="665"/>
                  </a:lnTo>
                  <a:close/>
                  <a:moveTo>
                    <a:pt x="778" y="746"/>
                  </a:moveTo>
                  <a:lnTo>
                    <a:pt x="778" y="743"/>
                  </a:lnTo>
                  <a:lnTo>
                    <a:pt x="778" y="743"/>
                  </a:lnTo>
                  <a:lnTo>
                    <a:pt x="778" y="743"/>
                  </a:lnTo>
                  <a:lnTo>
                    <a:pt x="775" y="743"/>
                  </a:lnTo>
                  <a:lnTo>
                    <a:pt x="775" y="743"/>
                  </a:lnTo>
                  <a:lnTo>
                    <a:pt x="775" y="743"/>
                  </a:lnTo>
                  <a:lnTo>
                    <a:pt x="775" y="746"/>
                  </a:lnTo>
                  <a:lnTo>
                    <a:pt x="775" y="746"/>
                  </a:lnTo>
                  <a:lnTo>
                    <a:pt x="775" y="748"/>
                  </a:lnTo>
                  <a:lnTo>
                    <a:pt x="775" y="748"/>
                  </a:lnTo>
                  <a:lnTo>
                    <a:pt x="775" y="748"/>
                  </a:lnTo>
                  <a:lnTo>
                    <a:pt x="778" y="748"/>
                  </a:lnTo>
                  <a:lnTo>
                    <a:pt x="778" y="748"/>
                  </a:lnTo>
                  <a:lnTo>
                    <a:pt x="778" y="748"/>
                  </a:lnTo>
                  <a:lnTo>
                    <a:pt x="778" y="748"/>
                  </a:lnTo>
                  <a:lnTo>
                    <a:pt x="780" y="748"/>
                  </a:lnTo>
                  <a:lnTo>
                    <a:pt x="780" y="748"/>
                  </a:lnTo>
                  <a:lnTo>
                    <a:pt x="780" y="748"/>
                  </a:lnTo>
                  <a:lnTo>
                    <a:pt x="780" y="746"/>
                  </a:lnTo>
                  <a:lnTo>
                    <a:pt x="778" y="746"/>
                  </a:lnTo>
                  <a:close/>
                  <a:moveTo>
                    <a:pt x="572" y="294"/>
                  </a:moveTo>
                  <a:lnTo>
                    <a:pt x="572" y="294"/>
                  </a:lnTo>
                  <a:lnTo>
                    <a:pt x="572" y="294"/>
                  </a:lnTo>
                  <a:lnTo>
                    <a:pt x="572" y="294"/>
                  </a:lnTo>
                  <a:lnTo>
                    <a:pt x="572" y="291"/>
                  </a:lnTo>
                  <a:lnTo>
                    <a:pt x="572" y="291"/>
                  </a:lnTo>
                  <a:lnTo>
                    <a:pt x="572" y="291"/>
                  </a:lnTo>
                  <a:lnTo>
                    <a:pt x="572" y="291"/>
                  </a:lnTo>
                  <a:lnTo>
                    <a:pt x="572" y="294"/>
                  </a:lnTo>
                  <a:close/>
                  <a:moveTo>
                    <a:pt x="875" y="665"/>
                  </a:moveTo>
                  <a:lnTo>
                    <a:pt x="875" y="665"/>
                  </a:lnTo>
                  <a:lnTo>
                    <a:pt x="875" y="665"/>
                  </a:lnTo>
                  <a:lnTo>
                    <a:pt x="872" y="665"/>
                  </a:lnTo>
                  <a:lnTo>
                    <a:pt x="872" y="665"/>
                  </a:lnTo>
                  <a:lnTo>
                    <a:pt x="872" y="665"/>
                  </a:lnTo>
                  <a:lnTo>
                    <a:pt x="875" y="665"/>
                  </a:lnTo>
                  <a:lnTo>
                    <a:pt x="875" y="665"/>
                  </a:lnTo>
                  <a:close/>
                  <a:moveTo>
                    <a:pt x="861" y="677"/>
                  </a:moveTo>
                  <a:lnTo>
                    <a:pt x="861" y="675"/>
                  </a:lnTo>
                  <a:lnTo>
                    <a:pt x="858" y="675"/>
                  </a:lnTo>
                  <a:lnTo>
                    <a:pt x="858" y="677"/>
                  </a:lnTo>
                  <a:lnTo>
                    <a:pt x="861" y="677"/>
                  </a:lnTo>
                  <a:lnTo>
                    <a:pt x="861" y="677"/>
                  </a:lnTo>
                  <a:close/>
                  <a:moveTo>
                    <a:pt x="863" y="703"/>
                  </a:moveTo>
                  <a:lnTo>
                    <a:pt x="863" y="703"/>
                  </a:lnTo>
                  <a:lnTo>
                    <a:pt x="863" y="703"/>
                  </a:lnTo>
                  <a:lnTo>
                    <a:pt x="863" y="703"/>
                  </a:lnTo>
                  <a:close/>
                  <a:moveTo>
                    <a:pt x="863" y="677"/>
                  </a:moveTo>
                  <a:lnTo>
                    <a:pt x="863" y="677"/>
                  </a:lnTo>
                  <a:lnTo>
                    <a:pt x="863" y="677"/>
                  </a:lnTo>
                  <a:lnTo>
                    <a:pt x="863" y="677"/>
                  </a:lnTo>
                  <a:lnTo>
                    <a:pt x="863" y="677"/>
                  </a:lnTo>
                  <a:lnTo>
                    <a:pt x="863" y="677"/>
                  </a:lnTo>
                  <a:lnTo>
                    <a:pt x="863" y="680"/>
                  </a:lnTo>
                  <a:lnTo>
                    <a:pt x="863" y="680"/>
                  </a:lnTo>
                  <a:lnTo>
                    <a:pt x="863" y="677"/>
                  </a:lnTo>
                  <a:lnTo>
                    <a:pt x="863" y="677"/>
                  </a:lnTo>
                  <a:lnTo>
                    <a:pt x="863" y="677"/>
                  </a:lnTo>
                  <a:close/>
                  <a:moveTo>
                    <a:pt x="856" y="675"/>
                  </a:moveTo>
                  <a:lnTo>
                    <a:pt x="856" y="675"/>
                  </a:lnTo>
                  <a:lnTo>
                    <a:pt x="856" y="675"/>
                  </a:lnTo>
                  <a:lnTo>
                    <a:pt x="856" y="675"/>
                  </a:lnTo>
                  <a:close/>
                  <a:moveTo>
                    <a:pt x="861" y="708"/>
                  </a:moveTo>
                  <a:lnTo>
                    <a:pt x="861" y="708"/>
                  </a:lnTo>
                  <a:lnTo>
                    <a:pt x="858" y="710"/>
                  </a:lnTo>
                  <a:lnTo>
                    <a:pt x="858" y="710"/>
                  </a:lnTo>
                  <a:lnTo>
                    <a:pt x="861" y="710"/>
                  </a:lnTo>
                  <a:lnTo>
                    <a:pt x="861" y="708"/>
                  </a:lnTo>
                  <a:lnTo>
                    <a:pt x="863" y="708"/>
                  </a:lnTo>
                  <a:lnTo>
                    <a:pt x="863" y="706"/>
                  </a:lnTo>
                  <a:lnTo>
                    <a:pt x="863" y="706"/>
                  </a:lnTo>
                  <a:lnTo>
                    <a:pt x="861" y="708"/>
                  </a:lnTo>
                  <a:close/>
                  <a:moveTo>
                    <a:pt x="870" y="696"/>
                  </a:moveTo>
                  <a:lnTo>
                    <a:pt x="870" y="698"/>
                  </a:lnTo>
                  <a:lnTo>
                    <a:pt x="868" y="703"/>
                  </a:lnTo>
                  <a:lnTo>
                    <a:pt x="868" y="701"/>
                  </a:lnTo>
                  <a:lnTo>
                    <a:pt x="870" y="698"/>
                  </a:lnTo>
                  <a:lnTo>
                    <a:pt x="870" y="698"/>
                  </a:lnTo>
                  <a:lnTo>
                    <a:pt x="870" y="696"/>
                  </a:lnTo>
                  <a:lnTo>
                    <a:pt x="870" y="696"/>
                  </a:lnTo>
                  <a:close/>
                  <a:moveTo>
                    <a:pt x="865" y="677"/>
                  </a:moveTo>
                  <a:lnTo>
                    <a:pt x="865" y="677"/>
                  </a:lnTo>
                  <a:lnTo>
                    <a:pt x="865" y="675"/>
                  </a:lnTo>
                  <a:lnTo>
                    <a:pt x="863" y="672"/>
                  </a:lnTo>
                  <a:lnTo>
                    <a:pt x="863" y="672"/>
                  </a:lnTo>
                  <a:lnTo>
                    <a:pt x="863" y="675"/>
                  </a:lnTo>
                  <a:lnTo>
                    <a:pt x="863" y="675"/>
                  </a:lnTo>
                  <a:lnTo>
                    <a:pt x="865" y="677"/>
                  </a:lnTo>
                  <a:close/>
                  <a:moveTo>
                    <a:pt x="901" y="639"/>
                  </a:moveTo>
                  <a:lnTo>
                    <a:pt x="898" y="642"/>
                  </a:lnTo>
                  <a:lnTo>
                    <a:pt x="896" y="646"/>
                  </a:lnTo>
                  <a:lnTo>
                    <a:pt x="894" y="646"/>
                  </a:lnTo>
                  <a:lnTo>
                    <a:pt x="891" y="649"/>
                  </a:lnTo>
                  <a:lnTo>
                    <a:pt x="891" y="649"/>
                  </a:lnTo>
                  <a:lnTo>
                    <a:pt x="891" y="651"/>
                  </a:lnTo>
                  <a:lnTo>
                    <a:pt x="891" y="651"/>
                  </a:lnTo>
                  <a:lnTo>
                    <a:pt x="894" y="651"/>
                  </a:lnTo>
                  <a:lnTo>
                    <a:pt x="894" y="654"/>
                  </a:lnTo>
                  <a:lnTo>
                    <a:pt x="894" y="656"/>
                  </a:lnTo>
                  <a:lnTo>
                    <a:pt x="889" y="661"/>
                  </a:lnTo>
                  <a:lnTo>
                    <a:pt x="889" y="668"/>
                  </a:lnTo>
                  <a:lnTo>
                    <a:pt x="884" y="668"/>
                  </a:lnTo>
                  <a:lnTo>
                    <a:pt x="884" y="670"/>
                  </a:lnTo>
                  <a:lnTo>
                    <a:pt x="884" y="670"/>
                  </a:lnTo>
                  <a:lnTo>
                    <a:pt x="884" y="670"/>
                  </a:lnTo>
                  <a:lnTo>
                    <a:pt x="884" y="668"/>
                  </a:lnTo>
                  <a:lnTo>
                    <a:pt x="884" y="668"/>
                  </a:lnTo>
                  <a:lnTo>
                    <a:pt x="887" y="670"/>
                  </a:lnTo>
                  <a:lnTo>
                    <a:pt x="887" y="670"/>
                  </a:lnTo>
                  <a:lnTo>
                    <a:pt x="887" y="672"/>
                  </a:lnTo>
                  <a:lnTo>
                    <a:pt x="887" y="670"/>
                  </a:lnTo>
                  <a:lnTo>
                    <a:pt x="887" y="670"/>
                  </a:lnTo>
                  <a:lnTo>
                    <a:pt x="887" y="670"/>
                  </a:lnTo>
                  <a:lnTo>
                    <a:pt x="887" y="670"/>
                  </a:lnTo>
                  <a:lnTo>
                    <a:pt x="887" y="672"/>
                  </a:lnTo>
                  <a:lnTo>
                    <a:pt x="887" y="672"/>
                  </a:lnTo>
                  <a:lnTo>
                    <a:pt x="887" y="675"/>
                  </a:lnTo>
                  <a:lnTo>
                    <a:pt x="884" y="675"/>
                  </a:lnTo>
                  <a:lnTo>
                    <a:pt x="882" y="675"/>
                  </a:lnTo>
                  <a:lnTo>
                    <a:pt x="882" y="677"/>
                  </a:lnTo>
                  <a:lnTo>
                    <a:pt x="882" y="680"/>
                  </a:lnTo>
                  <a:lnTo>
                    <a:pt x="879" y="682"/>
                  </a:lnTo>
                  <a:lnTo>
                    <a:pt x="879" y="684"/>
                  </a:lnTo>
                  <a:lnTo>
                    <a:pt x="877" y="687"/>
                  </a:lnTo>
                  <a:lnTo>
                    <a:pt x="877" y="687"/>
                  </a:lnTo>
                  <a:lnTo>
                    <a:pt x="877" y="687"/>
                  </a:lnTo>
                  <a:lnTo>
                    <a:pt x="875" y="691"/>
                  </a:lnTo>
                  <a:lnTo>
                    <a:pt x="875" y="691"/>
                  </a:lnTo>
                  <a:lnTo>
                    <a:pt x="872" y="694"/>
                  </a:lnTo>
                  <a:lnTo>
                    <a:pt x="872" y="694"/>
                  </a:lnTo>
                  <a:lnTo>
                    <a:pt x="872" y="696"/>
                  </a:lnTo>
                  <a:lnTo>
                    <a:pt x="872" y="696"/>
                  </a:lnTo>
                  <a:lnTo>
                    <a:pt x="872" y="696"/>
                  </a:lnTo>
                  <a:lnTo>
                    <a:pt x="875" y="694"/>
                  </a:lnTo>
                  <a:lnTo>
                    <a:pt x="877" y="691"/>
                  </a:lnTo>
                  <a:lnTo>
                    <a:pt x="879" y="687"/>
                  </a:lnTo>
                  <a:lnTo>
                    <a:pt x="882" y="682"/>
                  </a:lnTo>
                  <a:lnTo>
                    <a:pt x="884" y="680"/>
                  </a:lnTo>
                  <a:lnTo>
                    <a:pt x="884" y="677"/>
                  </a:lnTo>
                  <a:lnTo>
                    <a:pt x="884" y="677"/>
                  </a:lnTo>
                  <a:lnTo>
                    <a:pt x="887" y="677"/>
                  </a:lnTo>
                  <a:lnTo>
                    <a:pt x="887" y="675"/>
                  </a:lnTo>
                  <a:lnTo>
                    <a:pt x="894" y="665"/>
                  </a:lnTo>
                  <a:lnTo>
                    <a:pt x="894" y="665"/>
                  </a:lnTo>
                  <a:lnTo>
                    <a:pt x="894" y="663"/>
                  </a:lnTo>
                  <a:lnTo>
                    <a:pt x="894" y="658"/>
                  </a:lnTo>
                  <a:lnTo>
                    <a:pt x="896" y="654"/>
                  </a:lnTo>
                  <a:lnTo>
                    <a:pt x="901" y="649"/>
                  </a:lnTo>
                  <a:lnTo>
                    <a:pt x="901" y="646"/>
                  </a:lnTo>
                  <a:lnTo>
                    <a:pt x="901" y="646"/>
                  </a:lnTo>
                  <a:lnTo>
                    <a:pt x="901" y="644"/>
                  </a:lnTo>
                  <a:lnTo>
                    <a:pt x="901" y="644"/>
                  </a:lnTo>
                  <a:lnTo>
                    <a:pt x="901" y="642"/>
                  </a:lnTo>
                  <a:lnTo>
                    <a:pt x="901" y="642"/>
                  </a:lnTo>
                  <a:lnTo>
                    <a:pt x="903" y="642"/>
                  </a:lnTo>
                  <a:lnTo>
                    <a:pt x="903" y="642"/>
                  </a:lnTo>
                  <a:lnTo>
                    <a:pt x="903" y="639"/>
                  </a:lnTo>
                  <a:lnTo>
                    <a:pt x="901" y="639"/>
                  </a:lnTo>
                  <a:lnTo>
                    <a:pt x="901" y="639"/>
                  </a:lnTo>
                  <a:close/>
                  <a:moveTo>
                    <a:pt x="870" y="668"/>
                  </a:moveTo>
                  <a:lnTo>
                    <a:pt x="868" y="668"/>
                  </a:lnTo>
                  <a:lnTo>
                    <a:pt x="868" y="668"/>
                  </a:lnTo>
                  <a:lnTo>
                    <a:pt x="868" y="668"/>
                  </a:lnTo>
                  <a:lnTo>
                    <a:pt x="868" y="670"/>
                  </a:lnTo>
                  <a:lnTo>
                    <a:pt x="868" y="670"/>
                  </a:lnTo>
                  <a:lnTo>
                    <a:pt x="870" y="668"/>
                  </a:lnTo>
                  <a:close/>
                  <a:moveTo>
                    <a:pt x="863" y="680"/>
                  </a:moveTo>
                  <a:lnTo>
                    <a:pt x="865" y="682"/>
                  </a:lnTo>
                  <a:lnTo>
                    <a:pt x="865" y="680"/>
                  </a:lnTo>
                  <a:lnTo>
                    <a:pt x="865" y="680"/>
                  </a:lnTo>
                  <a:lnTo>
                    <a:pt x="863" y="680"/>
                  </a:lnTo>
                  <a:close/>
                  <a:moveTo>
                    <a:pt x="856" y="691"/>
                  </a:moveTo>
                  <a:lnTo>
                    <a:pt x="858" y="691"/>
                  </a:lnTo>
                  <a:lnTo>
                    <a:pt x="856" y="691"/>
                  </a:lnTo>
                  <a:lnTo>
                    <a:pt x="856" y="691"/>
                  </a:lnTo>
                  <a:close/>
                  <a:moveTo>
                    <a:pt x="861" y="677"/>
                  </a:moveTo>
                  <a:lnTo>
                    <a:pt x="861" y="677"/>
                  </a:lnTo>
                  <a:lnTo>
                    <a:pt x="863" y="680"/>
                  </a:lnTo>
                  <a:lnTo>
                    <a:pt x="861" y="677"/>
                  </a:lnTo>
                  <a:close/>
                  <a:moveTo>
                    <a:pt x="804" y="741"/>
                  </a:moveTo>
                  <a:lnTo>
                    <a:pt x="801" y="743"/>
                  </a:lnTo>
                  <a:lnTo>
                    <a:pt x="804" y="743"/>
                  </a:lnTo>
                  <a:lnTo>
                    <a:pt x="804" y="743"/>
                  </a:lnTo>
                  <a:lnTo>
                    <a:pt x="804" y="743"/>
                  </a:lnTo>
                  <a:lnTo>
                    <a:pt x="804" y="741"/>
                  </a:lnTo>
                  <a:lnTo>
                    <a:pt x="804" y="741"/>
                  </a:lnTo>
                  <a:close/>
                  <a:moveTo>
                    <a:pt x="790" y="739"/>
                  </a:moveTo>
                  <a:lnTo>
                    <a:pt x="785" y="736"/>
                  </a:lnTo>
                  <a:lnTo>
                    <a:pt x="785" y="736"/>
                  </a:lnTo>
                  <a:lnTo>
                    <a:pt x="785" y="736"/>
                  </a:lnTo>
                  <a:lnTo>
                    <a:pt x="785" y="736"/>
                  </a:lnTo>
                  <a:lnTo>
                    <a:pt x="785" y="736"/>
                  </a:lnTo>
                  <a:lnTo>
                    <a:pt x="782" y="736"/>
                  </a:lnTo>
                  <a:lnTo>
                    <a:pt x="785" y="736"/>
                  </a:lnTo>
                  <a:lnTo>
                    <a:pt x="785" y="736"/>
                  </a:lnTo>
                  <a:lnTo>
                    <a:pt x="782" y="736"/>
                  </a:lnTo>
                  <a:lnTo>
                    <a:pt x="792" y="746"/>
                  </a:lnTo>
                  <a:lnTo>
                    <a:pt x="794" y="748"/>
                  </a:lnTo>
                  <a:lnTo>
                    <a:pt x="794" y="748"/>
                  </a:lnTo>
                  <a:lnTo>
                    <a:pt x="794" y="748"/>
                  </a:lnTo>
                  <a:lnTo>
                    <a:pt x="797" y="746"/>
                  </a:lnTo>
                  <a:lnTo>
                    <a:pt x="794" y="741"/>
                  </a:lnTo>
                  <a:lnTo>
                    <a:pt x="790" y="739"/>
                  </a:lnTo>
                  <a:close/>
                  <a:moveTo>
                    <a:pt x="782" y="743"/>
                  </a:moveTo>
                  <a:lnTo>
                    <a:pt x="782" y="746"/>
                  </a:lnTo>
                  <a:lnTo>
                    <a:pt x="782" y="746"/>
                  </a:lnTo>
                  <a:lnTo>
                    <a:pt x="782" y="746"/>
                  </a:lnTo>
                  <a:lnTo>
                    <a:pt x="782" y="746"/>
                  </a:lnTo>
                  <a:lnTo>
                    <a:pt x="782" y="746"/>
                  </a:lnTo>
                  <a:lnTo>
                    <a:pt x="782" y="746"/>
                  </a:lnTo>
                  <a:lnTo>
                    <a:pt x="782" y="748"/>
                  </a:lnTo>
                  <a:lnTo>
                    <a:pt x="782" y="748"/>
                  </a:lnTo>
                  <a:lnTo>
                    <a:pt x="785" y="748"/>
                  </a:lnTo>
                  <a:lnTo>
                    <a:pt x="785" y="746"/>
                  </a:lnTo>
                  <a:lnTo>
                    <a:pt x="782" y="746"/>
                  </a:lnTo>
                  <a:lnTo>
                    <a:pt x="782" y="743"/>
                  </a:lnTo>
                  <a:close/>
                  <a:moveTo>
                    <a:pt x="785" y="748"/>
                  </a:moveTo>
                  <a:lnTo>
                    <a:pt x="787" y="748"/>
                  </a:lnTo>
                  <a:lnTo>
                    <a:pt x="787" y="748"/>
                  </a:lnTo>
                  <a:lnTo>
                    <a:pt x="787" y="746"/>
                  </a:lnTo>
                  <a:lnTo>
                    <a:pt x="787" y="746"/>
                  </a:lnTo>
                  <a:lnTo>
                    <a:pt x="785" y="748"/>
                  </a:lnTo>
                  <a:close/>
                  <a:moveTo>
                    <a:pt x="797" y="739"/>
                  </a:moveTo>
                  <a:lnTo>
                    <a:pt x="794" y="739"/>
                  </a:lnTo>
                  <a:lnTo>
                    <a:pt x="794" y="741"/>
                  </a:lnTo>
                  <a:lnTo>
                    <a:pt x="794" y="741"/>
                  </a:lnTo>
                  <a:lnTo>
                    <a:pt x="794" y="741"/>
                  </a:lnTo>
                  <a:lnTo>
                    <a:pt x="797" y="741"/>
                  </a:lnTo>
                  <a:lnTo>
                    <a:pt x="797" y="743"/>
                  </a:lnTo>
                  <a:lnTo>
                    <a:pt x="797" y="741"/>
                  </a:lnTo>
                  <a:lnTo>
                    <a:pt x="797" y="741"/>
                  </a:lnTo>
                  <a:lnTo>
                    <a:pt x="797" y="739"/>
                  </a:lnTo>
                  <a:close/>
                  <a:moveTo>
                    <a:pt x="851" y="701"/>
                  </a:moveTo>
                  <a:lnTo>
                    <a:pt x="851" y="701"/>
                  </a:lnTo>
                  <a:lnTo>
                    <a:pt x="851" y="701"/>
                  </a:lnTo>
                  <a:lnTo>
                    <a:pt x="851" y="701"/>
                  </a:lnTo>
                  <a:close/>
                  <a:moveTo>
                    <a:pt x="853" y="713"/>
                  </a:moveTo>
                  <a:lnTo>
                    <a:pt x="853" y="713"/>
                  </a:lnTo>
                  <a:lnTo>
                    <a:pt x="853" y="713"/>
                  </a:lnTo>
                  <a:lnTo>
                    <a:pt x="853" y="715"/>
                  </a:lnTo>
                  <a:lnTo>
                    <a:pt x="853" y="715"/>
                  </a:lnTo>
                  <a:lnTo>
                    <a:pt x="853" y="715"/>
                  </a:lnTo>
                  <a:lnTo>
                    <a:pt x="851" y="713"/>
                  </a:lnTo>
                  <a:lnTo>
                    <a:pt x="851" y="713"/>
                  </a:lnTo>
                  <a:lnTo>
                    <a:pt x="851" y="713"/>
                  </a:lnTo>
                  <a:lnTo>
                    <a:pt x="851" y="713"/>
                  </a:lnTo>
                  <a:lnTo>
                    <a:pt x="849" y="717"/>
                  </a:lnTo>
                  <a:lnTo>
                    <a:pt x="846" y="717"/>
                  </a:lnTo>
                  <a:lnTo>
                    <a:pt x="846" y="717"/>
                  </a:lnTo>
                  <a:lnTo>
                    <a:pt x="846" y="717"/>
                  </a:lnTo>
                  <a:lnTo>
                    <a:pt x="851" y="717"/>
                  </a:lnTo>
                  <a:lnTo>
                    <a:pt x="853" y="717"/>
                  </a:lnTo>
                  <a:lnTo>
                    <a:pt x="853" y="715"/>
                  </a:lnTo>
                  <a:lnTo>
                    <a:pt x="853" y="715"/>
                  </a:lnTo>
                  <a:lnTo>
                    <a:pt x="853" y="715"/>
                  </a:lnTo>
                  <a:lnTo>
                    <a:pt x="853" y="713"/>
                  </a:lnTo>
                  <a:lnTo>
                    <a:pt x="853" y="713"/>
                  </a:lnTo>
                  <a:close/>
                  <a:moveTo>
                    <a:pt x="842" y="691"/>
                  </a:moveTo>
                  <a:lnTo>
                    <a:pt x="842" y="691"/>
                  </a:lnTo>
                  <a:lnTo>
                    <a:pt x="842" y="691"/>
                  </a:lnTo>
                  <a:lnTo>
                    <a:pt x="842" y="691"/>
                  </a:lnTo>
                  <a:close/>
                  <a:moveTo>
                    <a:pt x="827" y="729"/>
                  </a:moveTo>
                  <a:lnTo>
                    <a:pt x="827" y="729"/>
                  </a:lnTo>
                  <a:lnTo>
                    <a:pt x="825" y="732"/>
                  </a:lnTo>
                  <a:lnTo>
                    <a:pt x="820" y="734"/>
                  </a:lnTo>
                  <a:lnTo>
                    <a:pt x="818" y="736"/>
                  </a:lnTo>
                  <a:lnTo>
                    <a:pt x="818" y="736"/>
                  </a:lnTo>
                  <a:lnTo>
                    <a:pt x="818" y="736"/>
                  </a:lnTo>
                  <a:lnTo>
                    <a:pt x="820" y="734"/>
                  </a:lnTo>
                  <a:lnTo>
                    <a:pt x="823" y="734"/>
                  </a:lnTo>
                  <a:lnTo>
                    <a:pt x="823" y="736"/>
                  </a:lnTo>
                  <a:lnTo>
                    <a:pt x="823" y="736"/>
                  </a:lnTo>
                  <a:lnTo>
                    <a:pt x="823" y="736"/>
                  </a:lnTo>
                  <a:lnTo>
                    <a:pt x="823" y="736"/>
                  </a:lnTo>
                  <a:lnTo>
                    <a:pt x="823" y="736"/>
                  </a:lnTo>
                  <a:lnTo>
                    <a:pt x="825" y="734"/>
                  </a:lnTo>
                  <a:lnTo>
                    <a:pt x="825" y="734"/>
                  </a:lnTo>
                  <a:lnTo>
                    <a:pt x="827" y="732"/>
                  </a:lnTo>
                  <a:lnTo>
                    <a:pt x="827" y="732"/>
                  </a:lnTo>
                  <a:lnTo>
                    <a:pt x="827" y="729"/>
                  </a:lnTo>
                  <a:lnTo>
                    <a:pt x="827" y="729"/>
                  </a:lnTo>
                  <a:close/>
                  <a:moveTo>
                    <a:pt x="839" y="722"/>
                  </a:moveTo>
                  <a:lnTo>
                    <a:pt x="839" y="722"/>
                  </a:lnTo>
                  <a:lnTo>
                    <a:pt x="837" y="725"/>
                  </a:lnTo>
                  <a:lnTo>
                    <a:pt x="827" y="732"/>
                  </a:lnTo>
                  <a:lnTo>
                    <a:pt x="830" y="732"/>
                  </a:lnTo>
                  <a:lnTo>
                    <a:pt x="830" y="732"/>
                  </a:lnTo>
                  <a:lnTo>
                    <a:pt x="837" y="727"/>
                  </a:lnTo>
                  <a:lnTo>
                    <a:pt x="837" y="725"/>
                  </a:lnTo>
                  <a:lnTo>
                    <a:pt x="839" y="725"/>
                  </a:lnTo>
                  <a:lnTo>
                    <a:pt x="839" y="725"/>
                  </a:lnTo>
                  <a:lnTo>
                    <a:pt x="839" y="725"/>
                  </a:lnTo>
                  <a:lnTo>
                    <a:pt x="839" y="722"/>
                  </a:lnTo>
                  <a:lnTo>
                    <a:pt x="839" y="722"/>
                  </a:lnTo>
                  <a:close/>
                  <a:moveTo>
                    <a:pt x="853" y="689"/>
                  </a:moveTo>
                  <a:lnTo>
                    <a:pt x="853" y="687"/>
                  </a:lnTo>
                  <a:lnTo>
                    <a:pt x="853" y="687"/>
                  </a:lnTo>
                  <a:lnTo>
                    <a:pt x="853" y="689"/>
                  </a:lnTo>
                  <a:lnTo>
                    <a:pt x="853" y="689"/>
                  </a:lnTo>
                  <a:close/>
                  <a:moveTo>
                    <a:pt x="905" y="620"/>
                  </a:moveTo>
                  <a:lnTo>
                    <a:pt x="905" y="620"/>
                  </a:lnTo>
                  <a:lnTo>
                    <a:pt x="905" y="620"/>
                  </a:lnTo>
                  <a:lnTo>
                    <a:pt x="905" y="620"/>
                  </a:lnTo>
                  <a:lnTo>
                    <a:pt x="905" y="630"/>
                  </a:lnTo>
                  <a:lnTo>
                    <a:pt x="903" y="630"/>
                  </a:lnTo>
                  <a:lnTo>
                    <a:pt x="903" y="632"/>
                  </a:lnTo>
                  <a:lnTo>
                    <a:pt x="903" y="632"/>
                  </a:lnTo>
                  <a:lnTo>
                    <a:pt x="903" y="632"/>
                  </a:lnTo>
                  <a:lnTo>
                    <a:pt x="903" y="632"/>
                  </a:lnTo>
                  <a:lnTo>
                    <a:pt x="903" y="632"/>
                  </a:lnTo>
                  <a:lnTo>
                    <a:pt x="903" y="632"/>
                  </a:lnTo>
                  <a:lnTo>
                    <a:pt x="903" y="632"/>
                  </a:lnTo>
                  <a:lnTo>
                    <a:pt x="903" y="632"/>
                  </a:lnTo>
                  <a:lnTo>
                    <a:pt x="905" y="630"/>
                  </a:lnTo>
                  <a:lnTo>
                    <a:pt x="905" y="627"/>
                  </a:lnTo>
                  <a:lnTo>
                    <a:pt x="905" y="625"/>
                  </a:lnTo>
                  <a:lnTo>
                    <a:pt x="905" y="623"/>
                  </a:lnTo>
                  <a:lnTo>
                    <a:pt x="905" y="623"/>
                  </a:lnTo>
                  <a:lnTo>
                    <a:pt x="905" y="620"/>
                  </a:lnTo>
                  <a:lnTo>
                    <a:pt x="905" y="620"/>
                  </a:lnTo>
                  <a:lnTo>
                    <a:pt x="905" y="620"/>
                  </a:lnTo>
                  <a:close/>
                  <a:moveTo>
                    <a:pt x="882" y="672"/>
                  </a:moveTo>
                  <a:lnTo>
                    <a:pt x="882" y="672"/>
                  </a:lnTo>
                  <a:lnTo>
                    <a:pt x="882" y="672"/>
                  </a:lnTo>
                  <a:lnTo>
                    <a:pt x="882" y="672"/>
                  </a:lnTo>
                  <a:lnTo>
                    <a:pt x="882" y="675"/>
                  </a:lnTo>
                  <a:lnTo>
                    <a:pt x="879" y="675"/>
                  </a:lnTo>
                  <a:lnTo>
                    <a:pt x="879" y="675"/>
                  </a:lnTo>
                  <a:lnTo>
                    <a:pt x="882" y="675"/>
                  </a:lnTo>
                  <a:lnTo>
                    <a:pt x="882" y="672"/>
                  </a:lnTo>
                  <a:lnTo>
                    <a:pt x="882" y="672"/>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21" name="Google Shape;1121;p57"/>
            <p:cNvSpPr/>
            <p:nvPr/>
          </p:nvSpPr>
          <p:spPr>
            <a:xfrm>
              <a:off x="5809290" y="2621059"/>
              <a:ext cx="104825" cy="171083"/>
            </a:xfrm>
            <a:custGeom>
              <a:avLst/>
              <a:gdLst/>
              <a:ahLst/>
              <a:cxnLst/>
              <a:rect l="l" t="t" r="r" b="b"/>
              <a:pathLst>
                <a:path w="106" h="173" extrusionOk="0">
                  <a:moveTo>
                    <a:pt x="33" y="3"/>
                  </a:moveTo>
                  <a:lnTo>
                    <a:pt x="33" y="3"/>
                  </a:lnTo>
                  <a:lnTo>
                    <a:pt x="30" y="7"/>
                  </a:lnTo>
                  <a:lnTo>
                    <a:pt x="28" y="7"/>
                  </a:lnTo>
                  <a:lnTo>
                    <a:pt x="28" y="12"/>
                  </a:lnTo>
                  <a:lnTo>
                    <a:pt x="28" y="14"/>
                  </a:lnTo>
                  <a:lnTo>
                    <a:pt x="26" y="22"/>
                  </a:lnTo>
                  <a:lnTo>
                    <a:pt x="23" y="22"/>
                  </a:lnTo>
                  <a:lnTo>
                    <a:pt x="21" y="24"/>
                  </a:lnTo>
                  <a:lnTo>
                    <a:pt x="21" y="26"/>
                  </a:lnTo>
                  <a:lnTo>
                    <a:pt x="21" y="26"/>
                  </a:lnTo>
                  <a:lnTo>
                    <a:pt x="21" y="29"/>
                  </a:lnTo>
                  <a:lnTo>
                    <a:pt x="21" y="29"/>
                  </a:lnTo>
                  <a:lnTo>
                    <a:pt x="21" y="31"/>
                  </a:lnTo>
                  <a:lnTo>
                    <a:pt x="23" y="33"/>
                  </a:lnTo>
                  <a:lnTo>
                    <a:pt x="26" y="33"/>
                  </a:lnTo>
                  <a:lnTo>
                    <a:pt x="28" y="36"/>
                  </a:lnTo>
                  <a:lnTo>
                    <a:pt x="28" y="38"/>
                  </a:lnTo>
                  <a:lnTo>
                    <a:pt x="28" y="41"/>
                  </a:lnTo>
                  <a:lnTo>
                    <a:pt x="26" y="43"/>
                  </a:lnTo>
                  <a:lnTo>
                    <a:pt x="26" y="45"/>
                  </a:lnTo>
                  <a:lnTo>
                    <a:pt x="28" y="48"/>
                  </a:lnTo>
                  <a:lnTo>
                    <a:pt x="30" y="50"/>
                  </a:lnTo>
                  <a:lnTo>
                    <a:pt x="30" y="50"/>
                  </a:lnTo>
                  <a:lnTo>
                    <a:pt x="33" y="52"/>
                  </a:lnTo>
                  <a:lnTo>
                    <a:pt x="37" y="59"/>
                  </a:lnTo>
                  <a:lnTo>
                    <a:pt x="40" y="59"/>
                  </a:lnTo>
                  <a:lnTo>
                    <a:pt x="40" y="59"/>
                  </a:lnTo>
                  <a:lnTo>
                    <a:pt x="42" y="59"/>
                  </a:lnTo>
                  <a:lnTo>
                    <a:pt x="42" y="59"/>
                  </a:lnTo>
                  <a:lnTo>
                    <a:pt x="44" y="62"/>
                  </a:lnTo>
                  <a:lnTo>
                    <a:pt x="49" y="67"/>
                  </a:lnTo>
                  <a:lnTo>
                    <a:pt x="49" y="69"/>
                  </a:lnTo>
                  <a:lnTo>
                    <a:pt x="52" y="71"/>
                  </a:lnTo>
                  <a:lnTo>
                    <a:pt x="52" y="81"/>
                  </a:lnTo>
                  <a:lnTo>
                    <a:pt x="54" y="83"/>
                  </a:lnTo>
                  <a:lnTo>
                    <a:pt x="54" y="83"/>
                  </a:lnTo>
                  <a:lnTo>
                    <a:pt x="54" y="85"/>
                  </a:lnTo>
                  <a:lnTo>
                    <a:pt x="56" y="88"/>
                  </a:lnTo>
                  <a:lnTo>
                    <a:pt x="56" y="90"/>
                  </a:lnTo>
                  <a:lnTo>
                    <a:pt x="56" y="90"/>
                  </a:lnTo>
                  <a:lnTo>
                    <a:pt x="59" y="93"/>
                  </a:lnTo>
                  <a:lnTo>
                    <a:pt x="61" y="95"/>
                  </a:lnTo>
                  <a:lnTo>
                    <a:pt x="66" y="100"/>
                  </a:lnTo>
                  <a:lnTo>
                    <a:pt x="66" y="102"/>
                  </a:lnTo>
                  <a:lnTo>
                    <a:pt x="68" y="104"/>
                  </a:lnTo>
                  <a:lnTo>
                    <a:pt x="68" y="107"/>
                  </a:lnTo>
                  <a:lnTo>
                    <a:pt x="68" y="107"/>
                  </a:lnTo>
                  <a:lnTo>
                    <a:pt x="75" y="112"/>
                  </a:lnTo>
                  <a:lnTo>
                    <a:pt x="82" y="116"/>
                  </a:lnTo>
                  <a:lnTo>
                    <a:pt x="85" y="119"/>
                  </a:lnTo>
                  <a:lnTo>
                    <a:pt x="89" y="119"/>
                  </a:lnTo>
                  <a:lnTo>
                    <a:pt x="92" y="119"/>
                  </a:lnTo>
                  <a:lnTo>
                    <a:pt x="92" y="116"/>
                  </a:lnTo>
                  <a:lnTo>
                    <a:pt x="94" y="119"/>
                  </a:lnTo>
                  <a:lnTo>
                    <a:pt x="99" y="130"/>
                  </a:lnTo>
                  <a:lnTo>
                    <a:pt x="99" y="135"/>
                  </a:lnTo>
                  <a:lnTo>
                    <a:pt x="99" y="135"/>
                  </a:lnTo>
                  <a:lnTo>
                    <a:pt x="97" y="130"/>
                  </a:lnTo>
                  <a:lnTo>
                    <a:pt x="94" y="128"/>
                  </a:lnTo>
                  <a:lnTo>
                    <a:pt x="89" y="130"/>
                  </a:lnTo>
                  <a:lnTo>
                    <a:pt x="89" y="130"/>
                  </a:lnTo>
                  <a:lnTo>
                    <a:pt x="92" y="135"/>
                  </a:lnTo>
                  <a:lnTo>
                    <a:pt x="92" y="135"/>
                  </a:lnTo>
                  <a:lnTo>
                    <a:pt x="92" y="135"/>
                  </a:lnTo>
                  <a:lnTo>
                    <a:pt x="89" y="135"/>
                  </a:lnTo>
                  <a:lnTo>
                    <a:pt x="89" y="135"/>
                  </a:lnTo>
                  <a:lnTo>
                    <a:pt x="89" y="135"/>
                  </a:lnTo>
                  <a:lnTo>
                    <a:pt x="89" y="135"/>
                  </a:lnTo>
                  <a:lnTo>
                    <a:pt x="92" y="135"/>
                  </a:lnTo>
                  <a:lnTo>
                    <a:pt x="92" y="138"/>
                  </a:lnTo>
                  <a:lnTo>
                    <a:pt x="94" y="138"/>
                  </a:lnTo>
                  <a:lnTo>
                    <a:pt x="97" y="138"/>
                  </a:lnTo>
                  <a:lnTo>
                    <a:pt x="94" y="140"/>
                  </a:lnTo>
                  <a:lnTo>
                    <a:pt x="87" y="142"/>
                  </a:lnTo>
                  <a:lnTo>
                    <a:pt x="87" y="145"/>
                  </a:lnTo>
                  <a:lnTo>
                    <a:pt x="89" y="145"/>
                  </a:lnTo>
                  <a:lnTo>
                    <a:pt x="87" y="145"/>
                  </a:lnTo>
                  <a:lnTo>
                    <a:pt x="87" y="147"/>
                  </a:lnTo>
                  <a:lnTo>
                    <a:pt x="87" y="147"/>
                  </a:lnTo>
                  <a:lnTo>
                    <a:pt x="87" y="147"/>
                  </a:lnTo>
                  <a:lnTo>
                    <a:pt x="89" y="147"/>
                  </a:lnTo>
                  <a:lnTo>
                    <a:pt x="92" y="145"/>
                  </a:lnTo>
                  <a:lnTo>
                    <a:pt x="94" y="142"/>
                  </a:lnTo>
                  <a:lnTo>
                    <a:pt x="94" y="145"/>
                  </a:lnTo>
                  <a:lnTo>
                    <a:pt x="97" y="145"/>
                  </a:lnTo>
                  <a:lnTo>
                    <a:pt x="97" y="145"/>
                  </a:lnTo>
                  <a:lnTo>
                    <a:pt x="99" y="145"/>
                  </a:lnTo>
                  <a:lnTo>
                    <a:pt x="99" y="142"/>
                  </a:lnTo>
                  <a:lnTo>
                    <a:pt x="99" y="140"/>
                  </a:lnTo>
                  <a:lnTo>
                    <a:pt x="99" y="140"/>
                  </a:lnTo>
                  <a:lnTo>
                    <a:pt x="99" y="140"/>
                  </a:lnTo>
                  <a:lnTo>
                    <a:pt x="99" y="138"/>
                  </a:lnTo>
                  <a:lnTo>
                    <a:pt x="101" y="140"/>
                  </a:lnTo>
                  <a:lnTo>
                    <a:pt x="101" y="140"/>
                  </a:lnTo>
                  <a:lnTo>
                    <a:pt x="101" y="147"/>
                  </a:lnTo>
                  <a:lnTo>
                    <a:pt x="104" y="149"/>
                  </a:lnTo>
                  <a:lnTo>
                    <a:pt x="104" y="152"/>
                  </a:lnTo>
                  <a:lnTo>
                    <a:pt x="106" y="154"/>
                  </a:lnTo>
                  <a:lnTo>
                    <a:pt x="106" y="159"/>
                  </a:lnTo>
                  <a:lnTo>
                    <a:pt x="104" y="159"/>
                  </a:lnTo>
                  <a:lnTo>
                    <a:pt x="104" y="159"/>
                  </a:lnTo>
                  <a:lnTo>
                    <a:pt x="104" y="156"/>
                  </a:lnTo>
                  <a:lnTo>
                    <a:pt x="104" y="156"/>
                  </a:lnTo>
                  <a:lnTo>
                    <a:pt x="101" y="159"/>
                  </a:lnTo>
                  <a:lnTo>
                    <a:pt x="101" y="159"/>
                  </a:lnTo>
                  <a:lnTo>
                    <a:pt x="99" y="159"/>
                  </a:lnTo>
                  <a:lnTo>
                    <a:pt x="94" y="161"/>
                  </a:lnTo>
                  <a:lnTo>
                    <a:pt x="87" y="161"/>
                  </a:lnTo>
                  <a:lnTo>
                    <a:pt x="80" y="164"/>
                  </a:lnTo>
                  <a:lnTo>
                    <a:pt x="73" y="166"/>
                  </a:lnTo>
                  <a:lnTo>
                    <a:pt x="66" y="166"/>
                  </a:lnTo>
                  <a:lnTo>
                    <a:pt x="56" y="168"/>
                  </a:lnTo>
                  <a:lnTo>
                    <a:pt x="49" y="171"/>
                  </a:lnTo>
                  <a:lnTo>
                    <a:pt x="42" y="173"/>
                  </a:lnTo>
                  <a:lnTo>
                    <a:pt x="40" y="166"/>
                  </a:lnTo>
                  <a:lnTo>
                    <a:pt x="40" y="161"/>
                  </a:lnTo>
                  <a:lnTo>
                    <a:pt x="37" y="152"/>
                  </a:lnTo>
                  <a:lnTo>
                    <a:pt x="35" y="142"/>
                  </a:lnTo>
                  <a:lnTo>
                    <a:pt x="33" y="135"/>
                  </a:lnTo>
                  <a:lnTo>
                    <a:pt x="30" y="126"/>
                  </a:lnTo>
                  <a:lnTo>
                    <a:pt x="28" y="116"/>
                  </a:lnTo>
                  <a:lnTo>
                    <a:pt x="26" y="109"/>
                  </a:lnTo>
                  <a:lnTo>
                    <a:pt x="23" y="100"/>
                  </a:lnTo>
                  <a:lnTo>
                    <a:pt x="21" y="90"/>
                  </a:lnTo>
                  <a:lnTo>
                    <a:pt x="18" y="83"/>
                  </a:lnTo>
                  <a:lnTo>
                    <a:pt x="16" y="74"/>
                  </a:lnTo>
                  <a:lnTo>
                    <a:pt x="14" y="64"/>
                  </a:lnTo>
                  <a:lnTo>
                    <a:pt x="9" y="55"/>
                  </a:lnTo>
                  <a:lnTo>
                    <a:pt x="7" y="48"/>
                  </a:lnTo>
                  <a:lnTo>
                    <a:pt x="4" y="38"/>
                  </a:lnTo>
                  <a:lnTo>
                    <a:pt x="2" y="29"/>
                  </a:lnTo>
                  <a:lnTo>
                    <a:pt x="0" y="22"/>
                  </a:lnTo>
                  <a:lnTo>
                    <a:pt x="2" y="22"/>
                  </a:lnTo>
                  <a:lnTo>
                    <a:pt x="2" y="22"/>
                  </a:lnTo>
                  <a:lnTo>
                    <a:pt x="2" y="17"/>
                  </a:lnTo>
                  <a:lnTo>
                    <a:pt x="4" y="12"/>
                  </a:lnTo>
                  <a:lnTo>
                    <a:pt x="7" y="7"/>
                  </a:lnTo>
                  <a:lnTo>
                    <a:pt x="7" y="7"/>
                  </a:lnTo>
                  <a:lnTo>
                    <a:pt x="9" y="5"/>
                  </a:lnTo>
                  <a:lnTo>
                    <a:pt x="11" y="3"/>
                  </a:lnTo>
                  <a:lnTo>
                    <a:pt x="14" y="3"/>
                  </a:lnTo>
                  <a:lnTo>
                    <a:pt x="16" y="0"/>
                  </a:lnTo>
                  <a:lnTo>
                    <a:pt x="18" y="0"/>
                  </a:lnTo>
                  <a:lnTo>
                    <a:pt x="23" y="0"/>
                  </a:lnTo>
                  <a:lnTo>
                    <a:pt x="28" y="0"/>
                  </a:lnTo>
                  <a:lnTo>
                    <a:pt x="30" y="0"/>
                  </a:lnTo>
                  <a:lnTo>
                    <a:pt x="33" y="3"/>
                  </a:lnTo>
                  <a:lnTo>
                    <a:pt x="33" y="3"/>
                  </a:lnTo>
                  <a:lnTo>
                    <a:pt x="33" y="3"/>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22" name="Google Shape;1122;p57"/>
            <p:cNvSpPr/>
            <p:nvPr/>
          </p:nvSpPr>
          <p:spPr>
            <a:xfrm>
              <a:off x="5703477" y="2752583"/>
              <a:ext cx="18789" cy="22746"/>
            </a:xfrm>
            <a:custGeom>
              <a:avLst/>
              <a:gdLst/>
              <a:ahLst/>
              <a:cxnLst/>
              <a:rect l="l" t="t" r="r" b="b"/>
              <a:pathLst>
                <a:path w="19" h="23" extrusionOk="0">
                  <a:moveTo>
                    <a:pt x="14" y="23"/>
                  </a:moveTo>
                  <a:lnTo>
                    <a:pt x="12" y="21"/>
                  </a:lnTo>
                  <a:lnTo>
                    <a:pt x="12" y="14"/>
                  </a:lnTo>
                  <a:lnTo>
                    <a:pt x="7" y="12"/>
                  </a:lnTo>
                  <a:lnTo>
                    <a:pt x="7" y="12"/>
                  </a:lnTo>
                  <a:lnTo>
                    <a:pt x="5" y="12"/>
                  </a:lnTo>
                  <a:lnTo>
                    <a:pt x="2" y="9"/>
                  </a:lnTo>
                  <a:lnTo>
                    <a:pt x="0" y="9"/>
                  </a:lnTo>
                  <a:lnTo>
                    <a:pt x="7" y="0"/>
                  </a:lnTo>
                  <a:lnTo>
                    <a:pt x="19" y="12"/>
                  </a:lnTo>
                  <a:lnTo>
                    <a:pt x="14" y="23"/>
                  </a:lnTo>
                  <a:lnTo>
                    <a:pt x="14" y="23"/>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23" name="Google Shape;1123;p57"/>
            <p:cNvSpPr/>
            <p:nvPr/>
          </p:nvSpPr>
          <p:spPr>
            <a:xfrm>
              <a:off x="5958615" y="2281861"/>
              <a:ext cx="171083" cy="161193"/>
            </a:xfrm>
            <a:custGeom>
              <a:avLst/>
              <a:gdLst/>
              <a:ahLst/>
              <a:cxnLst/>
              <a:rect l="l" t="t" r="r" b="b"/>
              <a:pathLst>
                <a:path w="173" h="163" extrusionOk="0">
                  <a:moveTo>
                    <a:pt x="154" y="0"/>
                  </a:moveTo>
                  <a:lnTo>
                    <a:pt x="156" y="7"/>
                  </a:lnTo>
                  <a:lnTo>
                    <a:pt x="158" y="14"/>
                  </a:lnTo>
                  <a:lnTo>
                    <a:pt x="161" y="21"/>
                  </a:lnTo>
                  <a:lnTo>
                    <a:pt x="163" y="28"/>
                  </a:lnTo>
                  <a:lnTo>
                    <a:pt x="163" y="36"/>
                  </a:lnTo>
                  <a:lnTo>
                    <a:pt x="166" y="43"/>
                  </a:lnTo>
                  <a:lnTo>
                    <a:pt x="168" y="47"/>
                  </a:lnTo>
                  <a:lnTo>
                    <a:pt x="170" y="55"/>
                  </a:lnTo>
                  <a:lnTo>
                    <a:pt x="170" y="59"/>
                  </a:lnTo>
                  <a:lnTo>
                    <a:pt x="170" y="64"/>
                  </a:lnTo>
                  <a:lnTo>
                    <a:pt x="173" y="71"/>
                  </a:lnTo>
                  <a:lnTo>
                    <a:pt x="173" y="71"/>
                  </a:lnTo>
                  <a:lnTo>
                    <a:pt x="170" y="73"/>
                  </a:lnTo>
                  <a:lnTo>
                    <a:pt x="170" y="76"/>
                  </a:lnTo>
                  <a:lnTo>
                    <a:pt x="173" y="81"/>
                  </a:lnTo>
                  <a:lnTo>
                    <a:pt x="173" y="83"/>
                  </a:lnTo>
                  <a:lnTo>
                    <a:pt x="170" y="85"/>
                  </a:lnTo>
                  <a:lnTo>
                    <a:pt x="168" y="83"/>
                  </a:lnTo>
                  <a:lnTo>
                    <a:pt x="170" y="83"/>
                  </a:lnTo>
                  <a:lnTo>
                    <a:pt x="170" y="83"/>
                  </a:lnTo>
                  <a:lnTo>
                    <a:pt x="168" y="83"/>
                  </a:lnTo>
                  <a:lnTo>
                    <a:pt x="168" y="81"/>
                  </a:lnTo>
                  <a:lnTo>
                    <a:pt x="166" y="81"/>
                  </a:lnTo>
                  <a:lnTo>
                    <a:pt x="161" y="83"/>
                  </a:lnTo>
                  <a:lnTo>
                    <a:pt x="158" y="83"/>
                  </a:lnTo>
                  <a:lnTo>
                    <a:pt x="154" y="88"/>
                  </a:lnTo>
                  <a:lnTo>
                    <a:pt x="149" y="85"/>
                  </a:lnTo>
                  <a:lnTo>
                    <a:pt x="149" y="88"/>
                  </a:lnTo>
                  <a:lnTo>
                    <a:pt x="149" y="90"/>
                  </a:lnTo>
                  <a:lnTo>
                    <a:pt x="149" y="90"/>
                  </a:lnTo>
                  <a:lnTo>
                    <a:pt x="147" y="92"/>
                  </a:lnTo>
                  <a:lnTo>
                    <a:pt x="142" y="90"/>
                  </a:lnTo>
                  <a:lnTo>
                    <a:pt x="139" y="92"/>
                  </a:lnTo>
                  <a:lnTo>
                    <a:pt x="139" y="95"/>
                  </a:lnTo>
                  <a:lnTo>
                    <a:pt x="137" y="95"/>
                  </a:lnTo>
                  <a:lnTo>
                    <a:pt x="132" y="99"/>
                  </a:lnTo>
                  <a:lnTo>
                    <a:pt x="130" y="97"/>
                  </a:lnTo>
                  <a:lnTo>
                    <a:pt x="128" y="97"/>
                  </a:lnTo>
                  <a:lnTo>
                    <a:pt x="128" y="97"/>
                  </a:lnTo>
                  <a:lnTo>
                    <a:pt x="125" y="97"/>
                  </a:lnTo>
                  <a:lnTo>
                    <a:pt x="125" y="97"/>
                  </a:lnTo>
                  <a:lnTo>
                    <a:pt x="125" y="95"/>
                  </a:lnTo>
                  <a:lnTo>
                    <a:pt x="125" y="95"/>
                  </a:lnTo>
                  <a:lnTo>
                    <a:pt x="125" y="92"/>
                  </a:lnTo>
                  <a:lnTo>
                    <a:pt x="125" y="92"/>
                  </a:lnTo>
                  <a:lnTo>
                    <a:pt x="123" y="92"/>
                  </a:lnTo>
                  <a:lnTo>
                    <a:pt x="123" y="90"/>
                  </a:lnTo>
                  <a:lnTo>
                    <a:pt x="121" y="90"/>
                  </a:lnTo>
                  <a:lnTo>
                    <a:pt x="121" y="92"/>
                  </a:lnTo>
                  <a:lnTo>
                    <a:pt x="123" y="95"/>
                  </a:lnTo>
                  <a:lnTo>
                    <a:pt x="125" y="95"/>
                  </a:lnTo>
                  <a:lnTo>
                    <a:pt x="125" y="99"/>
                  </a:lnTo>
                  <a:lnTo>
                    <a:pt x="125" y="99"/>
                  </a:lnTo>
                  <a:lnTo>
                    <a:pt x="125" y="99"/>
                  </a:lnTo>
                  <a:lnTo>
                    <a:pt x="125" y="102"/>
                  </a:lnTo>
                  <a:lnTo>
                    <a:pt x="123" y="102"/>
                  </a:lnTo>
                  <a:lnTo>
                    <a:pt x="118" y="102"/>
                  </a:lnTo>
                  <a:lnTo>
                    <a:pt x="116" y="102"/>
                  </a:lnTo>
                  <a:lnTo>
                    <a:pt x="116" y="104"/>
                  </a:lnTo>
                  <a:lnTo>
                    <a:pt x="113" y="104"/>
                  </a:lnTo>
                  <a:lnTo>
                    <a:pt x="113" y="107"/>
                  </a:lnTo>
                  <a:lnTo>
                    <a:pt x="111" y="107"/>
                  </a:lnTo>
                  <a:lnTo>
                    <a:pt x="111" y="107"/>
                  </a:lnTo>
                  <a:lnTo>
                    <a:pt x="111" y="107"/>
                  </a:lnTo>
                  <a:lnTo>
                    <a:pt x="111" y="107"/>
                  </a:lnTo>
                  <a:lnTo>
                    <a:pt x="111" y="107"/>
                  </a:lnTo>
                  <a:lnTo>
                    <a:pt x="109" y="107"/>
                  </a:lnTo>
                  <a:lnTo>
                    <a:pt x="106" y="107"/>
                  </a:lnTo>
                  <a:lnTo>
                    <a:pt x="104" y="107"/>
                  </a:lnTo>
                  <a:lnTo>
                    <a:pt x="97" y="109"/>
                  </a:lnTo>
                  <a:lnTo>
                    <a:pt x="97" y="109"/>
                  </a:lnTo>
                  <a:lnTo>
                    <a:pt x="97" y="111"/>
                  </a:lnTo>
                  <a:lnTo>
                    <a:pt x="97" y="111"/>
                  </a:lnTo>
                  <a:lnTo>
                    <a:pt x="95" y="111"/>
                  </a:lnTo>
                  <a:lnTo>
                    <a:pt x="95" y="111"/>
                  </a:lnTo>
                  <a:lnTo>
                    <a:pt x="92" y="111"/>
                  </a:lnTo>
                  <a:lnTo>
                    <a:pt x="92" y="111"/>
                  </a:lnTo>
                  <a:lnTo>
                    <a:pt x="90" y="111"/>
                  </a:lnTo>
                  <a:lnTo>
                    <a:pt x="87" y="111"/>
                  </a:lnTo>
                  <a:lnTo>
                    <a:pt x="87" y="111"/>
                  </a:lnTo>
                  <a:lnTo>
                    <a:pt x="85" y="114"/>
                  </a:lnTo>
                  <a:lnTo>
                    <a:pt x="85" y="114"/>
                  </a:lnTo>
                  <a:lnTo>
                    <a:pt x="83" y="114"/>
                  </a:lnTo>
                  <a:lnTo>
                    <a:pt x="78" y="116"/>
                  </a:lnTo>
                  <a:lnTo>
                    <a:pt x="76" y="114"/>
                  </a:lnTo>
                  <a:lnTo>
                    <a:pt x="76" y="114"/>
                  </a:lnTo>
                  <a:lnTo>
                    <a:pt x="76" y="111"/>
                  </a:lnTo>
                  <a:lnTo>
                    <a:pt x="73" y="111"/>
                  </a:lnTo>
                  <a:lnTo>
                    <a:pt x="73" y="111"/>
                  </a:lnTo>
                  <a:lnTo>
                    <a:pt x="73" y="114"/>
                  </a:lnTo>
                  <a:lnTo>
                    <a:pt x="73" y="114"/>
                  </a:lnTo>
                  <a:lnTo>
                    <a:pt x="71" y="118"/>
                  </a:lnTo>
                  <a:lnTo>
                    <a:pt x="69" y="121"/>
                  </a:lnTo>
                  <a:lnTo>
                    <a:pt x="69" y="123"/>
                  </a:lnTo>
                  <a:lnTo>
                    <a:pt x="66" y="123"/>
                  </a:lnTo>
                  <a:lnTo>
                    <a:pt x="64" y="123"/>
                  </a:lnTo>
                  <a:lnTo>
                    <a:pt x="64" y="126"/>
                  </a:lnTo>
                  <a:lnTo>
                    <a:pt x="64" y="126"/>
                  </a:lnTo>
                  <a:lnTo>
                    <a:pt x="61" y="128"/>
                  </a:lnTo>
                  <a:lnTo>
                    <a:pt x="61" y="128"/>
                  </a:lnTo>
                  <a:lnTo>
                    <a:pt x="59" y="130"/>
                  </a:lnTo>
                  <a:lnTo>
                    <a:pt x="59" y="130"/>
                  </a:lnTo>
                  <a:lnTo>
                    <a:pt x="59" y="130"/>
                  </a:lnTo>
                  <a:lnTo>
                    <a:pt x="59" y="133"/>
                  </a:lnTo>
                  <a:lnTo>
                    <a:pt x="57" y="133"/>
                  </a:lnTo>
                  <a:lnTo>
                    <a:pt x="57" y="133"/>
                  </a:lnTo>
                  <a:lnTo>
                    <a:pt x="54" y="133"/>
                  </a:lnTo>
                  <a:lnTo>
                    <a:pt x="54" y="130"/>
                  </a:lnTo>
                  <a:lnTo>
                    <a:pt x="54" y="133"/>
                  </a:lnTo>
                  <a:lnTo>
                    <a:pt x="52" y="135"/>
                  </a:lnTo>
                  <a:lnTo>
                    <a:pt x="50" y="135"/>
                  </a:lnTo>
                  <a:lnTo>
                    <a:pt x="50" y="135"/>
                  </a:lnTo>
                  <a:lnTo>
                    <a:pt x="50" y="135"/>
                  </a:lnTo>
                  <a:lnTo>
                    <a:pt x="50" y="135"/>
                  </a:lnTo>
                  <a:lnTo>
                    <a:pt x="50" y="135"/>
                  </a:lnTo>
                  <a:lnTo>
                    <a:pt x="50" y="135"/>
                  </a:lnTo>
                  <a:lnTo>
                    <a:pt x="50" y="135"/>
                  </a:lnTo>
                  <a:lnTo>
                    <a:pt x="50" y="137"/>
                  </a:lnTo>
                  <a:lnTo>
                    <a:pt x="47" y="137"/>
                  </a:lnTo>
                  <a:lnTo>
                    <a:pt x="47" y="140"/>
                  </a:lnTo>
                  <a:lnTo>
                    <a:pt x="47" y="140"/>
                  </a:lnTo>
                  <a:lnTo>
                    <a:pt x="45" y="140"/>
                  </a:lnTo>
                  <a:lnTo>
                    <a:pt x="45" y="140"/>
                  </a:lnTo>
                  <a:lnTo>
                    <a:pt x="43" y="140"/>
                  </a:lnTo>
                  <a:lnTo>
                    <a:pt x="43" y="140"/>
                  </a:lnTo>
                  <a:lnTo>
                    <a:pt x="43" y="142"/>
                  </a:lnTo>
                  <a:lnTo>
                    <a:pt x="40" y="142"/>
                  </a:lnTo>
                  <a:lnTo>
                    <a:pt x="40" y="142"/>
                  </a:lnTo>
                  <a:lnTo>
                    <a:pt x="38" y="144"/>
                  </a:lnTo>
                  <a:lnTo>
                    <a:pt x="38" y="144"/>
                  </a:lnTo>
                  <a:lnTo>
                    <a:pt x="38" y="147"/>
                  </a:lnTo>
                  <a:lnTo>
                    <a:pt x="33" y="149"/>
                  </a:lnTo>
                  <a:lnTo>
                    <a:pt x="33" y="149"/>
                  </a:lnTo>
                  <a:lnTo>
                    <a:pt x="28" y="154"/>
                  </a:lnTo>
                  <a:lnTo>
                    <a:pt x="28" y="154"/>
                  </a:lnTo>
                  <a:lnTo>
                    <a:pt x="26" y="154"/>
                  </a:lnTo>
                  <a:lnTo>
                    <a:pt x="26" y="156"/>
                  </a:lnTo>
                  <a:lnTo>
                    <a:pt x="24" y="156"/>
                  </a:lnTo>
                  <a:lnTo>
                    <a:pt x="24" y="159"/>
                  </a:lnTo>
                  <a:lnTo>
                    <a:pt x="21" y="159"/>
                  </a:lnTo>
                  <a:lnTo>
                    <a:pt x="21" y="161"/>
                  </a:lnTo>
                  <a:lnTo>
                    <a:pt x="19" y="159"/>
                  </a:lnTo>
                  <a:lnTo>
                    <a:pt x="16" y="159"/>
                  </a:lnTo>
                  <a:lnTo>
                    <a:pt x="16" y="161"/>
                  </a:lnTo>
                  <a:lnTo>
                    <a:pt x="16" y="161"/>
                  </a:lnTo>
                  <a:lnTo>
                    <a:pt x="14" y="163"/>
                  </a:lnTo>
                  <a:lnTo>
                    <a:pt x="14" y="161"/>
                  </a:lnTo>
                  <a:lnTo>
                    <a:pt x="14" y="161"/>
                  </a:lnTo>
                  <a:lnTo>
                    <a:pt x="12" y="161"/>
                  </a:lnTo>
                  <a:lnTo>
                    <a:pt x="12" y="161"/>
                  </a:lnTo>
                  <a:lnTo>
                    <a:pt x="12" y="161"/>
                  </a:lnTo>
                  <a:lnTo>
                    <a:pt x="12" y="159"/>
                  </a:lnTo>
                  <a:lnTo>
                    <a:pt x="9" y="156"/>
                  </a:lnTo>
                  <a:lnTo>
                    <a:pt x="5" y="154"/>
                  </a:lnTo>
                  <a:lnTo>
                    <a:pt x="5" y="154"/>
                  </a:lnTo>
                  <a:lnTo>
                    <a:pt x="5" y="152"/>
                  </a:lnTo>
                  <a:lnTo>
                    <a:pt x="9" y="149"/>
                  </a:lnTo>
                  <a:lnTo>
                    <a:pt x="14" y="144"/>
                  </a:lnTo>
                  <a:lnTo>
                    <a:pt x="19" y="140"/>
                  </a:lnTo>
                  <a:lnTo>
                    <a:pt x="21" y="135"/>
                  </a:lnTo>
                  <a:lnTo>
                    <a:pt x="24" y="135"/>
                  </a:lnTo>
                  <a:lnTo>
                    <a:pt x="21" y="133"/>
                  </a:lnTo>
                  <a:lnTo>
                    <a:pt x="19" y="130"/>
                  </a:lnTo>
                  <a:lnTo>
                    <a:pt x="19" y="128"/>
                  </a:lnTo>
                  <a:lnTo>
                    <a:pt x="16" y="126"/>
                  </a:lnTo>
                  <a:lnTo>
                    <a:pt x="14" y="123"/>
                  </a:lnTo>
                  <a:lnTo>
                    <a:pt x="14" y="118"/>
                  </a:lnTo>
                  <a:lnTo>
                    <a:pt x="14" y="114"/>
                  </a:lnTo>
                  <a:lnTo>
                    <a:pt x="12" y="107"/>
                  </a:lnTo>
                  <a:lnTo>
                    <a:pt x="12" y="102"/>
                  </a:lnTo>
                  <a:lnTo>
                    <a:pt x="9" y="95"/>
                  </a:lnTo>
                  <a:lnTo>
                    <a:pt x="9" y="90"/>
                  </a:lnTo>
                  <a:lnTo>
                    <a:pt x="9" y="85"/>
                  </a:lnTo>
                  <a:lnTo>
                    <a:pt x="7" y="78"/>
                  </a:lnTo>
                  <a:lnTo>
                    <a:pt x="7" y="73"/>
                  </a:lnTo>
                  <a:lnTo>
                    <a:pt x="5" y="69"/>
                  </a:lnTo>
                  <a:lnTo>
                    <a:pt x="5" y="62"/>
                  </a:lnTo>
                  <a:lnTo>
                    <a:pt x="2" y="57"/>
                  </a:lnTo>
                  <a:lnTo>
                    <a:pt x="2" y="52"/>
                  </a:lnTo>
                  <a:lnTo>
                    <a:pt x="2" y="45"/>
                  </a:lnTo>
                  <a:lnTo>
                    <a:pt x="0" y="40"/>
                  </a:lnTo>
                  <a:lnTo>
                    <a:pt x="0" y="33"/>
                  </a:lnTo>
                  <a:lnTo>
                    <a:pt x="12" y="31"/>
                  </a:lnTo>
                  <a:lnTo>
                    <a:pt x="21" y="28"/>
                  </a:lnTo>
                  <a:lnTo>
                    <a:pt x="33" y="26"/>
                  </a:lnTo>
                  <a:lnTo>
                    <a:pt x="45" y="24"/>
                  </a:lnTo>
                  <a:lnTo>
                    <a:pt x="52" y="24"/>
                  </a:lnTo>
                  <a:lnTo>
                    <a:pt x="57" y="21"/>
                  </a:lnTo>
                  <a:lnTo>
                    <a:pt x="61" y="21"/>
                  </a:lnTo>
                  <a:lnTo>
                    <a:pt x="64" y="24"/>
                  </a:lnTo>
                  <a:lnTo>
                    <a:pt x="66" y="24"/>
                  </a:lnTo>
                  <a:lnTo>
                    <a:pt x="66" y="21"/>
                  </a:lnTo>
                  <a:lnTo>
                    <a:pt x="78" y="17"/>
                  </a:lnTo>
                  <a:lnTo>
                    <a:pt x="80" y="17"/>
                  </a:lnTo>
                  <a:lnTo>
                    <a:pt x="83" y="17"/>
                  </a:lnTo>
                  <a:lnTo>
                    <a:pt x="83" y="17"/>
                  </a:lnTo>
                  <a:lnTo>
                    <a:pt x="85" y="17"/>
                  </a:lnTo>
                  <a:lnTo>
                    <a:pt x="90" y="14"/>
                  </a:lnTo>
                  <a:lnTo>
                    <a:pt x="104" y="12"/>
                  </a:lnTo>
                  <a:lnTo>
                    <a:pt x="116" y="7"/>
                  </a:lnTo>
                  <a:lnTo>
                    <a:pt x="130" y="5"/>
                  </a:lnTo>
                  <a:lnTo>
                    <a:pt x="144" y="2"/>
                  </a:lnTo>
                  <a:lnTo>
                    <a:pt x="154" y="0"/>
                  </a:lnTo>
                  <a:lnTo>
                    <a:pt x="154" y="0"/>
                  </a:lnTo>
                  <a:lnTo>
                    <a:pt x="154" y="0"/>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24" name="Google Shape;1124;p57"/>
            <p:cNvSpPr/>
            <p:nvPr/>
          </p:nvSpPr>
          <p:spPr>
            <a:xfrm>
              <a:off x="1197985" y="2370863"/>
              <a:ext cx="868266" cy="1284599"/>
            </a:xfrm>
            <a:custGeom>
              <a:avLst/>
              <a:gdLst/>
              <a:ahLst/>
              <a:cxnLst/>
              <a:rect l="l" t="t" r="r" b="b"/>
              <a:pathLst>
                <a:path w="878" h="1299" extrusionOk="0">
                  <a:moveTo>
                    <a:pt x="410" y="1221"/>
                  </a:moveTo>
                  <a:lnTo>
                    <a:pt x="407" y="1217"/>
                  </a:lnTo>
                  <a:lnTo>
                    <a:pt x="403" y="1212"/>
                  </a:lnTo>
                  <a:lnTo>
                    <a:pt x="400" y="1209"/>
                  </a:lnTo>
                  <a:lnTo>
                    <a:pt x="400" y="1205"/>
                  </a:lnTo>
                  <a:lnTo>
                    <a:pt x="400" y="1205"/>
                  </a:lnTo>
                  <a:lnTo>
                    <a:pt x="400" y="1202"/>
                  </a:lnTo>
                  <a:lnTo>
                    <a:pt x="398" y="1202"/>
                  </a:lnTo>
                  <a:lnTo>
                    <a:pt x="398" y="1200"/>
                  </a:lnTo>
                  <a:lnTo>
                    <a:pt x="398" y="1200"/>
                  </a:lnTo>
                  <a:lnTo>
                    <a:pt x="398" y="1198"/>
                  </a:lnTo>
                  <a:lnTo>
                    <a:pt x="395" y="1198"/>
                  </a:lnTo>
                  <a:lnTo>
                    <a:pt x="395" y="1198"/>
                  </a:lnTo>
                  <a:lnTo>
                    <a:pt x="393" y="1200"/>
                  </a:lnTo>
                  <a:lnTo>
                    <a:pt x="395" y="1205"/>
                  </a:lnTo>
                  <a:lnTo>
                    <a:pt x="398" y="1207"/>
                  </a:lnTo>
                  <a:lnTo>
                    <a:pt x="398" y="1212"/>
                  </a:lnTo>
                  <a:lnTo>
                    <a:pt x="400" y="1219"/>
                  </a:lnTo>
                  <a:lnTo>
                    <a:pt x="403" y="1224"/>
                  </a:lnTo>
                  <a:lnTo>
                    <a:pt x="405" y="1226"/>
                  </a:lnTo>
                  <a:lnTo>
                    <a:pt x="407" y="1226"/>
                  </a:lnTo>
                  <a:lnTo>
                    <a:pt x="407" y="1228"/>
                  </a:lnTo>
                  <a:lnTo>
                    <a:pt x="410" y="1228"/>
                  </a:lnTo>
                  <a:lnTo>
                    <a:pt x="410" y="1228"/>
                  </a:lnTo>
                  <a:lnTo>
                    <a:pt x="410" y="1228"/>
                  </a:lnTo>
                  <a:lnTo>
                    <a:pt x="412" y="1228"/>
                  </a:lnTo>
                  <a:lnTo>
                    <a:pt x="414" y="1228"/>
                  </a:lnTo>
                  <a:lnTo>
                    <a:pt x="414" y="1228"/>
                  </a:lnTo>
                  <a:lnTo>
                    <a:pt x="417" y="1228"/>
                  </a:lnTo>
                  <a:lnTo>
                    <a:pt x="412" y="1224"/>
                  </a:lnTo>
                  <a:lnTo>
                    <a:pt x="410" y="1221"/>
                  </a:lnTo>
                  <a:close/>
                  <a:moveTo>
                    <a:pt x="310" y="1155"/>
                  </a:moveTo>
                  <a:lnTo>
                    <a:pt x="306" y="1153"/>
                  </a:lnTo>
                  <a:lnTo>
                    <a:pt x="306" y="1153"/>
                  </a:lnTo>
                  <a:lnTo>
                    <a:pt x="306" y="1150"/>
                  </a:lnTo>
                  <a:lnTo>
                    <a:pt x="303" y="1150"/>
                  </a:lnTo>
                  <a:lnTo>
                    <a:pt x="303" y="1150"/>
                  </a:lnTo>
                  <a:lnTo>
                    <a:pt x="301" y="1150"/>
                  </a:lnTo>
                  <a:lnTo>
                    <a:pt x="298" y="1150"/>
                  </a:lnTo>
                  <a:lnTo>
                    <a:pt x="301" y="1153"/>
                  </a:lnTo>
                  <a:lnTo>
                    <a:pt x="303" y="1157"/>
                  </a:lnTo>
                  <a:lnTo>
                    <a:pt x="306" y="1160"/>
                  </a:lnTo>
                  <a:lnTo>
                    <a:pt x="308" y="1160"/>
                  </a:lnTo>
                  <a:lnTo>
                    <a:pt x="313" y="1160"/>
                  </a:lnTo>
                  <a:lnTo>
                    <a:pt x="313" y="1157"/>
                  </a:lnTo>
                  <a:lnTo>
                    <a:pt x="310" y="1155"/>
                  </a:lnTo>
                  <a:close/>
                  <a:moveTo>
                    <a:pt x="426" y="1155"/>
                  </a:moveTo>
                  <a:lnTo>
                    <a:pt x="417" y="1150"/>
                  </a:lnTo>
                  <a:lnTo>
                    <a:pt x="417" y="1150"/>
                  </a:lnTo>
                  <a:lnTo>
                    <a:pt x="410" y="1146"/>
                  </a:lnTo>
                  <a:lnTo>
                    <a:pt x="407" y="1143"/>
                  </a:lnTo>
                  <a:lnTo>
                    <a:pt x="405" y="1143"/>
                  </a:lnTo>
                  <a:lnTo>
                    <a:pt x="405" y="1146"/>
                  </a:lnTo>
                  <a:lnTo>
                    <a:pt x="405" y="1148"/>
                  </a:lnTo>
                  <a:lnTo>
                    <a:pt x="407" y="1148"/>
                  </a:lnTo>
                  <a:lnTo>
                    <a:pt x="410" y="1150"/>
                  </a:lnTo>
                  <a:lnTo>
                    <a:pt x="412" y="1150"/>
                  </a:lnTo>
                  <a:lnTo>
                    <a:pt x="414" y="1153"/>
                  </a:lnTo>
                  <a:lnTo>
                    <a:pt x="414" y="1155"/>
                  </a:lnTo>
                  <a:lnTo>
                    <a:pt x="414" y="1160"/>
                  </a:lnTo>
                  <a:lnTo>
                    <a:pt x="414" y="1162"/>
                  </a:lnTo>
                  <a:lnTo>
                    <a:pt x="414" y="1164"/>
                  </a:lnTo>
                  <a:lnTo>
                    <a:pt x="417" y="1167"/>
                  </a:lnTo>
                  <a:lnTo>
                    <a:pt x="419" y="1167"/>
                  </a:lnTo>
                  <a:lnTo>
                    <a:pt x="419" y="1167"/>
                  </a:lnTo>
                  <a:lnTo>
                    <a:pt x="421" y="1167"/>
                  </a:lnTo>
                  <a:lnTo>
                    <a:pt x="424" y="1167"/>
                  </a:lnTo>
                  <a:lnTo>
                    <a:pt x="424" y="1167"/>
                  </a:lnTo>
                  <a:lnTo>
                    <a:pt x="426" y="1169"/>
                  </a:lnTo>
                  <a:lnTo>
                    <a:pt x="429" y="1169"/>
                  </a:lnTo>
                  <a:lnTo>
                    <a:pt x="431" y="1169"/>
                  </a:lnTo>
                  <a:lnTo>
                    <a:pt x="431" y="1167"/>
                  </a:lnTo>
                  <a:lnTo>
                    <a:pt x="426" y="1157"/>
                  </a:lnTo>
                  <a:lnTo>
                    <a:pt x="426" y="1155"/>
                  </a:lnTo>
                  <a:close/>
                  <a:moveTo>
                    <a:pt x="268" y="1053"/>
                  </a:moveTo>
                  <a:lnTo>
                    <a:pt x="268" y="1051"/>
                  </a:lnTo>
                  <a:lnTo>
                    <a:pt x="268" y="1049"/>
                  </a:lnTo>
                  <a:lnTo>
                    <a:pt x="265" y="1049"/>
                  </a:lnTo>
                  <a:lnTo>
                    <a:pt x="265" y="1049"/>
                  </a:lnTo>
                  <a:lnTo>
                    <a:pt x="258" y="1049"/>
                  </a:lnTo>
                  <a:lnTo>
                    <a:pt x="256" y="1049"/>
                  </a:lnTo>
                  <a:lnTo>
                    <a:pt x="256" y="1049"/>
                  </a:lnTo>
                  <a:lnTo>
                    <a:pt x="254" y="1049"/>
                  </a:lnTo>
                  <a:lnTo>
                    <a:pt x="251" y="1049"/>
                  </a:lnTo>
                  <a:lnTo>
                    <a:pt x="249" y="1046"/>
                  </a:lnTo>
                  <a:lnTo>
                    <a:pt x="246" y="1049"/>
                  </a:lnTo>
                  <a:lnTo>
                    <a:pt x="246" y="1051"/>
                  </a:lnTo>
                  <a:lnTo>
                    <a:pt x="249" y="1053"/>
                  </a:lnTo>
                  <a:lnTo>
                    <a:pt x="251" y="1056"/>
                  </a:lnTo>
                  <a:lnTo>
                    <a:pt x="251" y="1058"/>
                  </a:lnTo>
                  <a:lnTo>
                    <a:pt x="251" y="1060"/>
                  </a:lnTo>
                  <a:lnTo>
                    <a:pt x="254" y="1063"/>
                  </a:lnTo>
                  <a:lnTo>
                    <a:pt x="256" y="1063"/>
                  </a:lnTo>
                  <a:lnTo>
                    <a:pt x="258" y="1063"/>
                  </a:lnTo>
                  <a:lnTo>
                    <a:pt x="258" y="1063"/>
                  </a:lnTo>
                  <a:lnTo>
                    <a:pt x="261" y="1063"/>
                  </a:lnTo>
                  <a:lnTo>
                    <a:pt x="261" y="1063"/>
                  </a:lnTo>
                  <a:lnTo>
                    <a:pt x="263" y="1063"/>
                  </a:lnTo>
                  <a:lnTo>
                    <a:pt x="263" y="1063"/>
                  </a:lnTo>
                  <a:lnTo>
                    <a:pt x="270" y="1060"/>
                  </a:lnTo>
                  <a:lnTo>
                    <a:pt x="272" y="1060"/>
                  </a:lnTo>
                  <a:lnTo>
                    <a:pt x="272" y="1058"/>
                  </a:lnTo>
                  <a:lnTo>
                    <a:pt x="272" y="1056"/>
                  </a:lnTo>
                  <a:lnTo>
                    <a:pt x="270" y="1056"/>
                  </a:lnTo>
                  <a:lnTo>
                    <a:pt x="268" y="1053"/>
                  </a:lnTo>
                  <a:close/>
                  <a:moveTo>
                    <a:pt x="239" y="1044"/>
                  </a:moveTo>
                  <a:lnTo>
                    <a:pt x="239" y="1041"/>
                  </a:lnTo>
                  <a:lnTo>
                    <a:pt x="239" y="1041"/>
                  </a:lnTo>
                  <a:lnTo>
                    <a:pt x="237" y="1041"/>
                  </a:lnTo>
                  <a:lnTo>
                    <a:pt x="237" y="1039"/>
                  </a:lnTo>
                  <a:lnTo>
                    <a:pt x="237" y="1039"/>
                  </a:lnTo>
                  <a:lnTo>
                    <a:pt x="235" y="1037"/>
                  </a:lnTo>
                  <a:lnTo>
                    <a:pt x="235" y="1039"/>
                  </a:lnTo>
                  <a:lnTo>
                    <a:pt x="232" y="1039"/>
                  </a:lnTo>
                  <a:lnTo>
                    <a:pt x="230" y="1039"/>
                  </a:lnTo>
                  <a:lnTo>
                    <a:pt x="228" y="1041"/>
                  </a:lnTo>
                  <a:lnTo>
                    <a:pt x="228" y="1041"/>
                  </a:lnTo>
                  <a:lnTo>
                    <a:pt x="228" y="1041"/>
                  </a:lnTo>
                  <a:lnTo>
                    <a:pt x="230" y="1041"/>
                  </a:lnTo>
                  <a:lnTo>
                    <a:pt x="232" y="1044"/>
                  </a:lnTo>
                  <a:lnTo>
                    <a:pt x="235" y="1044"/>
                  </a:lnTo>
                  <a:lnTo>
                    <a:pt x="242" y="1046"/>
                  </a:lnTo>
                  <a:lnTo>
                    <a:pt x="242" y="1044"/>
                  </a:lnTo>
                  <a:lnTo>
                    <a:pt x="239" y="1044"/>
                  </a:lnTo>
                  <a:close/>
                  <a:moveTo>
                    <a:pt x="317" y="1056"/>
                  </a:moveTo>
                  <a:lnTo>
                    <a:pt x="317" y="1056"/>
                  </a:lnTo>
                  <a:lnTo>
                    <a:pt x="315" y="1053"/>
                  </a:lnTo>
                  <a:lnTo>
                    <a:pt x="313" y="1056"/>
                  </a:lnTo>
                  <a:lnTo>
                    <a:pt x="308" y="1058"/>
                  </a:lnTo>
                  <a:lnTo>
                    <a:pt x="308" y="1058"/>
                  </a:lnTo>
                  <a:lnTo>
                    <a:pt x="308" y="1058"/>
                  </a:lnTo>
                  <a:lnTo>
                    <a:pt x="298" y="1053"/>
                  </a:lnTo>
                  <a:lnTo>
                    <a:pt x="296" y="1051"/>
                  </a:lnTo>
                  <a:lnTo>
                    <a:pt x="291" y="1051"/>
                  </a:lnTo>
                  <a:lnTo>
                    <a:pt x="291" y="1051"/>
                  </a:lnTo>
                  <a:lnTo>
                    <a:pt x="287" y="1046"/>
                  </a:lnTo>
                  <a:lnTo>
                    <a:pt x="282" y="1046"/>
                  </a:lnTo>
                  <a:lnTo>
                    <a:pt x="282" y="1046"/>
                  </a:lnTo>
                  <a:lnTo>
                    <a:pt x="282" y="1046"/>
                  </a:lnTo>
                  <a:lnTo>
                    <a:pt x="280" y="1046"/>
                  </a:lnTo>
                  <a:lnTo>
                    <a:pt x="280" y="1049"/>
                  </a:lnTo>
                  <a:lnTo>
                    <a:pt x="280" y="1049"/>
                  </a:lnTo>
                  <a:lnTo>
                    <a:pt x="282" y="1049"/>
                  </a:lnTo>
                  <a:lnTo>
                    <a:pt x="282" y="1051"/>
                  </a:lnTo>
                  <a:lnTo>
                    <a:pt x="284" y="1051"/>
                  </a:lnTo>
                  <a:lnTo>
                    <a:pt x="284" y="1053"/>
                  </a:lnTo>
                  <a:lnTo>
                    <a:pt x="282" y="1056"/>
                  </a:lnTo>
                  <a:lnTo>
                    <a:pt x="284" y="1058"/>
                  </a:lnTo>
                  <a:lnTo>
                    <a:pt x="289" y="1060"/>
                  </a:lnTo>
                  <a:lnTo>
                    <a:pt x="291" y="1063"/>
                  </a:lnTo>
                  <a:lnTo>
                    <a:pt x="315" y="1063"/>
                  </a:lnTo>
                  <a:lnTo>
                    <a:pt x="317" y="1060"/>
                  </a:lnTo>
                  <a:lnTo>
                    <a:pt x="320" y="1060"/>
                  </a:lnTo>
                  <a:lnTo>
                    <a:pt x="320" y="1058"/>
                  </a:lnTo>
                  <a:lnTo>
                    <a:pt x="320" y="1058"/>
                  </a:lnTo>
                  <a:lnTo>
                    <a:pt x="317" y="1056"/>
                  </a:lnTo>
                  <a:close/>
                  <a:moveTo>
                    <a:pt x="878" y="1108"/>
                  </a:moveTo>
                  <a:lnTo>
                    <a:pt x="878" y="1108"/>
                  </a:lnTo>
                  <a:lnTo>
                    <a:pt x="876" y="1105"/>
                  </a:lnTo>
                  <a:lnTo>
                    <a:pt x="873" y="1103"/>
                  </a:lnTo>
                  <a:lnTo>
                    <a:pt x="873" y="1101"/>
                  </a:lnTo>
                  <a:lnTo>
                    <a:pt x="871" y="1101"/>
                  </a:lnTo>
                  <a:lnTo>
                    <a:pt x="864" y="1093"/>
                  </a:lnTo>
                  <a:lnTo>
                    <a:pt x="861" y="1091"/>
                  </a:lnTo>
                  <a:lnTo>
                    <a:pt x="861" y="1091"/>
                  </a:lnTo>
                  <a:lnTo>
                    <a:pt x="859" y="1089"/>
                  </a:lnTo>
                  <a:lnTo>
                    <a:pt x="859" y="1089"/>
                  </a:lnTo>
                  <a:lnTo>
                    <a:pt x="859" y="1089"/>
                  </a:lnTo>
                  <a:lnTo>
                    <a:pt x="859" y="1086"/>
                  </a:lnTo>
                  <a:lnTo>
                    <a:pt x="859" y="1086"/>
                  </a:lnTo>
                  <a:lnTo>
                    <a:pt x="857" y="1086"/>
                  </a:lnTo>
                  <a:lnTo>
                    <a:pt x="857" y="1086"/>
                  </a:lnTo>
                  <a:lnTo>
                    <a:pt x="857" y="1086"/>
                  </a:lnTo>
                  <a:lnTo>
                    <a:pt x="854" y="1086"/>
                  </a:lnTo>
                  <a:lnTo>
                    <a:pt x="854" y="1084"/>
                  </a:lnTo>
                  <a:lnTo>
                    <a:pt x="854" y="1084"/>
                  </a:lnTo>
                  <a:lnTo>
                    <a:pt x="854" y="1082"/>
                  </a:lnTo>
                  <a:lnTo>
                    <a:pt x="854" y="1082"/>
                  </a:lnTo>
                  <a:lnTo>
                    <a:pt x="854" y="1079"/>
                  </a:lnTo>
                  <a:lnTo>
                    <a:pt x="857" y="1079"/>
                  </a:lnTo>
                  <a:lnTo>
                    <a:pt x="854" y="1077"/>
                  </a:lnTo>
                  <a:lnTo>
                    <a:pt x="854" y="1077"/>
                  </a:lnTo>
                  <a:lnTo>
                    <a:pt x="854" y="1075"/>
                  </a:lnTo>
                  <a:lnTo>
                    <a:pt x="854" y="1072"/>
                  </a:lnTo>
                  <a:lnTo>
                    <a:pt x="852" y="1072"/>
                  </a:lnTo>
                  <a:lnTo>
                    <a:pt x="852" y="1070"/>
                  </a:lnTo>
                  <a:lnTo>
                    <a:pt x="852" y="1070"/>
                  </a:lnTo>
                  <a:lnTo>
                    <a:pt x="852" y="1065"/>
                  </a:lnTo>
                  <a:lnTo>
                    <a:pt x="852" y="1065"/>
                  </a:lnTo>
                  <a:lnTo>
                    <a:pt x="852" y="1065"/>
                  </a:lnTo>
                  <a:lnTo>
                    <a:pt x="852" y="1063"/>
                  </a:lnTo>
                  <a:lnTo>
                    <a:pt x="847" y="1049"/>
                  </a:lnTo>
                  <a:lnTo>
                    <a:pt x="845" y="1049"/>
                  </a:lnTo>
                  <a:lnTo>
                    <a:pt x="842" y="1046"/>
                  </a:lnTo>
                  <a:lnTo>
                    <a:pt x="840" y="1044"/>
                  </a:lnTo>
                  <a:lnTo>
                    <a:pt x="842" y="1041"/>
                  </a:lnTo>
                  <a:lnTo>
                    <a:pt x="840" y="1039"/>
                  </a:lnTo>
                  <a:lnTo>
                    <a:pt x="840" y="1037"/>
                  </a:lnTo>
                  <a:lnTo>
                    <a:pt x="840" y="1034"/>
                  </a:lnTo>
                  <a:lnTo>
                    <a:pt x="838" y="1034"/>
                  </a:lnTo>
                  <a:lnTo>
                    <a:pt x="838" y="1034"/>
                  </a:lnTo>
                  <a:lnTo>
                    <a:pt x="835" y="1032"/>
                  </a:lnTo>
                  <a:lnTo>
                    <a:pt x="838" y="1018"/>
                  </a:lnTo>
                  <a:lnTo>
                    <a:pt x="838" y="1015"/>
                  </a:lnTo>
                  <a:lnTo>
                    <a:pt x="821" y="996"/>
                  </a:lnTo>
                  <a:lnTo>
                    <a:pt x="805" y="975"/>
                  </a:lnTo>
                  <a:lnTo>
                    <a:pt x="788" y="956"/>
                  </a:lnTo>
                  <a:lnTo>
                    <a:pt x="772" y="935"/>
                  </a:lnTo>
                  <a:lnTo>
                    <a:pt x="757" y="918"/>
                  </a:lnTo>
                  <a:lnTo>
                    <a:pt x="743" y="899"/>
                  </a:lnTo>
                  <a:lnTo>
                    <a:pt x="729" y="883"/>
                  </a:lnTo>
                  <a:lnTo>
                    <a:pt x="715" y="864"/>
                  </a:lnTo>
                  <a:lnTo>
                    <a:pt x="703" y="845"/>
                  </a:lnTo>
                  <a:lnTo>
                    <a:pt x="689" y="828"/>
                  </a:lnTo>
                  <a:lnTo>
                    <a:pt x="675" y="809"/>
                  </a:lnTo>
                  <a:lnTo>
                    <a:pt x="660" y="793"/>
                  </a:lnTo>
                  <a:lnTo>
                    <a:pt x="646" y="772"/>
                  </a:lnTo>
                  <a:lnTo>
                    <a:pt x="630" y="753"/>
                  </a:lnTo>
                  <a:lnTo>
                    <a:pt x="613" y="734"/>
                  </a:lnTo>
                  <a:lnTo>
                    <a:pt x="599" y="712"/>
                  </a:lnTo>
                  <a:lnTo>
                    <a:pt x="582" y="693"/>
                  </a:lnTo>
                  <a:lnTo>
                    <a:pt x="568" y="675"/>
                  </a:lnTo>
                  <a:lnTo>
                    <a:pt x="552" y="653"/>
                  </a:lnTo>
                  <a:lnTo>
                    <a:pt x="537" y="634"/>
                  </a:lnTo>
                  <a:lnTo>
                    <a:pt x="518" y="611"/>
                  </a:lnTo>
                  <a:lnTo>
                    <a:pt x="500" y="587"/>
                  </a:lnTo>
                  <a:lnTo>
                    <a:pt x="478" y="563"/>
                  </a:lnTo>
                  <a:lnTo>
                    <a:pt x="459" y="540"/>
                  </a:lnTo>
                  <a:lnTo>
                    <a:pt x="440" y="516"/>
                  </a:lnTo>
                  <a:lnTo>
                    <a:pt x="421" y="490"/>
                  </a:lnTo>
                  <a:lnTo>
                    <a:pt x="403" y="466"/>
                  </a:lnTo>
                  <a:lnTo>
                    <a:pt x="384" y="443"/>
                  </a:lnTo>
                  <a:lnTo>
                    <a:pt x="384" y="440"/>
                  </a:lnTo>
                  <a:lnTo>
                    <a:pt x="384" y="436"/>
                  </a:lnTo>
                  <a:lnTo>
                    <a:pt x="388" y="412"/>
                  </a:lnTo>
                  <a:lnTo>
                    <a:pt x="393" y="391"/>
                  </a:lnTo>
                  <a:lnTo>
                    <a:pt x="398" y="367"/>
                  </a:lnTo>
                  <a:lnTo>
                    <a:pt x="400" y="346"/>
                  </a:lnTo>
                  <a:lnTo>
                    <a:pt x="405" y="324"/>
                  </a:lnTo>
                  <a:lnTo>
                    <a:pt x="410" y="301"/>
                  </a:lnTo>
                  <a:lnTo>
                    <a:pt x="412" y="279"/>
                  </a:lnTo>
                  <a:lnTo>
                    <a:pt x="417" y="256"/>
                  </a:lnTo>
                  <a:lnTo>
                    <a:pt x="421" y="234"/>
                  </a:lnTo>
                  <a:lnTo>
                    <a:pt x="426" y="213"/>
                  </a:lnTo>
                  <a:lnTo>
                    <a:pt x="429" y="189"/>
                  </a:lnTo>
                  <a:lnTo>
                    <a:pt x="433" y="168"/>
                  </a:lnTo>
                  <a:lnTo>
                    <a:pt x="438" y="147"/>
                  </a:lnTo>
                  <a:lnTo>
                    <a:pt x="440" y="123"/>
                  </a:lnTo>
                  <a:lnTo>
                    <a:pt x="445" y="102"/>
                  </a:lnTo>
                  <a:lnTo>
                    <a:pt x="450" y="80"/>
                  </a:lnTo>
                  <a:lnTo>
                    <a:pt x="426" y="76"/>
                  </a:lnTo>
                  <a:lnTo>
                    <a:pt x="400" y="71"/>
                  </a:lnTo>
                  <a:lnTo>
                    <a:pt x="377" y="66"/>
                  </a:lnTo>
                  <a:lnTo>
                    <a:pt x="353" y="62"/>
                  </a:lnTo>
                  <a:lnTo>
                    <a:pt x="327" y="57"/>
                  </a:lnTo>
                  <a:lnTo>
                    <a:pt x="303" y="52"/>
                  </a:lnTo>
                  <a:lnTo>
                    <a:pt x="280" y="47"/>
                  </a:lnTo>
                  <a:lnTo>
                    <a:pt x="256" y="43"/>
                  </a:lnTo>
                  <a:lnTo>
                    <a:pt x="230" y="38"/>
                  </a:lnTo>
                  <a:lnTo>
                    <a:pt x="206" y="33"/>
                  </a:lnTo>
                  <a:lnTo>
                    <a:pt x="183" y="26"/>
                  </a:lnTo>
                  <a:lnTo>
                    <a:pt x="159" y="21"/>
                  </a:lnTo>
                  <a:lnTo>
                    <a:pt x="133" y="17"/>
                  </a:lnTo>
                  <a:lnTo>
                    <a:pt x="109" y="12"/>
                  </a:lnTo>
                  <a:lnTo>
                    <a:pt x="86" y="7"/>
                  </a:lnTo>
                  <a:lnTo>
                    <a:pt x="62" y="0"/>
                  </a:lnTo>
                  <a:lnTo>
                    <a:pt x="62" y="0"/>
                  </a:lnTo>
                  <a:lnTo>
                    <a:pt x="60" y="0"/>
                  </a:lnTo>
                  <a:lnTo>
                    <a:pt x="60" y="2"/>
                  </a:lnTo>
                  <a:lnTo>
                    <a:pt x="60" y="5"/>
                  </a:lnTo>
                  <a:lnTo>
                    <a:pt x="60" y="5"/>
                  </a:lnTo>
                  <a:lnTo>
                    <a:pt x="57" y="17"/>
                  </a:lnTo>
                  <a:lnTo>
                    <a:pt x="55" y="19"/>
                  </a:lnTo>
                  <a:lnTo>
                    <a:pt x="52" y="21"/>
                  </a:lnTo>
                  <a:lnTo>
                    <a:pt x="48" y="26"/>
                  </a:lnTo>
                  <a:lnTo>
                    <a:pt x="48" y="26"/>
                  </a:lnTo>
                  <a:lnTo>
                    <a:pt x="50" y="28"/>
                  </a:lnTo>
                  <a:lnTo>
                    <a:pt x="55" y="31"/>
                  </a:lnTo>
                  <a:lnTo>
                    <a:pt x="57" y="38"/>
                  </a:lnTo>
                  <a:lnTo>
                    <a:pt x="57" y="40"/>
                  </a:lnTo>
                  <a:lnTo>
                    <a:pt x="57" y="43"/>
                  </a:lnTo>
                  <a:lnTo>
                    <a:pt x="57" y="45"/>
                  </a:lnTo>
                  <a:lnTo>
                    <a:pt x="57" y="47"/>
                  </a:lnTo>
                  <a:lnTo>
                    <a:pt x="60" y="50"/>
                  </a:lnTo>
                  <a:lnTo>
                    <a:pt x="60" y="50"/>
                  </a:lnTo>
                  <a:lnTo>
                    <a:pt x="57" y="54"/>
                  </a:lnTo>
                  <a:lnTo>
                    <a:pt x="57" y="54"/>
                  </a:lnTo>
                  <a:lnTo>
                    <a:pt x="57" y="57"/>
                  </a:lnTo>
                  <a:lnTo>
                    <a:pt x="60" y="57"/>
                  </a:lnTo>
                  <a:lnTo>
                    <a:pt x="60" y="57"/>
                  </a:lnTo>
                  <a:lnTo>
                    <a:pt x="60" y="59"/>
                  </a:lnTo>
                  <a:lnTo>
                    <a:pt x="60" y="59"/>
                  </a:lnTo>
                  <a:lnTo>
                    <a:pt x="57" y="64"/>
                  </a:lnTo>
                  <a:lnTo>
                    <a:pt x="57" y="71"/>
                  </a:lnTo>
                  <a:lnTo>
                    <a:pt x="57" y="76"/>
                  </a:lnTo>
                  <a:lnTo>
                    <a:pt x="52" y="83"/>
                  </a:lnTo>
                  <a:lnTo>
                    <a:pt x="52" y="88"/>
                  </a:lnTo>
                  <a:lnTo>
                    <a:pt x="48" y="95"/>
                  </a:lnTo>
                  <a:lnTo>
                    <a:pt x="45" y="99"/>
                  </a:lnTo>
                  <a:lnTo>
                    <a:pt x="43" y="104"/>
                  </a:lnTo>
                  <a:lnTo>
                    <a:pt x="41" y="104"/>
                  </a:lnTo>
                  <a:lnTo>
                    <a:pt x="41" y="107"/>
                  </a:lnTo>
                  <a:lnTo>
                    <a:pt x="41" y="109"/>
                  </a:lnTo>
                  <a:lnTo>
                    <a:pt x="41" y="111"/>
                  </a:lnTo>
                  <a:lnTo>
                    <a:pt x="38" y="114"/>
                  </a:lnTo>
                  <a:lnTo>
                    <a:pt x="41" y="118"/>
                  </a:lnTo>
                  <a:lnTo>
                    <a:pt x="43" y="121"/>
                  </a:lnTo>
                  <a:lnTo>
                    <a:pt x="41" y="123"/>
                  </a:lnTo>
                  <a:lnTo>
                    <a:pt x="31" y="140"/>
                  </a:lnTo>
                  <a:lnTo>
                    <a:pt x="26" y="147"/>
                  </a:lnTo>
                  <a:lnTo>
                    <a:pt x="24" y="149"/>
                  </a:lnTo>
                  <a:lnTo>
                    <a:pt x="26" y="147"/>
                  </a:lnTo>
                  <a:lnTo>
                    <a:pt x="29" y="147"/>
                  </a:lnTo>
                  <a:lnTo>
                    <a:pt x="34" y="140"/>
                  </a:lnTo>
                  <a:lnTo>
                    <a:pt x="34" y="140"/>
                  </a:lnTo>
                  <a:lnTo>
                    <a:pt x="38" y="140"/>
                  </a:lnTo>
                  <a:lnTo>
                    <a:pt x="41" y="140"/>
                  </a:lnTo>
                  <a:lnTo>
                    <a:pt x="41" y="142"/>
                  </a:lnTo>
                  <a:lnTo>
                    <a:pt x="41" y="142"/>
                  </a:lnTo>
                  <a:lnTo>
                    <a:pt x="38" y="144"/>
                  </a:lnTo>
                  <a:lnTo>
                    <a:pt x="36" y="144"/>
                  </a:lnTo>
                  <a:lnTo>
                    <a:pt x="34" y="144"/>
                  </a:lnTo>
                  <a:lnTo>
                    <a:pt x="31" y="144"/>
                  </a:lnTo>
                  <a:lnTo>
                    <a:pt x="31" y="147"/>
                  </a:lnTo>
                  <a:lnTo>
                    <a:pt x="26" y="149"/>
                  </a:lnTo>
                  <a:lnTo>
                    <a:pt x="26" y="151"/>
                  </a:lnTo>
                  <a:lnTo>
                    <a:pt x="24" y="156"/>
                  </a:lnTo>
                  <a:lnTo>
                    <a:pt x="22" y="159"/>
                  </a:lnTo>
                  <a:lnTo>
                    <a:pt x="22" y="156"/>
                  </a:lnTo>
                  <a:lnTo>
                    <a:pt x="19" y="154"/>
                  </a:lnTo>
                  <a:lnTo>
                    <a:pt x="19" y="154"/>
                  </a:lnTo>
                  <a:lnTo>
                    <a:pt x="22" y="151"/>
                  </a:lnTo>
                  <a:lnTo>
                    <a:pt x="22" y="151"/>
                  </a:lnTo>
                  <a:lnTo>
                    <a:pt x="17" y="154"/>
                  </a:lnTo>
                  <a:lnTo>
                    <a:pt x="15" y="156"/>
                  </a:lnTo>
                  <a:lnTo>
                    <a:pt x="15" y="161"/>
                  </a:lnTo>
                  <a:lnTo>
                    <a:pt x="15" y="161"/>
                  </a:lnTo>
                  <a:lnTo>
                    <a:pt x="15" y="161"/>
                  </a:lnTo>
                  <a:lnTo>
                    <a:pt x="15" y="161"/>
                  </a:lnTo>
                  <a:lnTo>
                    <a:pt x="15" y="161"/>
                  </a:lnTo>
                  <a:lnTo>
                    <a:pt x="12" y="161"/>
                  </a:lnTo>
                  <a:lnTo>
                    <a:pt x="12" y="161"/>
                  </a:lnTo>
                  <a:lnTo>
                    <a:pt x="12" y="163"/>
                  </a:lnTo>
                  <a:lnTo>
                    <a:pt x="12" y="163"/>
                  </a:lnTo>
                  <a:lnTo>
                    <a:pt x="8" y="168"/>
                  </a:lnTo>
                  <a:lnTo>
                    <a:pt x="8" y="170"/>
                  </a:lnTo>
                  <a:lnTo>
                    <a:pt x="5" y="173"/>
                  </a:lnTo>
                  <a:lnTo>
                    <a:pt x="3" y="175"/>
                  </a:lnTo>
                  <a:lnTo>
                    <a:pt x="3" y="178"/>
                  </a:lnTo>
                  <a:lnTo>
                    <a:pt x="3" y="180"/>
                  </a:lnTo>
                  <a:lnTo>
                    <a:pt x="0" y="182"/>
                  </a:lnTo>
                  <a:lnTo>
                    <a:pt x="0" y="182"/>
                  </a:lnTo>
                  <a:lnTo>
                    <a:pt x="0" y="185"/>
                  </a:lnTo>
                  <a:lnTo>
                    <a:pt x="0" y="187"/>
                  </a:lnTo>
                  <a:lnTo>
                    <a:pt x="3" y="196"/>
                  </a:lnTo>
                  <a:lnTo>
                    <a:pt x="3" y="199"/>
                  </a:lnTo>
                  <a:lnTo>
                    <a:pt x="0" y="204"/>
                  </a:lnTo>
                  <a:lnTo>
                    <a:pt x="0" y="206"/>
                  </a:lnTo>
                  <a:lnTo>
                    <a:pt x="0" y="208"/>
                  </a:lnTo>
                  <a:lnTo>
                    <a:pt x="3" y="208"/>
                  </a:lnTo>
                  <a:lnTo>
                    <a:pt x="12" y="222"/>
                  </a:lnTo>
                  <a:lnTo>
                    <a:pt x="17" y="227"/>
                  </a:lnTo>
                  <a:lnTo>
                    <a:pt x="17" y="230"/>
                  </a:lnTo>
                  <a:lnTo>
                    <a:pt x="19" y="237"/>
                  </a:lnTo>
                  <a:lnTo>
                    <a:pt x="19" y="237"/>
                  </a:lnTo>
                  <a:lnTo>
                    <a:pt x="19" y="239"/>
                  </a:lnTo>
                  <a:lnTo>
                    <a:pt x="19" y="241"/>
                  </a:lnTo>
                  <a:lnTo>
                    <a:pt x="22" y="241"/>
                  </a:lnTo>
                  <a:lnTo>
                    <a:pt x="22" y="241"/>
                  </a:lnTo>
                  <a:lnTo>
                    <a:pt x="24" y="244"/>
                  </a:lnTo>
                  <a:lnTo>
                    <a:pt x="26" y="246"/>
                  </a:lnTo>
                  <a:lnTo>
                    <a:pt x="36" y="270"/>
                  </a:lnTo>
                  <a:lnTo>
                    <a:pt x="36" y="272"/>
                  </a:lnTo>
                  <a:lnTo>
                    <a:pt x="34" y="277"/>
                  </a:lnTo>
                  <a:lnTo>
                    <a:pt x="36" y="279"/>
                  </a:lnTo>
                  <a:lnTo>
                    <a:pt x="36" y="282"/>
                  </a:lnTo>
                  <a:lnTo>
                    <a:pt x="36" y="282"/>
                  </a:lnTo>
                  <a:lnTo>
                    <a:pt x="36" y="282"/>
                  </a:lnTo>
                  <a:lnTo>
                    <a:pt x="38" y="284"/>
                  </a:lnTo>
                  <a:lnTo>
                    <a:pt x="38" y="284"/>
                  </a:lnTo>
                  <a:lnTo>
                    <a:pt x="38" y="286"/>
                  </a:lnTo>
                  <a:lnTo>
                    <a:pt x="38" y="289"/>
                  </a:lnTo>
                  <a:lnTo>
                    <a:pt x="36" y="296"/>
                  </a:lnTo>
                  <a:lnTo>
                    <a:pt x="36" y="305"/>
                  </a:lnTo>
                  <a:lnTo>
                    <a:pt x="36" y="305"/>
                  </a:lnTo>
                  <a:lnTo>
                    <a:pt x="34" y="305"/>
                  </a:lnTo>
                  <a:lnTo>
                    <a:pt x="34" y="308"/>
                  </a:lnTo>
                  <a:lnTo>
                    <a:pt x="31" y="315"/>
                  </a:lnTo>
                  <a:lnTo>
                    <a:pt x="29" y="322"/>
                  </a:lnTo>
                  <a:lnTo>
                    <a:pt x="26" y="327"/>
                  </a:lnTo>
                  <a:lnTo>
                    <a:pt x="26" y="331"/>
                  </a:lnTo>
                  <a:lnTo>
                    <a:pt x="26" y="334"/>
                  </a:lnTo>
                  <a:lnTo>
                    <a:pt x="26" y="334"/>
                  </a:lnTo>
                  <a:lnTo>
                    <a:pt x="26" y="336"/>
                  </a:lnTo>
                  <a:lnTo>
                    <a:pt x="26" y="338"/>
                  </a:lnTo>
                  <a:lnTo>
                    <a:pt x="26" y="346"/>
                  </a:lnTo>
                  <a:lnTo>
                    <a:pt x="26" y="348"/>
                  </a:lnTo>
                  <a:lnTo>
                    <a:pt x="29" y="348"/>
                  </a:lnTo>
                  <a:lnTo>
                    <a:pt x="31" y="357"/>
                  </a:lnTo>
                  <a:lnTo>
                    <a:pt x="31" y="360"/>
                  </a:lnTo>
                  <a:lnTo>
                    <a:pt x="29" y="362"/>
                  </a:lnTo>
                  <a:lnTo>
                    <a:pt x="29" y="365"/>
                  </a:lnTo>
                  <a:lnTo>
                    <a:pt x="29" y="367"/>
                  </a:lnTo>
                  <a:lnTo>
                    <a:pt x="29" y="369"/>
                  </a:lnTo>
                  <a:lnTo>
                    <a:pt x="29" y="372"/>
                  </a:lnTo>
                  <a:lnTo>
                    <a:pt x="26" y="374"/>
                  </a:lnTo>
                  <a:lnTo>
                    <a:pt x="26" y="374"/>
                  </a:lnTo>
                  <a:lnTo>
                    <a:pt x="24" y="376"/>
                  </a:lnTo>
                  <a:lnTo>
                    <a:pt x="24" y="379"/>
                  </a:lnTo>
                  <a:lnTo>
                    <a:pt x="26" y="383"/>
                  </a:lnTo>
                  <a:lnTo>
                    <a:pt x="31" y="393"/>
                  </a:lnTo>
                  <a:lnTo>
                    <a:pt x="36" y="398"/>
                  </a:lnTo>
                  <a:lnTo>
                    <a:pt x="36" y="400"/>
                  </a:lnTo>
                  <a:lnTo>
                    <a:pt x="36" y="400"/>
                  </a:lnTo>
                  <a:lnTo>
                    <a:pt x="38" y="402"/>
                  </a:lnTo>
                  <a:lnTo>
                    <a:pt x="41" y="407"/>
                  </a:lnTo>
                  <a:lnTo>
                    <a:pt x="43" y="409"/>
                  </a:lnTo>
                  <a:lnTo>
                    <a:pt x="55" y="436"/>
                  </a:lnTo>
                  <a:lnTo>
                    <a:pt x="57" y="440"/>
                  </a:lnTo>
                  <a:lnTo>
                    <a:pt x="67" y="447"/>
                  </a:lnTo>
                  <a:lnTo>
                    <a:pt x="69" y="452"/>
                  </a:lnTo>
                  <a:lnTo>
                    <a:pt x="71" y="459"/>
                  </a:lnTo>
                  <a:lnTo>
                    <a:pt x="74" y="462"/>
                  </a:lnTo>
                  <a:lnTo>
                    <a:pt x="71" y="469"/>
                  </a:lnTo>
                  <a:lnTo>
                    <a:pt x="71" y="471"/>
                  </a:lnTo>
                  <a:lnTo>
                    <a:pt x="71" y="469"/>
                  </a:lnTo>
                  <a:lnTo>
                    <a:pt x="74" y="466"/>
                  </a:lnTo>
                  <a:lnTo>
                    <a:pt x="78" y="471"/>
                  </a:lnTo>
                  <a:lnTo>
                    <a:pt x="78" y="473"/>
                  </a:lnTo>
                  <a:lnTo>
                    <a:pt x="78" y="476"/>
                  </a:lnTo>
                  <a:lnTo>
                    <a:pt x="78" y="478"/>
                  </a:lnTo>
                  <a:lnTo>
                    <a:pt x="78" y="478"/>
                  </a:lnTo>
                  <a:lnTo>
                    <a:pt x="81" y="483"/>
                  </a:lnTo>
                  <a:lnTo>
                    <a:pt x="83" y="490"/>
                  </a:lnTo>
                  <a:lnTo>
                    <a:pt x="88" y="497"/>
                  </a:lnTo>
                  <a:lnTo>
                    <a:pt x="88" y="499"/>
                  </a:lnTo>
                  <a:lnTo>
                    <a:pt x="88" y="502"/>
                  </a:lnTo>
                  <a:lnTo>
                    <a:pt x="88" y="499"/>
                  </a:lnTo>
                  <a:lnTo>
                    <a:pt x="86" y="497"/>
                  </a:lnTo>
                  <a:lnTo>
                    <a:pt x="83" y="495"/>
                  </a:lnTo>
                  <a:lnTo>
                    <a:pt x="83" y="490"/>
                  </a:lnTo>
                  <a:lnTo>
                    <a:pt x="83" y="488"/>
                  </a:lnTo>
                  <a:lnTo>
                    <a:pt x="78" y="483"/>
                  </a:lnTo>
                  <a:lnTo>
                    <a:pt x="76" y="480"/>
                  </a:lnTo>
                  <a:lnTo>
                    <a:pt x="78" y="488"/>
                  </a:lnTo>
                  <a:lnTo>
                    <a:pt x="78" y="490"/>
                  </a:lnTo>
                  <a:lnTo>
                    <a:pt x="71" y="502"/>
                  </a:lnTo>
                  <a:lnTo>
                    <a:pt x="69" y="507"/>
                  </a:lnTo>
                  <a:lnTo>
                    <a:pt x="67" y="509"/>
                  </a:lnTo>
                  <a:lnTo>
                    <a:pt x="69" y="509"/>
                  </a:lnTo>
                  <a:lnTo>
                    <a:pt x="71" y="509"/>
                  </a:lnTo>
                  <a:lnTo>
                    <a:pt x="71" y="509"/>
                  </a:lnTo>
                  <a:lnTo>
                    <a:pt x="71" y="509"/>
                  </a:lnTo>
                  <a:lnTo>
                    <a:pt x="71" y="509"/>
                  </a:lnTo>
                  <a:lnTo>
                    <a:pt x="74" y="507"/>
                  </a:lnTo>
                  <a:lnTo>
                    <a:pt x="74" y="507"/>
                  </a:lnTo>
                  <a:lnTo>
                    <a:pt x="76" y="504"/>
                  </a:lnTo>
                  <a:lnTo>
                    <a:pt x="76" y="504"/>
                  </a:lnTo>
                  <a:lnTo>
                    <a:pt x="76" y="504"/>
                  </a:lnTo>
                  <a:lnTo>
                    <a:pt x="76" y="502"/>
                  </a:lnTo>
                  <a:lnTo>
                    <a:pt x="76" y="502"/>
                  </a:lnTo>
                  <a:lnTo>
                    <a:pt x="76" y="502"/>
                  </a:lnTo>
                  <a:lnTo>
                    <a:pt x="76" y="499"/>
                  </a:lnTo>
                  <a:lnTo>
                    <a:pt x="78" y="499"/>
                  </a:lnTo>
                  <a:lnTo>
                    <a:pt x="78" y="499"/>
                  </a:lnTo>
                  <a:lnTo>
                    <a:pt x="78" y="504"/>
                  </a:lnTo>
                  <a:lnTo>
                    <a:pt x="81" y="507"/>
                  </a:lnTo>
                  <a:lnTo>
                    <a:pt x="88" y="511"/>
                  </a:lnTo>
                  <a:lnTo>
                    <a:pt x="88" y="511"/>
                  </a:lnTo>
                  <a:lnTo>
                    <a:pt x="88" y="511"/>
                  </a:lnTo>
                  <a:lnTo>
                    <a:pt x="90" y="514"/>
                  </a:lnTo>
                  <a:lnTo>
                    <a:pt x="90" y="518"/>
                  </a:lnTo>
                  <a:lnTo>
                    <a:pt x="90" y="518"/>
                  </a:lnTo>
                  <a:lnTo>
                    <a:pt x="93" y="521"/>
                  </a:lnTo>
                  <a:lnTo>
                    <a:pt x="93" y="521"/>
                  </a:lnTo>
                  <a:lnTo>
                    <a:pt x="95" y="525"/>
                  </a:lnTo>
                  <a:lnTo>
                    <a:pt x="97" y="525"/>
                  </a:lnTo>
                  <a:lnTo>
                    <a:pt x="97" y="525"/>
                  </a:lnTo>
                  <a:lnTo>
                    <a:pt x="97" y="525"/>
                  </a:lnTo>
                  <a:lnTo>
                    <a:pt x="97" y="523"/>
                  </a:lnTo>
                  <a:lnTo>
                    <a:pt x="102" y="528"/>
                  </a:lnTo>
                  <a:lnTo>
                    <a:pt x="105" y="533"/>
                  </a:lnTo>
                  <a:lnTo>
                    <a:pt x="107" y="535"/>
                  </a:lnTo>
                  <a:lnTo>
                    <a:pt x="109" y="537"/>
                  </a:lnTo>
                  <a:lnTo>
                    <a:pt x="112" y="537"/>
                  </a:lnTo>
                  <a:lnTo>
                    <a:pt x="112" y="540"/>
                  </a:lnTo>
                  <a:lnTo>
                    <a:pt x="114" y="540"/>
                  </a:lnTo>
                  <a:lnTo>
                    <a:pt x="116" y="537"/>
                  </a:lnTo>
                  <a:lnTo>
                    <a:pt x="116" y="537"/>
                  </a:lnTo>
                  <a:lnTo>
                    <a:pt x="116" y="535"/>
                  </a:lnTo>
                  <a:lnTo>
                    <a:pt x="116" y="533"/>
                  </a:lnTo>
                  <a:lnTo>
                    <a:pt x="116" y="533"/>
                  </a:lnTo>
                  <a:lnTo>
                    <a:pt x="119" y="533"/>
                  </a:lnTo>
                  <a:lnTo>
                    <a:pt x="119" y="535"/>
                  </a:lnTo>
                  <a:lnTo>
                    <a:pt x="119" y="535"/>
                  </a:lnTo>
                  <a:lnTo>
                    <a:pt x="121" y="533"/>
                  </a:lnTo>
                  <a:lnTo>
                    <a:pt x="119" y="530"/>
                  </a:lnTo>
                  <a:lnTo>
                    <a:pt x="116" y="528"/>
                  </a:lnTo>
                  <a:lnTo>
                    <a:pt x="116" y="525"/>
                  </a:lnTo>
                  <a:lnTo>
                    <a:pt x="116" y="525"/>
                  </a:lnTo>
                  <a:lnTo>
                    <a:pt x="119" y="523"/>
                  </a:lnTo>
                  <a:lnTo>
                    <a:pt x="119" y="523"/>
                  </a:lnTo>
                  <a:lnTo>
                    <a:pt x="116" y="523"/>
                  </a:lnTo>
                  <a:lnTo>
                    <a:pt x="119" y="521"/>
                  </a:lnTo>
                  <a:lnTo>
                    <a:pt x="119" y="521"/>
                  </a:lnTo>
                  <a:lnTo>
                    <a:pt x="121" y="521"/>
                  </a:lnTo>
                  <a:lnTo>
                    <a:pt x="121" y="518"/>
                  </a:lnTo>
                  <a:lnTo>
                    <a:pt x="119" y="516"/>
                  </a:lnTo>
                  <a:lnTo>
                    <a:pt x="119" y="514"/>
                  </a:lnTo>
                  <a:lnTo>
                    <a:pt x="121" y="507"/>
                  </a:lnTo>
                  <a:lnTo>
                    <a:pt x="121" y="504"/>
                  </a:lnTo>
                  <a:lnTo>
                    <a:pt x="123" y="504"/>
                  </a:lnTo>
                  <a:lnTo>
                    <a:pt x="126" y="504"/>
                  </a:lnTo>
                  <a:lnTo>
                    <a:pt x="128" y="502"/>
                  </a:lnTo>
                  <a:lnTo>
                    <a:pt x="131" y="499"/>
                  </a:lnTo>
                  <a:lnTo>
                    <a:pt x="140" y="507"/>
                  </a:lnTo>
                  <a:lnTo>
                    <a:pt x="142" y="509"/>
                  </a:lnTo>
                  <a:lnTo>
                    <a:pt x="142" y="511"/>
                  </a:lnTo>
                  <a:lnTo>
                    <a:pt x="142" y="511"/>
                  </a:lnTo>
                  <a:lnTo>
                    <a:pt x="145" y="514"/>
                  </a:lnTo>
                  <a:lnTo>
                    <a:pt x="147" y="514"/>
                  </a:lnTo>
                  <a:lnTo>
                    <a:pt x="152" y="518"/>
                  </a:lnTo>
                  <a:lnTo>
                    <a:pt x="154" y="518"/>
                  </a:lnTo>
                  <a:lnTo>
                    <a:pt x="154" y="518"/>
                  </a:lnTo>
                  <a:lnTo>
                    <a:pt x="157" y="518"/>
                  </a:lnTo>
                  <a:lnTo>
                    <a:pt x="161" y="516"/>
                  </a:lnTo>
                  <a:lnTo>
                    <a:pt x="161" y="514"/>
                  </a:lnTo>
                  <a:lnTo>
                    <a:pt x="161" y="514"/>
                  </a:lnTo>
                  <a:lnTo>
                    <a:pt x="164" y="511"/>
                  </a:lnTo>
                  <a:lnTo>
                    <a:pt x="164" y="511"/>
                  </a:lnTo>
                  <a:lnTo>
                    <a:pt x="164" y="509"/>
                  </a:lnTo>
                  <a:lnTo>
                    <a:pt x="166" y="509"/>
                  </a:lnTo>
                  <a:lnTo>
                    <a:pt x="168" y="509"/>
                  </a:lnTo>
                  <a:lnTo>
                    <a:pt x="171" y="509"/>
                  </a:lnTo>
                  <a:lnTo>
                    <a:pt x="171" y="511"/>
                  </a:lnTo>
                  <a:lnTo>
                    <a:pt x="171" y="511"/>
                  </a:lnTo>
                  <a:lnTo>
                    <a:pt x="168" y="516"/>
                  </a:lnTo>
                  <a:lnTo>
                    <a:pt x="173" y="518"/>
                  </a:lnTo>
                  <a:lnTo>
                    <a:pt x="178" y="518"/>
                  </a:lnTo>
                  <a:lnTo>
                    <a:pt x="175" y="521"/>
                  </a:lnTo>
                  <a:lnTo>
                    <a:pt x="175" y="521"/>
                  </a:lnTo>
                  <a:lnTo>
                    <a:pt x="175" y="521"/>
                  </a:lnTo>
                  <a:lnTo>
                    <a:pt x="175" y="523"/>
                  </a:lnTo>
                  <a:lnTo>
                    <a:pt x="178" y="523"/>
                  </a:lnTo>
                  <a:lnTo>
                    <a:pt x="180" y="523"/>
                  </a:lnTo>
                  <a:lnTo>
                    <a:pt x="180" y="523"/>
                  </a:lnTo>
                  <a:lnTo>
                    <a:pt x="180" y="521"/>
                  </a:lnTo>
                  <a:lnTo>
                    <a:pt x="183" y="521"/>
                  </a:lnTo>
                  <a:lnTo>
                    <a:pt x="185" y="523"/>
                  </a:lnTo>
                  <a:lnTo>
                    <a:pt x="187" y="523"/>
                  </a:lnTo>
                  <a:lnTo>
                    <a:pt x="192" y="523"/>
                  </a:lnTo>
                  <a:lnTo>
                    <a:pt x="192" y="521"/>
                  </a:lnTo>
                  <a:lnTo>
                    <a:pt x="197" y="518"/>
                  </a:lnTo>
                  <a:lnTo>
                    <a:pt x="199" y="516"/>
                  </a:lnTo>
                  <a:lnTo>
                    <a:pt x="199" y="516"/>
                  </a:lnTo>
                  <a:lnTo>
                    <a:pt x="199" y="518"/>
                  </a:lnTo>
                  <a:lnTo>
                    <a:pt x="197" y="521"/>
                  </a:lnTo>
                  <a:lnTo>
                    <a:pt x="197" y="521"/>
                  </a:lnTo>
                  <a:lnTo>
                    <a:pt x="194" y="523"/>
                  </a:lnTo>
                  <a:lnTo>
                    <a:pt x="192" y="523"/>
                  </a:lnTo>
                  <a:lnTo>
                    <a:pt x="192" y="523"/>
                  </a:lnTo>
                  <a:lnTo>
                    <a:pt x="190" y="523"/>
                  </a:lnTo>
                  <a:lnTo>
                    <a:pt x="190" y="523"/>
                  </a:lnTo>
                  <a:lnTo>
                    <a:pt x="190" y="525"/>
                  </a:lnTo>
                  <a:lnTo>
                    <a:pt x="190" y="525"/>
                  </a:lnTo>
                  <a:lnTo>
                    <a:pt x="190" y="525"/>
                  </a:lnTo>
                  <a:lnTo>
                    <a:pt x="190" y="528"/>
                  </a:lnTo>
                  <a:lnTo>
                    <a:pt x="194" y="528"/>
                  </a:lnTo>
                  <a:lnTo>
                    <a:pt x="197" y="528"/>
                  </a:lnTo>
                  <a:lnTo>
                    <a:pt x="199" y="525"/>
                  </a:lnTo>
                  <a:lnTo>
                    <a:pt x="199" y="523"/>
                  </a:lnTo>
                  <a:lnTo>
                    <a:pt x="199" y="523"/>
                  </a:lnTo>
                  <a:lnTo>
                    <a:pt x="201" y="521"/>
                  </a:lnTo>
                  <a:lnTo>
                    <a:pt x="201" y="521"/>
                  </a:lnTo>
                  <a:lnTo>
                    <a:pt x="201" y="523"/>
                  </a:lnTo>
                  <a:lnTo>
                    <a:pt x="201" y="523"/>
                  </a:lnTo>
                  <a:lnTo>
                    <a:pt x="204" y="523"/>
                  </a:lnTo>
                  <a:lnTo>
                    <a:pt x="204" y="523"/>
                  </a:lnTo>
                  <a:lnTo>
                    <a:pt x="204" y="521"/>
                  </a:lnTo>
                  <a:lnTo>
                    <a:pt x="206" y="521"/>
                  </a:lnTo>
                  <a:lnTo>
                    <a:pt x="209" y="523"/>
                  </a:lnTo>
                  <a:lnTo>
                    <a:pt x="209" y="523"/>
                  </a:lnTo>
                  <a:lnTo>
                    <a:pt x="211" y="523"/>
                  </a:lnTo>
                  <a:lnTo>
                    <a:pt x="216" y="530"/>
                  </a:lnTo>
                  <a:lnTo>
                    <a:pt x="218" y="533"/>
                  </a:lnTo>
                  <a:lnTo>
                    <a:pt x="218" y="533"/>
                  </a:lnTo>
                  <a:lnTo>
                    <a:pt x="220" y="535"/>
                  </a:lnTo>
                  <a:lnTo>
                    <a:pt x="220" y="537"/>
                  </a:lnTo>
                  <a:lnTo>
                    <a:pt x="220" y="537"/>
                  </a:lnTo>
                  <a:lnTo>
                    <a:pt x="218" y="537"/>
                  </a:lnTo>
                  <a:lnTo>
                    <a:pt x="218" y="535"/>
                  </a:lnTo>
                  <a:lnTo>
                    <a:pt x="216" y="533"/>
                  </a:lnTo>
                  <a:lnTo>
                    <a:pt x="216" y="530"/>
                  </a:lnTo>
                  <a:lnTo>
                    <a:pt x="213" y="530"/>
                  </a:lnTo>
                  <a:lnTo>
                    <a:pt x="211" y="530"/>
                  </a:lnTo>
                  <a:lnTo>
                    <a:pt x="209" y="525"/>
                  </a:lnTo>
                  <a:lnTo>
                    <a:pt x="209" y="525"/>
                  </a:lnTo>
                  <a:lnTo>
                    <a:pt x="209" y="525"/>
                  </a:lnTo>
                  <a:lnTo>
                    <a:pt x="209" y="523"/>
                  </a:lnTo>
                  <a:lnTo>
                    <a:pt x="206" y="523"/>
                  </a:lnTo>
                  <a:lnTo>
                    <a:pt x="206" y="523"/>
                  </a:lnTo>
                  <a:lnTo>
                    <a:pt x="206" y="523"/>
                  </a:lnTo>
                  <a:lnTo>
                    <a:pt x="204" y="523"/>
                  </a:lnTo>
                  <a:lnTo>
                    <a:pt x="204" y="523"/>
                  </a:lnTo>
                  <a:lnTo>
                    <a:pt x="201" y="523"/>
                  </a:lnTo>
                  <a:lnTo>
                    <a:pt x="201" y="523"/>
                  </a:lnTo>
                  <a:lnTo>
                    <a:pt x="199" y="525"/>
                  </a:lnTo>
                  <a:lnTo>
                    <a:pt x="199" y="525"/>
                  </a:lnTo>
                  <a:lnTo>
                    <a:pt x="199" y="525"/>
                  </a:lnTo>
                  <a:lnTo>
                    <a:pt x="199" y="528"/>
                  </a:lnTo>
                  <a:lnTo>
                    <a:pt x="199" y="528"/>
                  </a:lnTo>
                  <a:lnTo>
                    <a:pt x="197" y="528"/>
                  </a:lnTo>
                  <a:lnTo>
                    <a:pt x="197" y="528"/>
                  </a:lnTo>
                  <a:lnTo>
                    <a:pt x="194" y="528"/>
                  </a:lnTo>
                  <a:lnTo>
                    <a:pt x="194" y="530"/>
                  </a:lnTo>
                  <a:lnTo>
                    <a:pt x="194" y="530"/>
                  </a:lnTo>
                  <a:lnTo>
                    <a:pt x="197" y="530"/>
                  </a:lnTo>
                  <a:lnTo>
                    <a:pt x="197" y="533"/>
                  </a:lnTo>
                  <a:lnTo>
                    <a:pt x="194" y="530"/>
                  </a:lnTo>
                  <a:lnTo>
                    <a:pt x="190" y="528"/>
                  </a:lnTo>
                  <a:lnTo>
                    <a:pt x="178" y="525"/>
                  </a:lnTo>
                  <a:lnTo>
                    <a:pt x="173" y="523"/>
                  </a:lnTo>
                  <a:lnTo>
                    <a:pt x="161" y="518"/>
                  </a:lnTo>
                  <a:lnTo>
                    <a:pt x="161" y="518"/>
                  </a:lnTo>
                  <a:lnTo>
                    <a:pt x="154" y="521"/>
                  </a:lnTo>
                  <a:lnTo>
                    <a:pt x="152" y="521"/>
                  </a:lnTo>
                  <a:lnTo>
                    <a:pt x="152" y="521"/>
                  </a:lnTo>
                  <a:lnTo>
                    <a:pt x="147" y="516"/>
                  </a:lnTo>
                  <a:lnTo>
                    <a:pt x="145" y="516"/>
                  </a:lnTo>
                  <a:lnTo>
                    <a:pt x="145" y="516"/>
                  </a:lnTo>
                  <a:lnTo>
                    <a:pt x="142" y="516"/>
                  </a:lnTo>
                  <a:lnTo>
                    <a:pt x="135" y="521"/>
                  </a:lnTo>
                  <a:lnTo>
                    <a:pt x="135" y="521"/>
                  </a:lnTo>
                  <a:lnTo>
                    <a:pt x="133" y="521"/>
                  </a:lnTo>
                  <a:lnTo>
                    <a:pt x="133" y="521"/>
                  </a:lnTo>
                  <a:lnTo>
                    <a:pt x="133" y="518"/>
                  </a:lnTo>
                  <a:lnTo>
                    <a:pt x="131" y="518"/>
                  </a:lnTo>
                  <a:lnTo>
                    <a:pt x="131" y="521"/>
                  </a:lnTo>
                  <a:lnTo>
                    <a:pt x="128" y="523"/>
                  </a:lnTo>
                  <a:lnTo>
                    <a:pt x="126" y="525"/>
                  </a:lnTo>
                  <a:lnTo>
                    <a:pt x="126" y="525"/>
                  </a:lnTo>
                  <a:lnTo>
                    <a:pt x="126" y="530"/>
                  </a:lnTo>
                  <a:lnTo>
                    <a:pt x="131" y="533"/>
                  </a:lnTo>
                  <a:lnTo>
                    <a:pt x="133" y="535"/>
                  </a:lnTo>
                  <a:lnTo>
                    <a:pt x="133" y="540"/>
                  </a:lnTo>
                  <a:lnTo>
                    <a:pt x="131" y="544"/>
                  </a:lnTo>
                  <a:lnTo>
                    <a:pt x="131" y="547"/>
                  </a:lnTo>
                  <a:lnTo>
                    <a:pt x="131" y="549"/>
                  </a:lnTo>
                  <a:lnTo>
                    <a:pt x="133" y="549"/>
                  </a:lnTo>
                  <a:lnTo>
                    <a:pt x="138" y="554"/>
                  </a:lnTo>
                  <a:lnTo>
                    <a:pt x="140" y="554"/>
                  </a:lnTo>
                  <a:lnTo>
                    <a:pt x="135" y="556"/>
                  </a:lnTo>
                  <a:lnTo>
                    <a:pt x="135" y="556"/>
                  </a:lnTo>
                  <a:lnTo>
                    <a:pt x="138" y="556"/>
                  </a:lnTo>
                  <a:lnTo>
                    <a:pt x="135" y="559"/>
                  </a:lnTo>
                  <a:lnTo>
                    <a:pt x="138" y="559"/>
                  </a:lnTo>
                  <a:lnTo>
                    <a:pt x="140" y="559"/>
                  </a:lnTo>
                  <a:lnTo>
                    <a:pt x="140" y="559"/>
                  </a:lnTo>
                  <a:lnTo>
                    <a:pt x="140" y="561"/>
                  </a:lnTo>
                  <a:lnTo>
                    <a:pt x="142" y="566"/>
                  </a:lnTo>
                  <a:lnTo>
                    <a:pt x="142" y="580"/>
                  </a:lnTo>
                  <a:lnTo>
                    <a:pt x="145" y="585"/>
                  </a:lnTo>
                  <a:lnTo>
                    <a:pt x="145" y="585"/>
                  </a:lnTo>
                  <a:lnTo>
                    <a:pt x="147" y="587"/>
                  </a:lnTo>
                  <a:lnTo>
                    <a:pt x="147" y="587"/>
                  </a:lnTo>
                  <a:lnTo>
                    <a:pt x="149" y="587"/>
                  </a:lnTo>
                  <a:lnTo>
                    <a:pt x="149" y="589"/>
                  </a:lnTo>
                  <a:lnTo>
                    <a:pt x="149" y="589"/>
                  </a:lnTo>
                  <a:lnTo>
                    <a:pt x="149" y="589"/>
                  </a:lnTo>
                  <a:lnTo>
                    <a:pt x="149" y="589"/>
                  </a:lnTo>
                  <a:lnTo>
                    <a:pt x="149" y="592"/>
                  </a:lnTo>
                  <a:lnTo>
                    <a:pt x="149" y="592"/>
                  </a:lnTo>
                  <a:lnTo>
                    <a:pt x="152" y="592"/>
                  </a:lnTo>
                  <a:lnTo>
                    <a:pt x="149" y="594"/>
                  </a:lnTo>
                  <a:lnTo>
                    <a:pt x="147" y="594"/>
                  </a:lnTo>
                  <a:lnTo>
                    <a:pt x="145" y="592"/>
                  </a:lnTo>
                  <a:lnTo>
                    <a:pt x="142" y="592"/>
                  </a:lnTo>
                  <a:lnTo>
                    <a:pt x="142" y="589"/>
                  </a:lnTo>
                  <a:lnTo>
                    <a:pt x="142" y="587"/>
                  </a:lnTo>
                  <a:lnTo>
                    <a:pt x="140" y="585"/>
                  </a:lnTo>
                  <a:lnTo>
                    <a:pt x="140" y="585"/>
                  </a:lnTo>
                  <a:lnTo>
                    <a:pt x="138" y="585"/>
                  </a:lnTo>
                  <a:lnTo>
                    <a:pt x="138" y="582"/>
                  </a:lnTo>
                  <a:lnTo>
                    <a:pt x="138" y="582"/>
                  </a:lnTo>
                  <a:lnTo>
                    <a:pt x="135" y="582"/>
                  </a:lnTo>
                  <a:lnTo>
                    <a:pt x="135" y="582"/>
                  </a:lnTo>
                  <a:lnTo>
                    <a:pt x="135" y="580"/>
                  </a:lnTo>
                  <a:lnTo>
                    <a:pt x="133" y="580"/>
                  </a:lnTo>
                  <a:lnTo>
                    <a:pt x="133" y="578"/>
                  </a:lnTo>
                  <a:lnTo>
                    <a:pt x="133" y="578"/>
                  </a:lnTo>
                  <a:lnTo>
                    <a:pt x="131" y="578"/>
                  </a:lnTo>
                  <a:lnTo>
                    <a:pt x="131" y="575"/>
                  </a:lnTo>
                  <a:lnTo>
                    <a:pt x="131" y="575"/>
                  </a:lnTo>
                  <a:lnTo>
                    <a:pt x="128" y="575"/>
                  </a:lnTo>
                  <a:lnTo>
                    <a:pt x="126" y="573"/>
                  </a:lnTo>
                  <a:lnTo>
                    <a:pt x="126" y="570"/>
                  </a:lnTo>
                  <a:lnTo>
                    <a:pt x="126" y="570"/>
                  </a:lnTo>
                  <a:lnTo>
                    <a:pt x="123" y="570"/>
                  </a:lnTo>
                  <a:lnTo>
                    <a:pt x="121" y="570"/>
                  </a:lnTo>
                  <a:lnTo>
                    <a:pt x="121" y="568"/>
                  </a:lnTo>
                  <a:lnTo>
                    <a:pt x="121" y="568"/>
                  </a:lnTo>
                  <a:lnTo>
                    <a:pt x="121" y="566"/>
                  </a:lnTo>
                  <a:lnTo>
                    <a:pt x="121" y="566"/>
                  </a:lnTo>
                  <a:lnTo>
                    <a:pt x="121" y="563"/>
                  </a:lnTo>
                  <a:lnTo>
                    <a:pt x="121" y="563"/>
                  </a:lnTo>
                  <a:lnTo>
                    <a:pt x="123" y="554"/>
                  </a:lnTo>
                  <a:lnTo>
                    <a:pt x="123" y="554"/>
                  </a:lnTo>
                  <a:lnTo>
                    <a:pt x="123" y="554"/>
                  </a:lnTo>
                  <a:lnTo>
                    <a:pt x="126" y="554"/>
                  </a:lnTo>
                  <a:lnTo>
                    <a:pt x="123" y="554"/>
                  </a:lnTo>
                  <a:lnTo>
                    <a:pt x="123" y="551"/>
                  </a:lnTo>
                  <a:lnTo>
                    <a:pt x="123" y="551"/>
                  </a:lnTo>
                  <a:lnTo>
                    <a:pt x="123" y="549"/>
                  </a:lnTo>
                  <a:lnTo>
                    <a:pt x="123" y="544"/>
                  </a:lnTo>
                  <a:lnTo>
                    <a:pt x="123" y="544"/>
                  </a:lnTo>
                  <a:lnTo>
                    <a:pt x="121" y="542"/>
                  </a:lnTo>
                  <a:lnTo>
                    <a:pt x="116" y="542"/>
                  </a:lnTo>
                  <a:lnTo>
                    <a:pt x="114" y="542"/>
                  </a:lnTo>
                  <a:lnTo>
                    <a:pt x="114" y="542"/>
                  </a:lnTo>
                  <a:lnTo>
                    <a:pt x="109" y="547"/>
                  </a:lnTo>
                  <a:lnTo>
                    <a:pt x="109" y="551"/>
                  </a:lnTo>
                  <a:lnTo>
                    <a:pt x="109" y="559"/>
                  </a:lnTo>
                  <a:lnTo>
                    <a:pt x="109" y="563"/>
                  </a:lnTo>
                  <a:lnTo>
                    <a:pt x="109" y="566"/>
                  </a:lnTo>
                  <a:lnTo>
                    <a:pt x="107" y="568"/>
                  </a:lnTo>
                  <a:lnTo>
                    <a:pt x="105" y="570"/>
                  </a:lnTo>
                  <a:lnTo>
                    <a:pt x="105" y="578"/>
                  </a:lnTo>
                  <a:lnTo>
                    <a:pt x="105" y="578"/>
                  </a:lnTo>
                  <a:lnTo>
                    <a:pt x="107" y="578"/>
                  </a:lnTo>
                  <a:lnTo>
                    <a:pt x="107" y="578"/>
                  </a:lnTo>
                  <a:lnTo>
                    <a:pt x="109" y="580"/>
                  </a:lnTo>
                  <a:lnTo>
                    <a:pt x="109" y="582"/>
                  </a:lnTo>
                  <a:lnTo>
                    <a:pt x="109" y="587"/>
                  </a:lnTo>
                  <a:lnTo>
                    <a:pt x="112" y="589"/>
                  </a:lnTo>
                  <a:lnTo>
                    <a:pt x="112" y="592"/>
                  </a:lnTo>
                  <a:lnTo>
                    <a:pt x="112" y="594"/>
                  </a:lnTo>
                  <a:lnTo>
                    <a:pt x="112" y="596"/>
                  </a:lnTo>
                  <a:lnTo>
                    <a:pt x="112" y="599"/>
                  </a:lnTo>
                  <a:lnTo>
                    <a:pt x="109" y="606"/>
                  </a:lnTo>
                  <a:lnTo>
                    <a:pt x="109" y="611"/>
                  </a:lnTo>
                  <a:lnTo>
                    <a:pt x="107" y="613"/>
                  </a:lnTo>
                  <a:lnTo>
                    <a:pt x="109" y="620"/>
                  </a:lnTo>
                  <a:lnTo>
                    <a:pt x="112" y="622"/>
                  </a:lnTo>
                  <a:lnTo>
                    <a:pt x="112" y="625"/>
                  </a:lnTo>
                  <a:lnTo>
                    <a:pt x="112" y="627"/>
                  </a:lnTo>
                  <a:lnTo>
                    <a:pt x="112" y="627"/>
                  </a:lnTo>
                  <a:lnTo>
                    <a:pt x="119" y="634"/>
                  </a:lnTo>
                  <a:lnTo>
                    <a:pt x="121" y="641"/>
                  </a:lnTo>
                  <a:lnTo>
                    <a:pt x="123" y="646"/>
                  </a:lnTo>
                  <a:lnTo>
                    <a:pt x="131" y="653"/>
                  </a:lnTo>
                  <a:lnTo>
                    <a:pt x="133" y="653"/>
                  </a:lnTo>
                  <a:lnTo>
                    <a:pt x="135" y="653"/>
                  </a:lnTo>
                  <a:lnTo>
                    <a:pt x="138" y="653"/>
                  </a:lnTo>
                  <a:lnTo>
                    <a:pt x="140" y="653"/>
                  </a:lnTo>
                  <a:lnTo>
                    <a:pt x="142" y="653"/>
                  </a:lnTo>
                  <a:lnTo>
                    <a:pt x="142" y="656"/>
                  </a:lnTo>
                  <a:lnTo>
                    <a:pt x="147" y="653"/>
                  </a:lnTo>
                  <a:lnTo>
                    <a:pt x="149" y="656"/>
                  </a:lnTo>
                  <a:lnTo>
                    <a:pt x="152" y="656"/>
                  </a:lnTo>
                  <a:lnTo>
                    <a:pt x="154" y="660"/>
                  </a:lnTo>
                  <a:lnTo>
                    <a:pt x="157" y="672"/>
                  </a:lnTo>
                  <a:lnTo>
                    <a:pt x="159" y="677"/>
                  </a:lnTo>
                  <a:lnTo>
                    <a:pt x="157" y="684"/>
                  </a:lnTo>
                  <a:lnTo>
                    <a:pt x="157" y="684"/>
                  </a:lnTo>
                  <a:lnTo>
                    <a:pt x="157" y="684"/>
                  </a:lnTo>
                  <a:lnTo>
                    <a:pt x="159" y="684"/>
                  </a:lnTo>
                  <a:lnTo>
                    <a:pt x="159" y="684"/>
                  </a:lnTo>
                  <a:lnTo>
                    <a:pt x="159" y="684"/>
                  </a:lnTo>
                  <a:lnTo>
                    <a:pt x="159" y="686"/>
                  </a:lnTo>
                  <a:lnTo>
                    <a:pt x="159" y="686"/>
                  </a:lnTo>
                  <a:lnTo>
                    <a:pt x="159" y="686"/>
                  </a:lnTo>
                  <a:lnTo>
                    <a:pt x="157" y="686"/>
                  </a:lnTo>
                  <a:lnTo>
                    <a:pt x="154" y="686"/>
                  </a:lnTo>
                  <a:lnTo>
                    <a:pt x="154" y="686"/>
                  </a:lnTo>
                  <a:lnTo>
                    <a:pt x="152" y="693"/>
                  </a:lnTo>
                  <a:lnTo>
                    <a:pt x="152" y="696"/>
                  </a:lnTo>
                  <a:lnTo>
                    <a:pt x="149" y="696"/>
                  </a:lnTo>
                  <a:lnTo>
                    <a:pt x="147" y="698"/>
                  </a:lnTo>
                  <a:lnTo>
                    <a:pt x="145" y="698"/>
                  </a:lnTo>
                  <a:lnTo>
                    <a:pt x="145" y="698"/>
                  </a:lnTo>
                  <a:lnTo>
                    <a:pt x="142" y="696"/>
                  </a:lnTo>
                  <a:lnTo>
                    <a:pt x="140" y="696"/>
                  </a:lnTo>
                  <a:lnTo>
                    <a:pt x="140" y="696"/>
                  </a:lnTo>
                  <a:lnTo>
                    <a:pt x="138" y="698"/>
                  </a:lnTo>
                  <a:lnTo>
                    <a:pt x="135" y="701"/>
                  </a:lnTo>
                  <a:lnTo>
                    <a:pt x="135" y="703"/>
                  </a:lnTo>
                  <a:lnTo>
                    <a:pt x="138" y="703"/>
                  </a:lnTo>
                  <a:lnTo>
                    <a:pt x="138" y="705"/>
                  </a:lnTo>
                  <a:lnTo>
                    <a:pt x="140" y="705"/>
                  </a:lnTo>
                  <a:lnTo>
                    <a:pt x="140" y="708"/>
                  </a:lnTo>
                  <a:lnTo>
                    <a:pt x="138" y="708"/>
                  </a:lnTo>
                  <a:lnTo>
                    <a:pt x="135" y="708"/>
                  </a:lnTo>
                  <a:lnTo>
                    <a:pt x="135" y="710"/>
                  </a:lnTo>
                  <a:lnTo>
                    <a:pt x="135" y="712"/>
                  </a:lnTo>
                  <a:lnTo>
                    <a:pt x="138" y="717"/>
                  </a:lnTo>
                  <a:lnTo>
                    <a:pt x="138" y="724"/>
                  </a:lnTo>
                  <a:lnTo>
                    <a:pt x="135" y="729"/>
                  </a:lnTo>
                  <a:lnTo>
                    <a:pt x="135" y="729"/>
                  </a:lnTo>
                  <a:lnTo>
                    <a:pt x="138" y="734"/>
                  </a:lnTo>
                  <a:lnTo>
                    <a:pt x="138" y="734"/>
                  </a:lnTo>
                  <a:lnTo>
                    <a:pt x="138" y="736"/>
                  </a:lnTo>
                  <a:lnTo>
                    <a:pt x="138" y="736"/>
                  </a:lnTo>
                  <a:lnTo>
                    <a:pt x="138" y="738"/>
                  </a:lnTo>
                  <a:lnTo>
                    <a:pt x="138" y="738"/>
                  </a:lnTo>
                  <a:lnTo>
                    <a:pt x="140" y="738"/>
                  </a:lnTo>
                  <a:lnTo>
                    <a:pt x="140" y="741"/>
                  </a:lnTo>
                  <a:lnTo>
                    <a:pt x="140" y="743"/>
                  </a:lnTo>
                  <a:lnTo>
                    <a:pt x="140" y="743"/>
                  </a:lnTo>
                  <a:lnTo>
                    <a:pt x="140" y="746"/>
                  </a:lnTo>
                  <a:lnTo>
                    <a:pt x="142" y="746"/>
                  </a:lnTo>
                  <a:lnTo>
                    <a:pt x="145" y="748"/>
                  </a:lnTo>
                  <a:lnTo>
                    <a:pt x="152" y="755"/>
                  </a:lnTo>
                  <a:lnTo>
                    <a:pt x="154" y="760"/>
                  </a:lnTo>
                  <a:lnTo>
                    <a:pt x="159" y="769"/>
                  </a:lnTo>
                  <a:lnTo>
                    <a:pt x="159" y="774"/>
                  </a:lnTo>
                  <a:lnTo>
                    <a:pt x="159" y="776"/>
                  </a:lnTo>
                  <a:lnTo>
                    <a:pt x="161" y="776"/>
                  </a:lnTo>
                  <a:lnTo>
                    <a:pt x="164" y="779"/>
                  </a:lnTo>
                  <a:lnTo>
                    <a:pt x="166" y="779"/>
                  </a:lnTo>
                  <a:lnTo>
                    <a:pt x="166" y="781"/>
                  </a:lnTo>
                  <a:lnTo>
                    <a:pt x="168" y="783"/>
                  </a:lnTo>
                  <a:lnTo>
                    <a:pt x="168" y="786"/>
                  </a:lnTo>
                  <a:lnTo>
                    <a:pt x="168" y="788"/>
                  </a:lnTo>
                  <a:lnTo>
                    <a:pt x="168" y="791"/>
                  </a:lnTo>
                  <a:lnTo>
                    <a:pt x="168" y="793"/>
                  </a:lnTo>
                  <a:lnTo>
                    <a:pt x="168" y="795"/>
                  </a:lnTo>
                  <a:lnTo>
                    <a:pt x="171" y="798"/>
                  </a:lnTo>
                  <a:lnTo>
                    <a:pt x="173" y="802"/>
                  </a:lnTo>
                  <a:lnTo>
                    <a:pt x="173" y="805"/>
                  </a:lnTo>
                  <a:lnTo>
                    <a:pt x="175" y="807"/>
                  </a:lnTo>
                  <a:lnTo>
                    <a:pt x="178" y="809"/>
                  </a:lnTo>
                  <a:lnTo>
                    <a:pt x="180" y="812"/>
                  </a:lnTo>
                  <a:lnTo>
                    <a:pt x="180" y="819"/>
                  </a:lnTo>
                  <a:lnTo>
                    <a:pt x="183" y="826"/>
                  </a:lnTo>
                  <a:lnTo>
                    <a:pt x="183" y="828"/>
                  </a:lnTo>
                  <a:lnTo>
                    <a:pt x="190" y="831"/>
                  </a:lnTo>
                  <a:lnTo>
                    <a:pt x="192" y="833"/>
                  </a:lnTo>
                  <a:lnTo>
                    <a:pt x="194" y="836"/>
                  </a:lnTo>
                  <a:lnTo>
                    <a:pt x="197" y="843"/>
                  </a:lnTo>
                  <a:lnTo>
                    <a:pt x="199" y="847"/>
                  </a:lnTo>
                  <a:lnTo>
                    <a:pt x="201" y="852"/>
                  </a:lnTo>
                  <a:lnTo>
                    <a:pt x="204" y="854"/>
                  </a:lnTo>
                  <a:lnTo>
                    <a:pt x="206" y="857"/>
                  </a:lnTo>
                  <a:lnTo>
                    <a:pt x="213" y="859"/>
                  </a:lnTo>
                  <a:lnTo>
                    <a:pt x="216" y="862"/>
                  </a:lnTo>
                  <a:lnTo>
                    <a:pt x="216" y="864"/>
                  </a:lnTo>
                  <a:lnTo>
                    <a:pt x="216" y="866"/>
                  </a:lnTo>
                  <a:lnTo>
                    <a:pt x="216" y="869"/>
                  </a:lnTo>
                  <a:lnTo>
                    <a:pt x="216" y="871"/>
                  </a:lnTo>
                  <a:lnTo>
                    <a:pt x="218" y="873"/>
                  </a:lnTo>
                  <a:lnTo>
                    <a:pt x="218" y="876"/>
                  </a:lnTo>
                  <a:lnTo>
                    <a:pt x="218" y="876"/>
                  </a:lnTo>
                  <a:lnTo>
                    <a:pt x="216" y="876"/>
                  </a:lnTo>
                  <a:lnTo>
                    <a:pt x="216" y="876"/>
                  </a:lnTo>
                  <a:lnTo>
                    <a:pt x="216" y="873"/>
                  </a:lnTo>
                  <a:lnTo>
                    <a:pt x="216" y="871"/>
                  </a:lnTo>
                  <a:lnTo>
                    <a:pt x="211" y="880"/>
                  </a:lnTo>
                  <a:lnTo>
                    <a:pt x="211" y="883"/>
                  </a:lnTo>
                  <a:lnTo>
                    <a:pt x="211" y="885"/>
                  </a:lnTo>
                  <a:lnTo>
                    <a:pt x="211" y="888"/>
                  </a:lnTo>
                  <a:lnTo>
                    <a:pt x="213" y="890"/>
                  </a:lnTo>
                  <a:lnTo>
                    <a:pt x="218" y="895"/>
                  </a:lnTo>
                  <a:lnTo>
                    <a:pt x="220" y="897"/>
                  </a:lnTo>
                  <a:lnTo>
                    <a:pt x="220" y="897"/>
                  </a:lnTo>
                  <a:lnTo>
                    <a:pt x="223" y="897"/>
                  </a:lnTo>
                  <a:lnTo>
                    <a:pt x="225" y="897"/>
                  </a:lnTo>
                  <a:lnTo>
                    <a:pt x="228" y="897"/>
                  </a:lnTo>
                  <a:lnTo>
                    <a:pt x="228" y="897"/>
                  </a:lnTo>
                  <a:lnTo>
                    <a:pt x="230" y="899"/>
                  </a:lnTo>
                  <a:lnTo>
                    <a:pt x="230" y="899"/>
                  </a:lnTo>
                  <a:lnTo>
                    <a:pt x="232" y="902"/>
                  </a:lnTo>
                  <a:lnTo>
                    <a:pt x="232" y="902"/>
                  </a:lnTo>
                  <a:lnTo>
                    <a:pt x="232" y="907"/>
                  </a:lnTo>
                  <a:lnTo>
                    <a:pt x="232" y="911"/>
                  </a:lnTo>
                  <a:lnTo>
                    <a:pt x="230" y="916"/>
                  </a:lnTo>
                  <a:lnTo>
                    <a:pt x="230" y="921"/>
                  </a:lnTo>
                  <a:lnTo>
                    <a:pt x="225" y="928"/>
                  </a:lnTo>
                  <a:lnTo>
                    <a:pt x="223" y="930"/>
                  </a:lnTo>
                  <a:lnTo>
                    <a:pt x="225" y="930"/>
                  </a:lnTo>
                  <a:lnTo>
                    <a:pt x="228" y="935"/>
                  </a:lnTo>
                  <a:lnTo>
                    <a:pt x="228" y="935"/>
                  </a:lnTo>
                  <a:lnTo>
                    <a:pt x="228" y="937"/>
                  </a:lnTo>
                  <a:lnTo>
                    <a:pt x="228" y="937"/>
                  </a:lnTo>
                  <a:lnTo>
                    <a:pt x="228" y="940"/>
                  </a:lnTo>
                  <a:lnTo>
                    <a:pt x="228" y="942"/>
                  </a:lnTo>
                  <a:lnTo>
                    <a:pt x="225" y="947"/>
                  </a:lnTo>
                  <a:lnTo>
                    <a:pt x="223" y="949"/>
                  </a:lnTo>
                  <a:lnTo>
                    <a:pt x="225" y="951"/>
                  </a:lnTo>
                  <a:lnTo>
                    <a:pt x="225" y="954"/>
                  </a:lnTo>
                  <a:lnTo>
                    <a:pt x="225" y="956"/>
                  </a:lnTo>
                  <a:lnTo>
                    <a:pt x="225" y="959"/>
                  </a:lnTo>
                  <a:lnTo>
                    <a:pt x="223" y="961"/>
                  </a:lnTo>
                  <a:lnTo>
                    <a:pt x="223" y="963"/>
                  </a:lnTo>
                  <a:lnTo>
                    <a:pt x="220" y="963"/>
                  </a:lnTo>
                  <a:lnTo>
                    <a:pt x="220" y="968"/>
                  </a:lnTo>
                  <a:lnTo>
                    <a:pt x="218" y="970"/>
                  </a:lnTo>
                  <a:lnTo>
                    <a:pt x="218" y="970"/>
                  </a:lnTo>
                  <a:lnTo>
                    <a:pt x="220" y="973"/>
                  </a:lnTo>
                  <a:lnTo>
                    <a:pt x="223" y="975"/>
                  </a:lnTo>
                  <a:lnTo>
                    <a:pt x="225" y="975"/>
                  </a:lnTo>
                  <a:lnTo>
                    <a:pt x="228" y="975"/>
                  </a:lnTo>
                  <a:lnTo>
                    <a:pt x="230" y="980"/>
                  </a:lnTo>
                  <a:lnTo>
                    <a:pt x="232" y="985"/>
                  </a:lnTo>
                  <a:lnTo>
                    <a:pt x="235" y="989"/>
                  </a:lnTo>
                  <a:lnTo>
                    <a:pt x="239" y="989"/>
                  </a:lnTo>
                  <a:lnTo>
                    <a:pt x="249" y="989"/>
                  </a:lnTo>
                  <a:lnTo>
                    <a:pt x="263" y="992"/>
                  </a:lnTo>
                  <a:lnTo>
                    <a:pt x="268" y="994"/>
                  </a:lnTo>
                  <a:lnTo>
                    <a:pt x="272" y="996"/>
                  </a:lnTo>
                  <a:lnTo>
                    <a:pt x="277" y="996"/>
                  </a:lnTo>
                  <a:lnTo>
                    <a:pt x="284" y="999"/>
                  </a:lnTo>
                  <a:lnTo>
                    <a:pt x="294" y="1006"/>
                  </a:lnTo>
                  <a:lnTo>
                    <a:pt x="296" y="1006"/>
                  </a:lnTo>
                  <a:lnTo>
                    <a:pt x="298" y="1006"/>
                  </a:lnTo>
                  <a:lnTo>
                    <a:pt x="301" y="1006"/>
                  </a:lnTo>
                  <a:lnTo>
                    <a:pt x="301" y="1006"/>
                  </a:lnTo>
                  <a:lnTo>
                    <a:pt x="303" y="1008"/>
                  </a:lnTo>
                  <a:lnTo>
                    <a:pt x="306" y="1008"/>
                  </a:lnTo>
                  <a:lnTo>
                    <a:pt x="308" y="1011"/>
                  </a:lnTo>
                  <a:lnTo>
                    <a:pt x="308" y="1011"/>
                  </a:lnTo>
                  <a:lnTo>
                    <a:pt x="310" y="1011"/>
                  </a:lnTo>
                  <a:lnTo>
                    <a:pt x="310" y="1011"/>
                  </a:lnTo>
                  <a:lnTo>
                    <a:pt x="313" y="1008"/>
                  </a:lnTo>
                  <a:lnTo>
                    <a:pt x="317" y="1008"/>
                  </a:lnTo>
                  <a:lnTo>
                    <a:pt x="320" y="1011"/>
                  </a:lnTo>
                  <a:lnTo>
                    <a:pt x="322" y="1011"/>
                  </a:lnTo>
                  <a:lnTo>
                    <a:pt x="322" y="1011"/>
                  </a:lnTo>
                  <a:lnTo>
                    <a:pt x="324" y="1011"/>
                  </a:lnTo>
                  <a:lnTo>
                    <a:pt x="327" y="1013"/>
                  </a:lnTo>
                  <a:lnTo>
                    <a:pt x="332" y="1018"/>
                  </a:lnTo>
                  <a:lnTo>
                    <a:pt x="336" y="1020"/>
                  </a:lnTo>
                  <a:lnTo>
                    <a:pt x="346" y="1032"/>
                  </a:lnTo>
                  <a:lnTo>
                    <a:pt x="348" y="1034"/>
                  </a:lnTo>
                  <a:lnTo>
                    <a:pt x="351" y="1034"/>
                  </a:lnTo>
                  <a:lnTo>
                    <a:pt x="351" y="1034"/>
                  </a:lnTo>
                  <a:lnTo>
                    <a:pt x="351" y="1034"/>
                  </a:lnTo>
                  <a:lnTo>
                    <a:pt x="353" y="1037"/>
                  </a:lnTo>
                  <a:lnTo>
                    <a:pt x="351" y="1037"/>
                  </a:lnTo>
                  <a:lnTo>
                    <a:pt x="351" y="1039"/>
                  </a:lnTo>
                  <a:lnTo>
                    <a:pt x="353" y="1039"/>
                  </a:lnTo>
                  <a:lnTo>
                    <a:pt x="353" y="1041"/>
                  </a:lnTo>
                  <a:lnTo>
                    <a:pt x="353" y="1041"/>
                  </a:lnTo>
                  <a:lnTo>
                    <a:pt x="353" y="1044"/>
                  </a:lnTo>
                  <a:lnTo>
                    <a:pt x="353" y="1046"/>
                  </a:lnTo>
                  <a:lnTo>
                    <a:pt x="353" y="1046"/>
                  </a:lnTo>
                  <a:lnTo>
                    <a:pt x="353" y="1049"/>
                  </a:lnTo>
                  <a:lnTo>
                    <a:pt x="355" y="1049"/>
                  </a:lnTo>
                  <a:lnTo>
                    <a:pt x="355" y="1049"/>
                  </a:lnTo>
                  <a:lnTo>
                    <a:pt x="355" y="1051"/>
                  </a:lnTo>
                  <a:lnTo>
                    <a:pt x="355" y="1051"/>
                  </a:lnTo>
                  <a:lnTo>
                    <a:pt x="360" y="1056"/>
                  </a:lnTo>
                  <a:lnTo>
                    <a:pt x="362" y="1058"/>
                  </a:lnTo>
                  <a:lnTo>
                    <a:pt x="365" y="1058"/>
                  </a:lnTo>
                  <a:lnTo>
                    <a:pt x="365" y="1058"/>
                  </a:lnTo>
                  <a:lnTo>
                    <a:pt x="362" y="1058"/>
                  </a:lnTo>
                  <a:lnTo>
                    <a:pt x="362" y="1058"/>
                  </a:lnTo>
                  <a:lnTo>
                    <a:pt x="362" y="1056"/>
                  </a:lnTo>
                  <a:lnTo>
                    <a:pt x="365" y="1058"/>
                  </a:lnTo>
                  <a:lnTo>
                    <a:pt x="374" y="1063"/>
                  </a:lnTo>
                  <a:lnTo>
                    <a:pt x="384" y="1067"/>
                  </a:lnTo>
                  <a:lnTo>
                    <a:pt x="388" y="1070"/>
                  </a:lnTo>
                  <a:lnTo>
                    <a:pt x="391" y="1072"/>
                  </a:lnTo>
                  <a:lnTo>
                    <a:pt x="393" y="1075"/>
                  </a:lnTo>
                  <a:lnTo>
                    <a:pt x="395" y="1075"/>
                  </a:lnTo>
                  <a:lnTo>
                    <a:pt x="398" y="1072"/>
                  </a:lnTo>
                  <a:lnTo>
                    <a:pt x="412" y="1075"/>
                  </a:lnTo>
                  <a:lnTo>
                    <a:pt x="414" y="1075"/>
                  </a:lnTo>
                  <a:lnTo>
                    <a:pt x="414" y="1075"/>
                  </a:lnTo>
                  <a:lnTo>
                    <a:pt x="414" y="1075"/>
                  </a:lnTo>
                  <a:lnTo>
                    <a:pt x="417" y="1075"/>
                  </a:lnTo>
                  <a:lnTo>
                    <a:pt x="419" y="1075"/>
                  </a:lnTo>
                  <a:lnTo>
                    <a:pt x="421" y="1075"/>
                  </a:lnTo>
                  <a:lnTo>
                    <a:pt x="424" y="1077"/>
                  </a:lnTo>
                  <a:lnTo>
                    <a:pt x="426" y="1082"/>
                  </a:lnTo>
                  <a:lnTo>
                    <a:pt x="429" y="1089"/>
                  </a:lnTo>
                  <a:lnTo>
                    <a:pt x="431" y="1093"/>
                  </a:lnTo>
                  <a:lnTo>
                    <a:pt x="431" y="1098"/>
                  </a:lnTo>
                  <a:lnTo>
                    <a:pt x="433" y="1101"/>
                  </a:lnTo>
                  <a:lnTo>
                    <a:pt x="431" y="1103"/>
                  </a:lnTo>
                  <a:lnTo>
                    <a:pt x="431" y="1108"/>
                  </a:lnTo>
                  <a:lnTo>
                    <a:pt x="431" y="1108"/>
                  </a:lnTo>
                  <a:lnTo>
                    <a:pt x="429" y="1110"/>
                  </a:lnTo>
                  <a:lnTo>
                    <a:pt x="429" y="1112"/>
                  </a:lnTo>
                  <a:lnTo>
                    <a:pt x="429" y="1115"/>
                  </a:lnTo>
                  <a:lnTo>
                    <a:pt x="431" y="1115"/>
                  </a:lnTo>
                  <a:lnTo>
                    <a:pt x="431" y="1117"/>
                  </a:lnTo>
                  <a:lnTo>
                    <a:pt x="431" y="1117"/>
                  </a:lnTo>
                  <a:lnTo>
                    <a:pt x="433" y="1117"/>
                  </a:lnTo>
                  <a:lnTo>
                    <a:pt x="433" y="1115"/>
                  </a:lnTo>
                  <a:lnTo>
                    <a:pt x="436" y="1117"/>
                  </a:lnTo>
                  <a:lnTo>
                    <a:pt x="436" y="1120"/>
                  </a:lnTo>
                  <a:lnTo>
                    <a:pt x="436" y="1120"/>
                  </a:lnTo>
                  <a:lnTo>
                    <a:pt x="438" y="1120"/>
                  </a:lnTo>
                  <a:lnTo>
                    <a:pt x="438" y="1122"/>
                  </a:lnTo>
                  <a:lnTo>
                    <a:pt x="440" y="1122"/>
                  </a:lnTo>
                  <a:lnTo>
                    <a:pt x="440" y="1122"/>
                  </a:lnTo>
                  <a:lnTo>
                    <a:pt x="443" y="1120"/>
                  </a:lnTo>
                  <a:lnTo>
                    <a:pt x="443" y="1120"/>
                  </a:lnTo>
                  <a:lnTo>
                    <a:pt x="443" y="1120"/>
                  </a:lnTo>
                  <a:lnTo>
                    <a:pt x="443" y="1115"/>
                  </a:lnTo>
                  <a:lnTo>
                    <a:pt x="445" y="1115"/>
                  </a:lnTo>
                  <a:lnTo>
                    <a:pt x="445" y="1115"/>
                  </a:lnTo>
                  <a:lnTo>
                    <a:pt x="447" y="1115"/>
                  </a:lnTo>
                  <a:lnTo>
                    <a:pt x="447" y="1115"/>
                  </a:lnTo>
                  <a:lnTo>
                    <a:pt x="447" y="1115"/>
                  </a:lnTo>
                  <a:lnTo>
                    <a:pt x="450" y="1115"/>
                  </a:lnTo>
                  <a:lnTo>
                    <a:pt x="452" y="1117"/>
                  </a:lnTo>
                  <a:lnTo>
                    <a:pt x="455" y="1117"/>
                  </a:lnTo>
                  <a:lnTo>
                    <a:pt x="457" y="1117"/>
                  </a:lnTo>
                  <a:lnTo>
                    <a:pt x="459" y="1117"/>
                  </a:lnTo>
                  <a:lnTo>
                    <a:pt x="471" y="1134"/>
                  </a:lnTo>
                  <a:lnTo>
                    <a:pt x="474" y="1138"/>
                  </a:lnTo>
                  <a:lnTo>
                    <a:pt x="485" y="1146"/>
                  </a:lnTo>
                  <a:lnTo>
                    <a:pt x="490" y="1150"/>
                  </a:lnTo>
                  <a:lnTo>
                    <a:pt x="492" y="1157"/>
                  </a:lnTo>
                  <a:lnTo>
                    <a:pt x="495" y="1157"/>
                  </a:lnTo>
                  <a:lnTo>
                    <a:pt x="500" y="1162"/>
                  </a:lnTo>
                  <a:lnTo>
                    <a:pt x="500" y="1164"/>
                  </a:lnTo>
                  <a:lnTo>
                    <a:pt x="504" y="1172"/>
                  </a:lnTo>
                  <a:lnTo>
                    <a:pt x="514" y="1179"/>
                  </a:lnTo>
                  <a:lnTo>
                    <a:pt x="526" y="1202"/>
                  </a:lnTo>
                  <a:lnTo>
                    <a:pt x="528" y="1214"/>
                  </a:lnTo>
                  <a:lnTo>
                    <a:pt x="530" y="1221"/>
                  </a:lnTo>
                  <a:lnTo>
                    <a:pt x="530" y="1224"/>
                  </a:lnTo>
                  <a:lnTo>
                    <a:pt x="530" y="1226"/>
                  </a:lnTo>
                  <a:lnTo>
                    <a:pt x="530" y="1238"/>
                  </a:lnTo>
                  <a:lnTo>
                    <a:pt x="530" y="1240"/>
                  </a:lnTo>
                  <a:lnTo>
                    <a:pt x="530" y="1243"/>
                  </a:lnTo>
                  <a:lnTo>
                    <a:pt x="528" y="1243"/>
                  </a:lnTo>
                  <a:lnTo>
                    <a:pt x="528" y="1245"/>
                  </a:lnTo>
                  <a:lnTo>
                    <a:pt x="526" y="1247"/>
                  </a:lnTo>
                  <a:lnTo>
                    <a:pt x="528" y="1252"/>
                  </a:lnTo>
                  <a:lnTo>
                    <a:pt x="528" y="1254"/>
                  </a:lnTo>
                  <a:lnTo>
                    <a:pt x="528" y="1257"/>
                  </a:lnTo>
                  <a:lnTo>
                    <a:pt x="526" y="1262"/>
                  </a:lnTo>
                  <a:lnTo>
                    <a:pt x="526" y="1262"/>
                  </a:lnTo>
                  <a:lnTo>
                    <a:pt x="528" y="1264"/>
                  </a:lnTo>
                  <a:lnTo>
                    <a:pt x="528" y="1266"/>
                  </a:lnTo>
                  <a:lnTo>
                    <a:pt x="528" y="1266"/>
                  </a:lnTo>
                  <a:lnTo>
                    <a:pt x="530" y="1262"/>
                  </a:lnTo>
                  <a:lnTo>
                    <a:pt x="530" y="1262"/>
                  </a:lnTo>
                  <a:lnTo>
                    <a:pt x="533" y="1259"/>
                  </a:lnTo>
                  <a:lnTo>
                    <a:pt x="533" y="1259"/>
                  </a:lnTo>
                  <a:lnTo>
                    <a:pt x="535" y="1262"/>
                  </a:lnTo>
                  <a:lnTo>
                    <a:pt x="535" y="1262"/>
                  </a:lnTo>
                  <a:lnTo>
                    <a:pt x="537" y="1264"/>
                  </a:lnTo>
                  <a:lnTo>
                    <a:pt x="540" y="1264"/>
                  </a:lnTo>
                  <a:lnTo>
                    <a:pt x="540" y="1269"/>
                  </a:lnTo>
                  <a:lnTo>
                    <a:pt x="542" y="1271"/>
                  </a:lnTo>
                  <a:lnTo>
                    <a:pt x="542" y="1273"/>
                  </a:lnTo>
                  <a:lnTo>
                    <a:pt x="540" y="1273"/>
                  </a:lnTo>
                  <a:lnTo>
                    <a:pt x="540" y="1273"/>
                  </a:lnTo>
                  <a:lnTo>
                    <a:pt x="540" y="1271"/>
                  </a:lnTo>
                  <a:lnTo>
                    <a:pt x="537" y="1269"/>
                  </a:lnTo>
                  <a:lnTo>
                    <a:pt x="537" y="1266"/>
                  </a:lnTo>
                  <a:lnTo>
                    <a:pt x="535" y="1264"/>
                  </a:lnTo>
                  <a:lnTo>
                    <a:pt x="535" y="1264"/>
                  </a:lnTo>
                  <a:lnTo>
                    <a:pt x="535" y="1262"/>
                  </a:lnTo>
                  <a:lnTo>
                    <a:pt x="533" y="1262"/>
                  </a:lnTo>
                  <a:lnTo>
                    <a:pt x="530" y="1264"/>
                  </a:lnTo>
                  <a:lnTo>
                    <a:pt x="530" y="1264"/>
                  </a:lnTo>
                  <a:lnTo>
                    <a:pt x="533" y="1264"/>
                  </a:lnTo>
                  <a:lnTo>
                    <a:pt x="535" y="1266"/>
                  </a:lnTo>
                  <a:lnTo>
                    <a:pt x="537" y="1271"/>
                  </a:lnTo>
                  <a:lnTo>
                    <a:pt x="537" y="1273"/>
                  </a:lnTo>
                  <a:lnTo>
                    <a:pt x="537" y="1278"/>
                  </a:lnTo>
                  <a:lnTo>
                    <a:pt x="537" y="1280"/>
                  </a:lnTo>
                  <a:lnTo>
                    <a:pt x="537" y="1283"/>
                  </a:lnTo>
                  <a:lnTo>
                    <a:pt x="537" y="1285"/>
                  </a:lnTo>
                  <a:lnTo>
                    <a:pt x="537" y="1285"/>
                  </a:lnTo>
                  <a:lnTo>
                    <a:pt x="544" y="1285"/>
                  </a:lnTo>
                  <a:lnTo>
                    <a:pt x="554" y="1285"/>
                  </a:lnTo>
                  <a:lnTo>
                    <a:pt x="561" y="1285"/>
                  </a:lnTo>
                  <a:lnTo>
                    <a:pt x="568" y="1288"/>
                  </a:lnTo>
                  <a:lnTo>
                    <a:pt x="575" y="1288"/>
                  </a:lnTo>
                  <a:lnTo>
                    <a:pt x="585" y="1288"/>
                  </a:lnTo>
                  <a:lnTo>
                    <a:pt x="592" y="1288"/>
                  </a:lnTo>
                  <a:lnTo>
                    <a:pt x="599" y="1288"/>
                  </a:lnTo>
                  <a:lnTo>
                    <a:pt x="608" y="1290"/>
                  </a:lnTo>
                  <a:lnTo>
                    <a:pt x="615" y="1290"/>
                  </a:lnTo>
                  <a:lnTo>
                    <a:pt x="623" y="1290"/>
                  </a:lnTo>
                  <a:lnTo>
                    <a:pt x="630" y="1290"/>
                  </a:lnTo>
                  <a:lnTo>
                    <a:pt x="639" y="1290"/>
                  </a:lnTo>
                  <a:lnTo>
                    <a:pt x="646" y="1290"/>
                  </a:lnTo>
                  <a:lnTo>
                    <a:pt x="653" y="1292"/>
                  </a:lnTo>
                  <a:lnTo>
                    <a:pt x="670" y="1292"/>
                  </a:lnTo>
                  <a:lnTo>
                    <a:pt x="677" y="1292"/>
                  </a:lnTo>
                  <a:lnTo>
                    <a:pt x="684" y="1292"/>
                  </a:lnTo>
                  <a:lnTo>
                    <a:pt x="693" y="1295"/>
                  </a:lnTo>
                  <a:lnTo>
                    <a:pt x="701" y="1295"/>
                  </a:lnTo>
                  <a:lnTo>
                    <a:pt x="708" y="1295"/>
                  </a:lnTo>
                  <a:lnTo>
                    <a:pt x="715" y="1295"/>
                  </a:lnTo>
                  <a:lnTo>
                    <a:pt x="724" y="1295"/>
                  </a:lnTo>
                  <a:lnTo>
                    <a:pt x="731" y="1295"/>
                  </a:lnTo>
                  <a:lnTo>
                    <a:pt x="738" y="1297"/>
                  </a:lnTo>
                  <a:lnTo>
                    <a:pt x="748" y="1297"/>
                  </a:lnTo>
                  <a:lnTo>
                    <a:pt x="755" y="1297"/>
                  </a:lnTo>
                  <a:lnTo>
                    <a:pt x="762" y="1297"/>
                  </a:lnTo>
                  <a:lnTo>
                    <a:pt x="769" y="1297"/>
                  </a:lnTo>
                  <a:lnTo>
                    <a:pt x="779" y="1297"/>
                  </a:lnTo>
                  <a:lnTo>
                    <a:pt x="786" y="1297"/>
                  </a:lnTo>
                  <a:lnTo>
                    <a:pt x="790" y="1297"/>
                  </a:lnTo>
                  <a:lnTo>
                    <a:pt x="790" y="1299"/>
                  </a:lnTo>
                  <a:lnTo>
                    <a:pt x="790" y="1297"/>
                  </a:lnTo>
                  <a:lnTo>
                    <a:pt x="795" y="1295"/>
                  </a:lnTo>
                  <a:lnTo>
                    <a:pt x="805" y="1297"/>
                  </a:lnTo>
                  <a:lnTo>
                    <a:pt x="809" y="1297"/>
                  </a:lnTo>
                  <a:lnTo>
                    <a:pt x="812" y="1297"/>
                  </a:lnTo>
                  <a:lnTo>
                    <a:pt x="812" y="1295"/>
                  </a:lnTo>
                  <a:lnTo>
                    <a:pt x="812" y="1292"/>
                  </a:lnTo>
                  <a:lnTo>
                    <a:pt x="812" y="1290"/>
                  </a:lnTo>
                  <a:lnTo>
                    <a:pt x="814" y="1288"/>
                  </a:lnTo>
                  <a:lnTo>
                    <a:pt x="819" y="1285"/>
                  </a:lnTo>
                  <a:lnTo>
                    <a:pt x="819" y="1285"/>
                  </a:lnTo>
                  <a:lnTo>
                    <a:pt x="821" y="1283"/>
                  </a:lnTo>
                  <a:lnTo>
                    <a:pt x="819" y="1273"/>
                  </a:lnTo>
                  <a:lnTo>
                    <a:pt x="819" y="1271"/>
                  </a:lnTo>
                  <a:lnTo>
                    <a:pt x="821" y="1271"/>
                  </a:lnTo>
                  <a:lnTo>
                    <a:pt x="821" y="1269"/>
                  </a:lnTo>
                  <a:lnTo>
                    <a:pt x="821" y="1269"/>
                  </a:lnTo>
                  <a:lnTo>
                    <a:pt x="819" y="1264"/>
                  </a:lnTo>
                  <a:lnTo>
                    <a:pt x="814" y="1262"/>
                  </a:lnTo>
                  <a:lnTo>
                    <a:pt x="805" y="1259"/>
                  </a:lnTo>
                  <a:lnTo>
                    <a:pt x="802" y="1257"/>
                  </a:lnTo>
                  <a:lnTo>
                    <a:pt x="800" y="1252"/>
                  </a:lnTo>
                  <a:lnTo>
                    <a:pt x="800" y="1247"/>
                  </a:lnTo>
                  <a:lnTo>
                    <a:pt x="802" y="1243"/>
                  </a:lnTo>
                  <a:lnTo>
                    <a:pt x="802" y="1238"/>
                  </a:lnTo>
                  <a:lnTo>
                    <a:pt x="802" y="1231"/>
                  </a:lnTo>
                  <a:lnTo>
                    <a:pt x="802" y="1228"/>
                  </a:lnTo>
                  <a:lnTo>
                    <a:pt x="800" y="1226"/>
                  </a:lnTo>
                  <a:lnTo>
                    <a:pt x="800" y="1224"/>
                  </a:lnTo>
                  <a:lnTo>
                    <a:pt x="802" y="1219"/>
                  </a:lnTo>
                  <a:lnTo>
                    <a:pt x="802" y="1219"/>
                  </a:lnTo>
                  <a:lnTo>
                    <a:pt x="802" y="1217"/>
                  </a:lnTo>
                  <a:lnTo>
                    <a:pt x="802" y="1217"/>
                  </a:lnTo>
                  <a:lnTo>
                    <a:pt x="802" y="1214"/>
                  </a:lnTo>
                  <a:lnTo>
                    <a:pt x="802" y="1214"/>
                  </a:lnTo>
                  <a:lnTo>
                    <a:pt x="800" y="1212"/>
                  </a:lnTo>
                  <a:lnTo>
                    <a:pt x="802" y="1212"/>
                  </a:lnTo>
                  <a:lnTo>
                    <a:pt x="807" y="1212"/>
                  </a:lnTo>
                  <a:lnTo>
                    <a:pt x="809" y="1212"/>
                  </a:lnTo>
                  <a:lnTo>
                    <a:pt x="812" y="1209"/>
                  </a:lnTo>
                  <a:lnTo>
                    <a:pt x="816" y="1202"/>
                  </a:lnTo>
                  <a:lnTo>
                    <a:pt x="819" y="1200"/>
                  </a:lnTo>
                  <a:lnTo>
                    <a:pt x="819" y="1200"/>
                  </a:lnTo>
                  <a:lnTo>
                    <a:pt x="821" y="1198"/>
                  </a:lnTo>
                  <a:lnTo>
                    <a:pt x="824" y="1195"/>
                  </a:lnTo>
                  <a:lnTo>
                    <a:pt x="824" y="1195"/>
                  </a:lnTo>
                  <a:lnTo>
                    <a:pt x="824" y="1193"/>
                  </a:lnTo>
                  <a:lnTo>
                    <a:pt x="824" y="1191"/>
                  </a:lnTo>
                  <a:lnTo>
                    <a:pt x="824" y="1188"/>
                  </a:lnTo>
                  <a:lnTo>
                    <a:pt x="826" y="1188"/>
                  </a:lnTo>
                  <a:lnTo>
                    <a:pt x="826" y="1188"/>
                  </a:lnTo>
                  <a:lnTo>
                    <a:pt x="826" y="1186"/>
                  </a:lnTo>
                  <a:lnTo>
                    <a:pt x="826" y="1183"/>
                  </a:lnTo>
                  <a:lnTo>
                    <a:pt x="826" y="1181"/>
                  </a:lnTo>
                  <a:lnTo>
                    <a:pt x="828" y="1179"/>
                  </a:lnTo>
                  <a:lnTo>
                    <a:pt x="831" y="1179"/>
                  </a:lnTo>
                  <a:lnTo>
                    <a:pt x="831" y="1176"/>
                  </a:lnTo>
                  <a:lnTo>
                    <a:pt x="831" y="1174"/>
                  </a:lnTo>
                  <a:lnTo>
                    <a:pt x="831" y="1172"/>
                  </a:lnTo>
                  <a:lnTo>
                    <a:pt x="831" y="1172"/>
                  </a:lnTo>
                  <a:lnTo>
                    <a:pt x="831" y="1172"/>
                  </a:lnTo>
                  <a:lnTo>
                    <a:pt x="831" y="1169"/>
                  </a:lnTo>
                  <a:lnTo>
                    <a:pt x="831" y="1169"/>
                  </a:lnTo>
                  <a:lnTo>
                    <a:pt x="831" y="1167"/>
                  </a:lnTo>
                  <a:lnTo>
                    <a:pt x="831" y="1167"/>
                  </a:lnTo>
                  <a:lnTo>
                    <a:pt x="831" y="1162"/>
                  </a:lnTo>
                  <a:lnTo>
                    <a:pt x="831" y="1160"/>
                  </a:lnTo>
                  <a:lnTo>
                    <a:pt x="831" y="1157"/>
                  </a:lnTo>
                  <a:lnTo>
                    <a:pt x="833" y="1157"/>
                  </a:lnTo>
                  <a:lnTo>
                    <a:pt x="833" y="1155"/>
                  </a:lnTo>
                  <a:lnTo>
                    <a:pt x="833" y="1155"/>
                  </a:lnTo>
                  <a:lnTo>
                    <a:pt x="831" y="1153"/>
                  </a:lnTo>
                  <a:lnTo>
                    <a:pt x="831" y="1150"/>
                  </a:lnTo>
                  <a:lnTo>
                    <a:pt x="831" y="1150"/>
                  </a:lnTo>
                  <a:lnTo>
                    <a:pt x="831" y="1146"/>
                  </a:lnTo>
                  <a:lnTo>
                    <a:pt x="833" y="1146"/>
                  </a:lnTo>
                  <a:lnTo>
                    <a:pt x="838" y="1143"/>
                  </a:lnTo>
                  <a:lnTo>
                    <a:pt x="840" y="1141"/>
                  </a:lnTo>
                  <a:lnTo>
                    <a:pt x="842" y="1141"/>
                  </a:lnTo>
                  <a:lnTo>
                    <a:pt x="842" y="1138"/>
                  </a:lnTo>
                  <a:lnTo>
                    <a:pt x="845" y="1131"/>
                  </a:lnTo>
                  <a:lnTo>
                    <a:pt x="847" y="1129"/>
                  </a:lnTo>
                  <a:lnTo>
                    <a:pt x="847" y="1129"/>
                  </a:lnTo>
                  <a:lnTo>
                    <a:pt x="852" y="1129"/>
                  </a:lnTo>
                  <a:lnTo>
                    <a:pt x="864" y="1122"/>
                  </a:lnTo>
                  <a:lnTo>
                    <a:pt x="866" y="1122"/>
                  </a:lnTo>
                  <a:lnTo>
                    <a:pt x="869" y="1117"/>
                  </a:lnTo>
                  <a:lnTo>
                    <a:pt x="873" y="1115"/>
                  </a:lnTo>
                  <a:lnTo>
                    <a:pt x="876" y="1112"/>
                  </a:lnTo>
                  <a:lnTo>
                    <a:pt x="878" y="1110"/>
                  </a:lnTo>
                  <a:lnTo>
                    <a:pt x="878" y="1108"/>
                  </a:lnTo>
                  <a:close/>
                  <a:moveTo>
                    <a:pt x="62" y="544"/>
                  </a:moveTo>
                  <a:lnTo>
                    <a:pt x="62" y="544"/>
                  </a:lnTo>
                  <a:lnTo>
                    <a:pt x="62" y="544"/>
                  </a:lnTo>
                  <a:lnTo>
                    <a:pt x="62" y="544"/>
                  </a:lnTo>
                  <a:lnTo>
                    <a:pt x="62" y="544"/>
                  </a:lnTo>
                  <a:lnTo>
                    <a:pt x="62" y="544"/>
                  </a:lnTo>
                  <a:lnTo>
                    <a:pt x="62" y="544"/>
                  </a:lnTo>
                  <a:lnTo>
                    <a:pt x="62" y="544"/>
                  </a:lnTo>
                  <a:lnTo>
                    <a:pt x="62" y="544"/>
                  </a:lnTo>
                  <a:lnTo>
                    <a:pt x="62" y="544"/>
                  </a:lnTo>
                  <a:close/>
                  <a:moveTo>
                    <a:pt x="121" y="535"/>
                  </a:moveTo>
                  <a:lnTo>
                    <a:pt x="121" y="535"/>
                  </a:lnTo>
                  <a:lnTo>
                    <a:pt x="121" y="535"/>
                  </a:lnTo>
                  <a:lnTo>
                    <a:pt x="121" y="535"/>
                  </a:lnTo>
                  <a:lnTo>
                    <a:pt x="119" y="535"/>
                  </a:lnTo>
                  <a:lnTo>
                    <a:pt x="119" y="535"/>
                  </a:lnTo>
                  <a:lnTo>
                    <a:pt x="119" y="535"/>
                  </a:lnTo>
                  <a:lnTo>
                    <a:pt x="121" y="537"/>
                  </a:lnTo>
                  <a:lnTo>
                    <a:pt x="121" y="537"/>
                  </a:lnTo>
                  <a:lnTo>
                    <a:pt x="121" y="535"/>
                  </a:lnTo>
                  <a:lnTo>
                    <a:pt x="121" y="535"/>
                  </a:lnTo>
                  <a:lnTo>
                    <a:pt x="121" y="535"/>
                  </a:lnTo>
                  <a:lnTo>
                    <a:pt x="121" y="535"/>
                  </a:lnTo>
                  <a:close/>
                  <a:moveTo>
                    <a:pt x="126" y="540"/>
                  </a:moveTo>
                  <a:lnTo>
                    <a:pt x="126" y="542"/>
                  </a:lnTo>
                  <a:lnTo>
                    <a:pt x="126" y="542"/>
                  </a:lnTo>
                  <a:lnTo>
                    <a:pt x="126" y="544"/>
                  </a:lnTo>
                  <a:lnTo>
                    <a:pt x="126" y="542"/>
                  </a:lnTo>
                  <a:lnTo>
                    <a:pt x="126" y="542"/>
                  </a:lnTo>
                  <a:lnTo>
                    <a:pt x="126" y="542"/>
                  </a:lnTo>
                  <a:lnTo>
                    <a:pt x="126" y="542"/>
                  </a:lnTo>
                  <a:lnTo>
                    <a:pt x="126" y="540"/>
                  </a:lnTo>
                  <a:lnTo>
                    <a:pt x="126" y="540"/>
                  </a:lnTo>
                  <a:lnTo>
                    <a:pt x="126" y="540"/>
                  </a:lnTo>
                  <a:lnTo>
                    <a:pt x="126" y="540"/>
                  </a:lnTo>
                  <a:close/>
                  <a:moveTo>
                    <a:pt x="334" y="1063"/>
                  </a:moveTo>
                  <a:lnTo>
                    <a:pt x="332" y="1063"/>
                  </a:lnTo>
                  <a:lnTo>
                    <a:pt x="332" y="1063"/>
                  </a:lnTo>
                  <a:lnTo>
                    <a:pt x="329" y="1063"/>
                  </a:lnTo>
                  <a:lnTo>
                    <a:pt x="329" y="1063"/>
                  </a:lnTo>
                  <a:lnTo>
                    <a:pt x="329" y="1063"/>
                  </a:lnTo>
                  <a:lnTo>
                    <a:pt x="329" y="1063"/>
                  </a:lnTo>
                  <a:lnTo>
                    <a:pt x="332" y="1063"/>
                  </a:lnTo>
                  <a:lnTo>
                    <a:pt x="332" y="1063"/>
                  </a:lnTo>
                  <a:lnTo>
                    <a:pt x="334" y="1065"/>
                  </a:lnTo>
                  <a:lnTo>
                    <a:pt x="334" y="1065"/>
                  </a:lnTo>
                  <a:lnTo>
                    <a:pt x="334" y="1063"/>
                  </a:lnTo>
                  <a:lnTo>
                    <a:pt x="334" y="1063"/>
                  </a:lnTo>
                  <a:close/>
                  <a:moveTo>
                    <a:pt x="360" y="1134"/>
                  </a:moveTo>
                  <a:lnTo>
                    <a:pt x="360" y="1134"/>
                  </a:lnTo>
                  <a:lnTo>
                    <a:pt x="358" y="1134"/>
                  </a:lnTo>
                  <a:lnTo>
                    <a:pt x="358" y="1134"/>
                  </a:lnTo>
                  <a:lnTo>
                    <a:pt x="358" y="1136"/>
                  </a:lnTo>
                  <a:lnTo>
                    <a:pt x="358" y="1136"/>
                  </a:lnTo>
                  <a:lnTo>
                    <a:pt x="358" y="1136"/>
                  </a:lnTo>
                  <a:lnTo>
                    <a:pt x="358" y="1136"/>
                  </a:lnTo>
                  <a:lnTo>
                    <a:pt x="358" y="1136"/>
                  </a:lnTo>
                  <a:lnTo>
                    <a:pt x="360" y="1136"/>
                  </a:lnTo>
                  <a:lnTo>
                    <a:pt x="360" y="1134"/>
                  </a:lnTo>
                  <a:lnTo>
                    <a:pt x="360" y="1134"/>
                  </a:lnTo>
                  <a:lnTo>
                    <a:pt x="360" y="1134"/>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25" name="Google Shape;1125;p57"/>
            <p:cNvSpPr/>
            <p:nvPr/>
          </p:nvSpPr>
          <p:spPr>
            <a:xfrm>
              <a:off x="1965382" y="3141227"/>
              <a:ext cx="643783" cy="746630"/>
            </a:xfrm>
            <a:custGeom>
              <a:avLst/>
              <a:gdLst/>
              <a:ahLst/>
              <a:cxnLst/>
              <a:rect l="l" t="t" r="r" b="b"/>
              <a:pathLst>
                <a:path w="651" h="755" extrusionOk="0">
                  <a:moveTo>
                    <a:pt x="641" y="161"/>
                  </a:moveTo>
                  <a:lnTo>
                    <a:pt x="639" y="182"/>
                  </a:lnTo>
                  <a:lnTo>
                    <a:pt x="637" y="206"/>
                  </a:lnTo>
                  <a:lnTo>
                    <a:pt x="637" y="227"/>
                  </a:lnTo>
                  <a:lnTo>
                    <a:pt x="634" y="248"/>
                  </a:lnTo>
                  <a:lnTo>
                    <a:pt x="632" y="272"/>
                  </a:lnTo>
                  <a:lnTo>
                    <a:pt x="629" y="293"/>
                  </a:lnTo>
                  <a:lnTo>
                    <a:pt x="627" y="314"/>
                  </a:lnTo>
                  <a:lnTo>
                    <a:pt x="627" y="336"/>
                  </a:lnTo>
                  <a:lnTo>
                    <a:pt x="625" y="359"/>
                  </a:lnTo>
                  <a:lnTo>
                    <a:pt x="622" y="381"/>
                  </a:lnTo>
                  <a:lnTo>
                    <a:pt x="620" y="402"/>
                  </a:lnTo>
                  <a:lnTo>
                    <a:pt x="620" y="426"/>
                  </a:lnTo>
                  <a:lnTo>
                    <a:pt x="618" y="447"/>
                  </a:lnTo>
                  <a:lnTo>
                    <a:pt x="615" y="468"/>
                  </a:lnTo>
                  <a:lnTo>
                    <a:pt x="613" y="490"/>
                  </a:lnTo>
                  <a:lnTo>
                    <a:pt x="613" y="513"/>
                  </a:lnTo>
                  <a:lnTo>
                    <a:pt x="611" y="535"/>
                  </a:lnTo>
                  <a:lnTo>
                    <a:pt x="608" y="556"/>
                  </a:lnTo>
                  <a:lnTo>
                    <a:pt x="606" y="580"/>
                  </a:lnTo>
                  <a:lnTo>
                    <a:pt x="606" y="601"/>
                  </a:lnTo>
                  <a:lnTo>
                    <a:pt x="603" y="622"/>
                  </a:lnTo>
                  <a:lnTo>
                    <a:pt x="601" y="643"/>
                  </a:lnTo>
                  <a:lnTo>
                    <a:pt x="599" y="667"/>
                  </a:lnTo>
                  <a:lnTo>
                    <a:pt x="599" y="688"/>
                  </a:lnTo>
                  <a:lnTo>
                    <a:pt x="596" y="710"/>
                  </a:lnTo>
                  <a:lnTo>
                    <a:pt x="594" y="733"/>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92" y="755"/>
                  </a:lnTo>
                  <a:lnTo>
                    <a:pt x="589" y="755"/>
                  </a:lnTo>
                  <a:lnTo>
                    <a:pt x="585" y="755"/>
                  </a:lnTo>
                  <a:lnTo>
                    <a:pt x="580" y="755"/>
                  </a:lnTo>
                  <a:lnTo>
                    <a:pt x="575" y="755"/>
                  </a:lnTo>
                  <a:lnTo>
                    <a:pt x="573" y="755"/>
                  </a:lnTo>
                  <a:lnTo>
                    <a:pt x="568" y="752"/>
                  </a:lnTo>
                  <a:lnTo>
                    <a:pt x="563" y="752"/>
                  </a:lnTo>
                  <a:lnTo>
                    <a:pt x="558" y="752"/>
                  </a:lnTo>
                  <a:lnTo>
                    <a:pt x="554" y="752"/>
                  </a:lnTo>
                  <a:lnTo>
                    <a:pt x="549" y="752"/>
                  </a:lnTo>
                  <a:lnTo>
                    <a:pt x="544" y="752"/>
                  </a:lnTo>
                  <a:lnTo>
                    <a:pt x="540" y="750"/>
                  </a:lnTo>
                  <a:lnTo>
                    <a:pt x="535" y="750"/>
                  </a:lnTo>
                  <a:lnTo>
                    <a:pt x="530" y="750"/>
                  </a:lnTo>
                  <a:lnTo>
                    <a:pt x="525" y="750"/>
                  </a:lnTo>
                  <a:lnTo>
                    <a:pt x="521" y="750"/>
                  </a:lnTo>
                  <a:lnTo>
                    <a:pt x="518" y="750"/>
                  </a:lnTo>
                  <a:lnTo>
                    <a:pt x="514" y="748"/>
                  </a:lnTo>
                  <a:lnTo>
                    <a:pt x="509" y="748"/>
                  </a:lnTo>
                  <a:lnTo>
                    <a:pt x="504" y="748"/>
                  </a:lnTo>
                  <a:lnTo>
                    <a:pt x="499" y="748"/>
                  </a:lnTo>
                  <a:lnTo>
                    <a:pt x="495" y="748"/>
                  </a:lnTo>
                  <a:lnTo>
                    <a:pt x="490" y="748"/>
                  </a:lnTo>
                  <a:lnTo>
                    <a:pt x="485" y="745"/>
                  </a:lnTo>
                  <a:lnTo>
                    <a:pt x="480" y="745"/>
                  </a:lnTo>
                  <a:lnTo>
                    <a:pt x="476" y="745"/>
                  </a:lnTo>
                  <a:lnTo>
                    <a:pt x="471" y="745"/>
                  </a:lnTo>
                  <a:lnTo>
                    <a:pt x="466" y="745"/>
                  </a:lnTo>
                  <a:lnTo>
                    <a:pt x="462" y="743"/>
                  </a:lnTo>
                  <a:lnTo>
                    <a:pt x="459" y="743"/>
                  </a:lnTo>
                  <a:lnTo>
                    <a:pt x="454" y="743"/>
                  </a:lnTo>
                  <a:lnTo>
                    <a:pt x="450" y="743"/>
                  </a:lnTo>
                  <a:lnTo>
                    <a:pt x="445" y="743"/>
                  </a:lnTo>
                  <a:lnTo>
                    <a:pt x="440" y="743"/>
                  </a:lnTo>
                  <a:lnTo>
                    <a:pt x="435" y="741"/>
                  </a:lnTo>
                  <a:lnTo>
                    <a:pt x="431" y="741"/>
                  </a:lnTo>
                  <a:lnTo>
                    <a:pt x="426" y="741"/>
                  </a:lnTo>
                  <a:lnTo>
                    <a:pt x="421" y="741"/>
                  </a:lnTo>
                  <a:lnTo>
                    <a:pt x="417" y="741"/>
                  </a:lnTo>
                  <a:lnTo>
                    <a:pt x="412" y="738"/>
                  </a:lnTo>
                  <a:lnTo>
                    <a:pt x="409" y="738"/>
                  </a:lnTo>
                  <a:lnTo>
                    <a:pt x="405" y="738"/>
                  </a:lnTo>
                  <a:lnTo>
                    <a:pt x="400" y="738"/>
                  </a:lnTo>
                  <a:lnTo>
                    <a:pt x="395" y="738"/>
                  </a:lnTo>
                  <a:lnTo>
                    <a:pt x="391" y="738"/>
                  </a:lnTo>
                  <a:lnTo>
                    <a:pt x="383" y="736"/>
                  </a:lnTo>
                  <a:lnTo>
                    <a:pt x="379" y="736"/>
                  </a:lnTo>
                  <a:lnTo>
                    <a:pt x="374" y="733"/>
                  </a:lnTo>
                  <a:lnTo>
                    <a:pt x="369" y="731"/>
                  </a:lnTo>
                  <a:lnTo>
                    <a:pt x="365" y="729"/>
                  </a:lnTo>
                  <a:lnTo>
                    <a:pt x="360" y="726"/>
                  </a:lnTo>
                  <a:lnTo>
                    <a:pt x="355" y="724"/>
                  </a:lnTo>
                  <a:lnTo>
                    <a:pt x="348" y="722"/>
                  </a:lnTo>
                  <a:lnTo>
                    <a:pt x="343" y="717"/>
                  </a:lnTo>
                  <a:lnTo>
                    <a:pt x="339" y="714"/>
                  </a:lnTo>
                  <a:lnTo>
                    <a:pt x="334" y="712"/>
                  </a:lnTo>
                  <a:lnTo>
                    <a:pt x="291" y="693"/>
                  </a:lnTo>
                  <a:lnTo>
                    <a:pt x="251" y="672"/>
                  </a:lnTo>
                  <a:lnTo>
                    <a:pt x="208" y="651"/>
                  </a:lnTo>
                  <a:lnTo>
                    <a:pt x="168" y="632"/>
                  </a:lnTo>
                  <a:lnTo>
                    <a:pt x="126" y="610"/>
                  </a:lnTo>
                  <a:lnTo>
                    <a:pt x="85" y="589"/>
                  </a:lnTo>
                  <a:lnTo>
                    <a:pt x="45" y="568"/>
                  </a:lnTo>
                  <a:lnTo>
                    <a:pt x="5" y="546"/>
                  </a:lnTo>
                  <a:lnTo>
                    <a:pt x="0" y="544"/>
                  </a:lnTo>
                  <a:lnTo>
                    <a:pt x="0" y="544"/>
                  </a:lnTo>
                  <a:lnTo>
                    <a:pt x="0" y="544"/>
                  </a:lnTo>
                  <a:lnTo>
                    <a:pt x="0" y="544"/>
                  </a:lnTo>
                  <a:lnTo>
                    <a:pt x="0" y="544"/>
                  </a:lnTo>
                  <a:lnTo>
                    <a:pt x="3" y="537"/>
                  </a:lnTo>
                  <a:lnTo>
                    <a:pt x="5" y="535"/>
                  </a:lnTo>
                  <a:lnTo>
                    <a:pt x="3" y="532"/>
                  </a:lnTo>
                  <a:lnTo>
                    <a:pt x="5" y="530"/>
                  </a:lnTo>
                  <a:lnTo>
                    <a:pt x="7" y="530"/>
                  </a:lnTo>
                  <a:lnTo>
                    <a:pt x="7" y="530"/>
                  </a:lnTo>
                  <a:lnTo>
                    <a:pt x="10" y="528"/>
                  </a:lnTo>
                  <a:lnTo>
                    <a:pt x="10" y="528"/>
                  </a:lnTo>
                  <a:lnTo>
                    <a:pt x="10" y="528"/>
                  </a:lnTo>
                  <a:lnTo>
                    <a:pt x="12" y="525"/>
                  </a:lnTo>
                  <a:lnTo>
                    <a:pt x="12" y="523"/>
                  </a:lnTo>
                  <a:lnTo>
                    <a:pt x="14" y="520"/>
                  </a:lnTo>
                  <a:lnTo>
                    <a:pt x="14" y="518"/>
                  </a:lnTo>
                  <a:lnTo>
                    <a:pt x="19" y="516"/>
                  </a:lnTo>
                  <a:lnTo>
                    <a:pt x="29" y="518"/>
                  </a:lnTo>
                  <a:lnTo>
                    <a:pt x="33" y="518"/>
                  </a:lnTo>
                  <a:lnTo>
                    <a:pt x="36" y="518"/>
                  </a:lnTo>
                  <a:lnTo>
                    <a:pt x="36" y="516"/>
                  </a:lnTo>
                  <a:lnTo>
                    <a:pt x="36" y="513"/>
                  </a:lnTo>
                  <a:lnTo>
                    <a:pt x="36" y="511"/>
                  </a:lnTo>
                  <a:lnTo>
                    <a:pt x="38" y="509"/>
                  </a:lnTo>
                  <a:lnTo>
                    <a:pt x="43" y="506"/>
                  </a:lnTo>
                  <a:lnTo>
                    <a:pt x="43" y="506"/>
                  </a:lnTo>
                  <a:lnTo>
                    <a:pt x="45" y="504"/>
                  </a:lnTo>
                  <a:lnTo>
                    <a:pt x="43" y="494"/>
                  </a:lnTo>
                  <a:lnTo>
                    <a:pt x="43" y="492"/>
                  </a:lnTo>
                  <a:lnTo>
                    <a:pt x="45" y="492"/>
                  </a:lnTo>
                  <a:lnTo>
                    <a:pt x="45" y="490"/>
                  </a:lnTo>
                  <a:lnTo>
                    <a:pt x="45" y="490"/>
                  </a:lnTo>
                  <a:lnTo>
                    <a:pt x="43" y="485"/>
                  </a:lnTo>
                  <a:lnTo>
                    <a:pt x="38" y="483"/>
                  </a:lnTo>
                  <a:lnTo>
                    <a:pt x="29" y="480"/>
                  </a:lnTo>
                  <a:lnTo>
                    <a:pt x="26" y="478"/>
                  </a:lnTo>
                  <a:lnTo>
                    <a:pt x="24" y="473"/>
                  </a:lnTo>
                  <a:lnTo>
                    <a:pt x="24" y="468"/>
                  </a:lnTo>
                  <a:lnTo>
                    <a:pt x="26" y="464"/>
                  </a:lnTo>
                  <a:lnTo>
                    <a:pt x="26" y="459"/>
                  </a:lnTo>
                  <a:lnTo>
                    <a:pt x="26" y="452"/>
                  </a:lnTo>
                  <a:lnTo>
                    <a:pt x="26" y="449"/>
                  </a:lnTo>
                  <a:lnTo>
                    <a:pt x="24" y="447"/>
                  </a:lnTo>
                  <a:lnTo>
                    <a:pt x="24" y="445"/>
                  </a:lnTo>
                  <a:lnTo>
                    <a:pt x="26" y="440"/>
                  </a:lnTo>
                  <a:lnTo>
                    <a:pt x="26" y="440"/>
                  </a:lnTo>
                  <a:lnTo>
                    <a:pt x="26" y="438"/>
                  </a:lnTo>
                  <a:lnTo>
                    <a:pt x="26" y="438"/>
                  </a:lnTo>
                  <a:lnTo>
                    <a:pt x="26" y="435"/>
                  </a:lnTo>
                  <a:lnTo>
                    <a:pt x="26" y="435"/>
                  </a:lnTo>
                  <a:lnTo>
                    <a:pt x="24" y="433"/>
                  </a:lnTo>
                  <a:lnTo>
                    <a:pt x="26" y="433"/>
                  </a:lnTo>
                  <a:lnTo>
                    <a:pt x="31" y="433"/>
                  </a:lnTo>
                  <a:lnTo>
                    <a:pt x="33" y="433"/>
                  </a:lnTo>
                  <a:lnTo>
                    <a:pt x="36" y="430"/>
                  </a:lnTo>
                  <a:lnTo>
                    <a:pt x="40" y="423"/>
                  </a:lnTo>
                  <a:lnTo>
                    <a:pt x="43" y="421"/>
                  </a:lnTo>
                  <a:lnTo>
                    <a:pt x="43" y="421"/>
                  </a:lnTo>
                  <a:lnTo>
                    <a:pt x="45" y="419"/>
                  </a:lnTo>
                  <a:lnTo>
                    <a:pt x="48" y="416"/>
                  </a:lnTo>
                  <a:lnTo>
                    <a:pt x="48" y="416"/>
                  </a:lnTo>
                  <a:lnTo>
                    <a:pt x="48" y="414"/>
                  </a:lnTo>
                  <a:lnTo>
                    <a:pt x="48" y="412"/>
                  </a:lnTo>
                  <a:lnTo>
                    <a:pt x="48" y="409"/>
                  </a:lnTo>
                  <a:lnTo>
                    <a:pt x="50" y="409"/>
                  </a:lnTo>
                  <a:lnTo>
                    <a:pt x="50" y="409"/>
                  </a:lnTo>
                  <a:lnTo>
                    <a:pt x="50" y="407"/>
                  </a:lnTo>
                  <a:lnTo>
                    <a:pt x="50" y="404"/>
                  </a:lnTo>
                  <a:lnTo>
                    <a:pt x="50" y="402"/>
                  </a:lnTo>
                  <a:lnTo>
                    <a:pt x="52" y="400"/>
                  </a:lnTo>
                  <a:lnTo>
                    <a:pt x="55" y="400"/>
                  </a:lnTo>
                  <a:lnTo>
                    <a:pt x="55" y="397"/>
                  </a:lnTo>
                  <a:lnTo>
                    <a:pt x="55" y="395"/>
                  </a:lnTo>
                  <a:lnTo>
                    <a:pt x="55" y="393"/>
                  </a:lnTo>
                  <a:lnTo>
                    <a:pt x="55" y="393"/>
                  </a:lnTo>
                  <a:lnTo>
                    <a:pt x="55" y="393"/>
                  </a:lnTo>
                  <a:lnTo>
                    <a:pt x="55" y="390"/>
                  </a:lnTo>
                  <a:lnTo>
                    <a:pt x="55" y="390"/>
                  </a:lnTo>
                  <a:lnTo>
                    <a:pt x="55" y="388"/>
                  </a:lnTo>
                  <a:lnTo>
                    <a:pt x="55" y="388"/>
                  </a:lnTo>
                  <a:lnTo>
                    <a:pt x="55" y="383"/>
                  </a:lnTo>
                  <a:lnTo>
                    <a:pt x="55" y="381"/>
                  </a:lnTo>
                  <a:lnTo>
                    <a:pt x="55" y="378"/>
                  </a:lnTo>
                  <a:lnTo>
                    <a:pt x="57" y="378"/>
                  </a:lnTo>
                  <a:lnTo>
                    <a:pt x="57" y="376"/>
                  </a:lnTo>
                  <a:lnTo>
                    <a:pt x="57" y="376"/>
                  </a:lnTo>
                  <a:lnTo>
                    <a:pt x="55" y="374"/>
                  </a:lnTo>
                  <a:lnTo>
                    <a:pt x="55" y="371"/>
                  </a:lnTo>
                  <a:lnTo>
                    <a:pt x="55" y="371"/>
                  </a:lnTo>
                  <a:lnTo>
                    <a:pt x="55" y="367"/>
                  </a:lnTo>
                  <a:lnTo>
                    <a:pt x="57" y="367"/>
                  </a:lnTo>
                  <a:lnTo>
                    <a:pt x="62" y="364"/>
                  </a:lnTo>
                  <a:lnTo>
                    <a:pt x="64" y="362"/>
                  </a:lnTo>
                  <a:lnTo>
                    <a:pt x="66" y="362"/>
                  </a:lnTo>
                  <a:lnTo>
                    <a:pt x="66" y="359"/>
                  </a:lnTo>
                  <a:lnTo>
                    <a:pt x="69" y="352"/>
                  </a:lnTo>
                  <a:lnTo>
                    <a:pt x="71" y="350"/>
                  </a:lnTo>
                  <a:lnTo>
                    <a:pt x="71" y="350"/>
                  </a:lnTo>
                  <a:lnTo>
                    <a:pt x="76" y="350"/>
                  </a:lnTo>
                  <a:lnTo>
                    <a:pt x="88" y="343"/>
                  </a:lnTo>
                  <a:lnTo>
                    <a:pt x="90" y="343"/>
                  </a:lnTo>
                  <a:lnTo>
                    <a:pt x="93" y="338"/>
                  </a:lnTo>
                  <a:lnTo>
                    <a:pt x="97" y="336"/>
                  </a:lnTo>
                  <a:lnTo>
                    <a:pt x="100" y="333"/>
                  </a:lnTo>
                  <a:lnTo>
                    <a:pt x="102" y="331"/>
                  </a:lnTo>
                  <a:lnTo>
                    <a:pt x="102" y="329"/>
                  </a:lnTo>
                  <a:lnTo>
                    <a:pt x="102" y="329"/>
                  </a:lnTo>
                  <a:lnTo>
                    <a:pt x="100" y="326"/>
                  </a:lnTo>
                  <a:lnTo>
                    <a:pt x="97" y="324"/>
                  </a:lnTo>
                  <a:lnTo>
                    <a:pt x="97" y="322"/>
                  </a:lnTo>
                  <a:lnTo>
                    <a:pt x="95" y="322"/>
                  </a:lnTo>
                  <a:lnTo>
                    <a:pt x="88" y="314"/>
                  </a:lnTo>
                  <a:lnTo>
                    <a:pt x="85" y="312"/>
                  </a:lnTo>
                  <a:lnTo>
                    <a:pt x="85" y="312"/>
                  </a:lnTo>
                  <a:lnTo>
                    <a:pt x="83" y="310"/>
                  </a:lnTo>
                  <a:lnTo>
                    <a:pt x="83" y="310"/>
                  </a:lnTo>
                  <a:lnTo>
                    <a:pt x="83" y="310"/>
                  </a:lnTo>
                  <a:lnTo>
                    <a:pt x="83" y="307"/>
                  </a:lnTo>
                  <a:lnTo>
                    <a:pt x="83" y="307"/>
                  </a:lnTo>
                  <a:lnTo>
                    <a:pt x="81" y="307"/>
                  </a:lnTo>
                  <a:lnTo>
                    <a:pt x="81" y="307"/>
                  </a:lnTo>
                  <a:lnTo>
                    <a:pt x="81" y="307"/>
                  </a:lnTo>
                  <a:lnTo>
                    <a:pt x="78" y="307"/>
                  </a:lnTo>
                  <a:lnTo>
                    <a:pt x="78" y="305"/>
                  </a:lnTo>
                  <a:lnTo>
                    <a:pt x="78" y="305"/>
                  </a:lnTo>
                  <a:lnTo>
                    <a:pt x="78" y="303"/>
                  </a:lnTo>
                  <a:lnTo>
                    <a:pt x="78" y="303"/>
                  </a:lnTo>
                  <a:lnTo>
                    <a:pt x="78" y="300"/>
                  </a:lnTo>
                  <a:lnTo>
                    <a:pt x="81" y="300"/>
                  </a:lnTo>
                  <a:lnTo>
                    <a:pt x="78" y="298"/>
                  </a:lnTo>
                  <a:lnTo>
                    <a:pt x="78" y="298"/>
                  </a:lnTo>
                  <a:lnTo>
                    <a:pt x="78" y="296"/>
                  </a:lnTo>
                  <a:lnTo>
                    <a:pt x="78" y="293"/>
                  </a:lnTo>
                  <a:lnTo>
                    <a:pt x="76" y="293"/>
                  </a:lnTo>
                  <a:lnTo>
                    <a:pt x="76" y="291"/>
                  </a:lnTo>
                  <a:lnTo>
                    <a:pt x="76" y="291"/>
                  </a:lnTo>
                  <a:lnTo>
                    <a:pt x="76" y="286"/>
                  </a:lnTo>
                  <a:lnTo>
                    <a:pt x="76" y="286"/>
                  </a:lnTo>
                  <a:lnTo>
                    <a:pt x="76" y="286"/>
                  </a:lnTo>
                  <a:lnTo>
                    <a:pt x="76" y="284"/>
                  </a:lnTo>
                  <a:lnTo>
                    <a:pt x="71" y="270"/>
                  </a:lnTo>
                  <a:lnTo>
                    <a:pt x="69" y="270"/>
                  </a:lnTo>
                  <a:lnTo>
                    <a:pt x="66" y="267"/>
                  </a:lnTo>
                  <a:lnTo>
                    <a:pt x="64" y="265"/>
                  </a:lnTo>
                  <a:lnTo>
                    <a:pt x="66" y="262"/>
                  </a:lnTo>
                  <a:lnTo>
                    <a:pt x="64" y="260"/>
                  </a:lnTo>
                  <a:lnTo>
                    <a:pt x="64" y="258"/>
                  </a:lnTo>
                  <a:lnTo>
                    <a:pt x="64" y="255"/>
                  </a:lnTo>
                  <a:lnTo>
                    <a:pt x="62" y="255"/>
                  </a:lnTo>
                  <a:lnTo>
                    <a:pt x="62" y="255"/>
                  </a:lnTo>
                  <a:lnTo>
                    <a:pt x="59" y="253"/>
                  </a:lnTo>
                  <a:lnTo>
                    <a:pt x="62" y="239"/>
                  </a:lnTo>
                  <a:lnTo>
                    <a:pt x="62" y="236"/>
                  </a:lnTo>
                  <a:lnTo>
                    <a:pt x="62" y="236"/>
                  </a:lnTo>
                  <a:lnTo>
                    <a:pt x="62" y="232"/>
                  </a:lnTo>
                  <a:lnTo>
                    <a:pt x="64" y="229"/>
                  </a:lnTo>
                  <a:lnTo>
                    <a:pt x="64" y="227"/>
                  </a:lnTo>
                  <a:lnTo>
                    <a:pt x="64" y="227"/>
                  </a:lnTo>
                  <a:lnTo>
                    <a:pt x="62" y="225"/>
                  </a:lnTo>
                  <a:lnTo>
                    <a:pt x="62" y="222"/>
                  </a:lnTo>
                  <a:lnTo>
                    <a:pt x="62" y="220"/>
                  </a:lnTo>
                  <a:lnTo>
                    <a:pt x="64" y="220"/>
                  </a:lnTo>
                  <a:lnTo>
                    <a:pt x="64" y="220"/>
                  </a:lnTo>
                  <a:lnTo>
                    <a:pt x="66" y="220"/>
                  </a:lnTo>
                  <a:lnTo>
                    <a:pt x="69" y="220"/>
                  </a:lnTo>
                  <a:lnTo>
                    <a:pt x="69" y="220"/>
                  </a:lnTo>
                  <a:lnTo>
                    <a:pt x="69" y="215"/>
                  </a:lnTo>
                  <a:lnTo>
                    <a:pt x="71" y="213"/>
                  </a:lnTo>
                  <a:lnTo>
                    <a:pt x="71" y="208"/>
                  </a:lnTo>
                  <a:lnTo>
                    <a:pt x="69" y="201"/>
                  </a:lnTo>
                  <a:lnTo>
                    <a:pt x="71" y="199"/>
                  </a:lnTo>
                  <a:lnTo>
                    <a:pt x="71" y="194"/>
                  </a:lnTo>
                  <a:lnTo>
                    <a:pt x="71" y="191"/>
                  </a:lnTo>
                  <a:lnTo>
                    <a:pt x="69" y="184"/>
                  </a:lnTo>
                  <a:lnTo>
                    <a:pt x="66" y="180"/>
                  </a:lnTo>
                  <a:lnTo>
                    <a:pt x="66" y="175"/>
                  </a:lnTo>
                  <a:lnTo>
                    <a:pt x="69" y="168"/>
                  </a:lnTo>
                  <a:lnTo>
                    <a:pt x="69" y="163"/>
                  </a:lnTo>
                  <a:lnTo>
                    <a:pt x="69" y="161"/>
                  </a:lnTo>
                  <a:lnTo>
                    <a:pt x="69" y="158"/>
                  </a:lnTo>
                  <a:lnTo>
                    <a:pt x="66" y="149"/>
                  </a:lnTo>
                  <a:lnTo>
                    <a:pt x="66" y="146"/>
                  </a:lnTo>
                  <a:lnTo>
                    <a:pt x="66" y="142"/>
                  </a:lnTo>
                  <a:lnTo>
                    <a:pt x="69" y="135"/>
                  </a:lnTo>
                  <a:lnTo>
                    <a:pt x="69" y="135"/>
                  </a:lnTo>
                  <a:lnTo>
                    <a:pt x="71" y="130"/>
                  </a:lnTo>
                  <a:lnTo>
                    <a:pt x="71" y="130"/>
                  </a:lnTo>
                  <a:lnTo>
                    <a:pt x="71" y="128"/>
                  </a:lnTo>
                  <a:lnTo>
                    <a:pt x="71" y="128"/>
                  </a:lnTo>
                  <a:lnTo>
                    <a:pt x="69" y="120"/>
                  </a:lnTo>
                  <a:lnTo>
                    <a:pt x="66" y="118"/>
                  </a:lnTo>
                  <a:lnTo>
                    <a:pt x="66" y="116"/>
                  </a:lnTo>
                  <a:lnTo>
                    <a:pt x="66" y="111"/>
                  </a:lnTo>
                  <a:lnTo>
                    <a:pt x="69" y="111"/>
                  </a:lnTo>
                  <a:lnTo>
                    <a:pt x="69" y="109"/>
                  </a:lnTo>
                  <a:lnTo>
                    <a:pt x="69" y="106"/>
                  </a:lnTo>
                  <a:lnTo>
                    <a:pt x="69" y="104"/>
                  </a:lnTo>
                  <a:lnTo>
                    <a:pt x="69" y="104"/>
                  </a:lnTo>
                  <a:lnTo>
                    <a:pt x="69" y="101"/>
                  </a:lnTo>
                  <a:lnTo>
                    <a:pt x="71" y="101"/>
                  </a:lnTo>
                  <a:lnTo>
                    <a:pt x="71" y="101"/>
                  </a:lnTo>
                  <a:lnTo>
                    <a:pt x="71" y="99"/>
                  </a:lnTo>
                  <a:lnTo>
                    <a:pt x="71" y="99"/>
                  </a:lnTo>
                  <a:lnTo>
                    <a:pt x="76" y="99"/>
                  </a:lnTo>
                  <a:lnTo>
                    <a:pt x="78" y="97"/>
                  </a:lnTo>
                  <a:lnTo>
                    <a:pt x="85" y="97"/>
                  </a:lnTo>
                  <a:lnTo>
                    <a:pt x="88" y="97"/>
                  </a:lnTo>
                  <a:lnTo>
                    <a:pt x="88" y="97"/>
                  </a:lnTo>
                  <a:lnTo>
                    <a:pt x="88" y="97"/>
                  </a:lnTo>
                  <a:lnTo>
                    <a:pt x="95" y="99"/>
                  </a:lnTo>
                  <a:lnTo>
                    <a:pt x="95" y="99"/>
                  </a:lnTo>
                  <a:lnTo>
                    <a:pt x="95" y="99"/>
                  </a:lnTo>
                  <a:lnTo>
                    <a:pt x="95" y="99"/>
                  </a:lnTo>
                  <a:lnTo>
                    <a:pt x="97" y="101"/>
                  </a:lnTo>
                  <a:lnTo>
                    <a:pt x="97" y="101"/>
                  </a:lnTo>
                  <a:lnTo>
                    <a:pt x="97" y="101"/>
                  </a:lnTo>
                  <a:lnTo>
                    <a:pt x="100" y="101"/>
                  </a:lnTo>
                  <a:lnTo>
                    <a:pt x="100" y="101"/>
                  </a:lnTo>
                  <a:lnTo>
                    <a:pt x="100" y="101"/>
                  </a:lnTo>
                  <a:lnTo>
                    <a:pt x="104" y="99"/>
                  </a:lnTo>
                  <a:lnTo>
                    <a:pt x="104" y="99"/>
                  </a:lnTo>
                  <a:lnTo>
                    <a:pt x="104" y="99"/>
                  </a:lnTo>
                  <a:lnTo>
                    <a:pt x="104" y="99"/>
                  </a:lnTo>
                  <a:lnTo>
                    <a:pt x="107" y="99"/>
                  </a:lnTo>
                  <a:lnTo>
                    <a:pt x="107" y="99"/>
                  </a:lnTo>
                  <a:lnTo>
                    <a:pt x="107" y="101"/>
                  </a:lnTo>
                  <a:lnTo>
                    <a:pt x="109" y="101"/>
                  </a:lnTo>
                  <a:lnTo>
                    <a:pt x="109" y="101"/>
                  </a:lnTo>
                  <a:lnTo>
                    <a:pt x="109" y="104"/>
                  </a:lnTo>
                  <a:lnTo>
                    <a:pt x="111" y="104"/>
                  </a:lnTo>
                  <a:lnTo>
                    <a:pt x="111" y="111"/>
                  </a:lnTo>
                  <a:lnTo>
                    <a:pt x="114" y="111"/>
                  </a:lnTo>
                  <a:lnTo>
                    <a:pt x="114" y="113"/>
                  </a:lnTo>
                  <a:lnTo>
                    <a:pt x="116" y="116"/>
                  </a:lnTo>
                  <a:lnTo>
                    <a:pt x="119" y="118"/>
                  </a:lnTo>
                  <a:lnTo>
                    <a:pt x="121" y="118"/>
                  </a:lnTo>
                  <a:lnTo>
                    <a:pt x="126" y="118"/>
                  </a:lnTo>
                  <a:lnTo>
                    <a:pt x="128" y="116"/>
                  </a:lnTo>
                  <a:lnTo>
                    <a:pt x="130" y="111"/>
                  </a:lnTo>
                  <a:lnTo>
                    <a:pt x="133" y="106"/>
                  </a:lnTo>
                  <a:lnTo>
                    <a:pt x="135" y="101"/>
                  </a:lnTo>
                  <a:lnTo>
                    <a:pt x="137" y="99"/>
                  </a:lnTo>
                  <a:lnTo>
                    <a:pt x="140" y="97"/>
                  </a:lnTo>
                  <a:lnTo>
                    <a:pt x="140" y="97"/>
                  </a:lnTo>
                  <a:lnTo>
                    <a:pt x="140" y="94"/>
                  </a:lnTo>
                  <a:lnTo>
                    <a:pt x="140" y="90"/>
                  </a:lnTo>
                  <a:lnTo>
                    <a:pt x="140" y="90"/>
                  </a:lnTo>
                  <a:lnTo>
                    <a:pt x="142" y="87"/>
                  </a:lnTo>
                  <a:lnTo>
                    <a:pt x="142" y="83"/>
                  </a:lnTo>
                  <a:lnTo>
                    <a:pt x="142" y="75"/>
                  </a:lnTo>
                  <a:lnTo>
                    <a:pt x="145" y="68"/>
                  </a:lnTo>
                  <a:lnTo>
                    <a:pt x="145" y="61"/>
                  </a:lnTo>
                  <a:lnTo>
                    <a:pt x="145" y="52"/>
                  </a:lnTo>
                  <a:lnTo>
                    <a:pt x="147" y="45"/>
                  </a:lnTo>
                  <a:lnTo>
                    <a:pt x="147" y="35"/>
                  </a:lnTo>
                  <a:lnTo>
                    <a:pt x="149" y="28"/>
                  </a:lnTo>
                  <a:lnTo>
                    <a:pt x="149" y="21"/>
                  </a:lnTo>
                  <a:lnTo>
                    <a:pt x="152" y="14"/>
                  </a:lnTo>
                  <a:lnTo>
                    <a:pt x="152" y="7"/>
                  </a:lnTo>
                  <a:lnTo>
                    <a:pt x="152" y="2"/>
                  </a:lnTo>
                  <a:lnTo>
                    <a:pt x="152" y="0"/>
                  </a:lnTo>
                  <a:lnTo>
                    <a:pt x="152" y="0"/>
                  </a:lnTo>
                  <a:lnTo>
                    <a:pt x="168" y="0"/>
                  </a:lnTo>
                  <a:lnTo>
                    <a:pt x="182" y="2"/>
                  </a:lnTo>
                  <a:lnTo>
                    <a:pt x="199" y="4"/>
                  </a:lnTo>
                  <a:lnTo>
                    <a:pt x="216" y="7"/>
                  </a:lnTo>
                  <a:lnTo>
                    <a:pt x="230" y="9"/>
                  </a:lnTo>
                  <a:lnTo>
                    <a:pt x="246" y="9"/>
                  </a:lnTo>
                  <a:lnTo>
                    <a:pt x="260" y="12"/>
                  </a:lnTo>
                  <a:lnTo>
                    <a:pt x="277" y="14"/>
                  </a:lnTo>
                  <a:lnTo>
                    <a:pt x="291" y="16"/>
                  </a:lnTo>
                  <a:lnTo>
                    <a:pt x="308" y="19"/>
                  </a:lnTo>
                  <a:lnTo>
                    <a:pt x="324" y="19"/>
                  </a:lnTo>
                  <a:lnTo>
                    <a:pt x="339" y="21"/>
                  </a:lnTo>
                  <a:lnTo>
                    <a:pt x="355" y="23"/>
                  </a:lnTo>
                  <a:lnTo>
                    <a:pt x="369" y="23"/>
                  </a:lnTo>
                  <a:lnTo>
                    <a:pt x="386" y="26"/>
                  </a:lnTo>
                  <a:lnTo>
                    <a:pt x="400" y="28"/>
                  </a:lnTo>
                  <a:lnTo>
                    <a:pt x="417" y="30"/>
                  </a:lnTo>
                  <a:lnTo>
                    <a:pt x="431" y="30"/>
                  </a:lnTo>
                  <a:lnTo>
                    <a:pt x="447" y="33"/>
                  </a:lnTo>
                  <a:lnTo>
                    <a:pt x="464" y="35"/>
                  </a:lnTo>
                  <a:lnTo>
                    <a:pt x="478" y="35"/>
                  </a:lnTo>
                  <a:lnTo>
                    <a:pt x="495" y="38"/>
                  </a:lnTo>
                  <a:lnTo>
                    <a:pt x="509" y="38"/>
                  </a:lnTo>
                  <a:lnTo>
                    <a:pt x="525" y="40"/>
                  </a:lnTo>
                  <a:lnTo>
                    <a:pt x="542" y="42"/>
                  </a:lnTo>
                  <a:lnTo>
                    <a:pt x="556" y="42"/>
                  </a:lnTo>
                  <a:lnTo>
                    <a:pt x="573" y="45"/>
                  </a:lnTo>
                  <a:lnTo>
                    <a:pt x="587" y="45"/>
                  </a:lnTo>
                  <a:lnTo>
                    <a:pt x="603" y="47"/>
                  </a:lnTo>
                  <a:lnTo>
                    <a:pt x="618" y="49"/>
                  </a:lnTo>
                  <a:lnTo>
                    <a:pt x="634" y="49"/>
                  </a:lnTo>
                  <a:lnTo>
                    <a:pt x="651" y="52"/>
                  </a:lnTo>
                  <a:lnTo>
                    <a:pt x="648" y="73"/>
                  </a:lnTo>
                  <a:lnTo>
                    <a:pt x="646" y="94"/>
                  </a:lnTo>
                  <a:lnTo>
                    <a:pt x="644" y="118"/>
                  </a:lnTo>
                  <a:lnTo>
                    <a:pt x="644" y="139"/>
                  </a:lnTo>
                  <a:lnTo>
                    <a:pt x="641" y="161"/>
                  </a:lnTo>
                  <a:lnTo>
                    <a:pt x="641" y="161"/>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26" name="Google Shape;1126;p57"/>
            <p:cNvSpPr/>
            <p:nvPr/>
          </p:nvSpPr>
          <p:spPr>
            <a:xfrm>
              <a:off x="4038145" y="3246052"/>
              <a:ext cx="498412" cy="456878"/>
            </a:xfrm>
            <a:custGeom>
              <a:avLst/>
              <a:gdLst/>
              <a:ahLst/>
              <a:cxnLst/>
              <a:rect l="l" t="t" r="r" b="b"/>
              <a:pathLst>
                <a:path w="504" h="462" extrusionOk="0">
                  <a:moveTo>
                    <a:pt x="499" y="57"/>
                  </a:moveTo>
                  <a:lnTo>
                    <a:pt x="499" y="59"/>
                  </a:lnTo>
                  <a:lnTo>
                    <a:pt x="499" y="62"/>
                  </a:lnTo>
                  <a:lnTo>
                    <a:pt x="504" y="64"/>
                  </a:lnTo>
                  <a:lnTo>
                    <a:pt x="504" y="69"/>
                  </a:lnTo>
                  <a:lnTo>
                    <a:pt x="504" y="71"/>
                  </a:lnTo>
                  <a:lnTo>
                    <a:pt x="504" y="71"/>
                  </a:lnTo>
                  <a:lnTo>
                    <a:pt x="499" y="69"/>
                  </a:lnTo>
                  <a:lnTo>
                    <a:pt x="497" y="69"/>
                  </a:lnTo>
                  <a:lnTo>
                    <a:pt x="494" y="69"/>
                  </a:lnTo>
                  <a:lnTo>
                    <a:pt x="494" y="71"/>
                  </a:lnTo>
                  <a:lnTo>
                    <a:pt x="494" y="74"/>
                  </a:lnTo>
                  <a:lnTo>
                    <a:pt x="497" y="76"/>
                  </a:lnTo>
                  <a:lnTo>
                    <a:pt x="499" y="76"/>
                  </a:lnTo>
                  <a:lnTo>
                    <a:pt x="499" y="78"/>
                  </a:lnTo>
                  <a:lnTo>
                    <a:pt x="494" y="85"/>
                  </a:lnTo>
                  <a:lnTo>
                    <a:pt x="480" y="93"/>
                  </a:lnTo>
                  <a:lnTo>
                    <a:pt x="478" y="95"/>
                  </a:lnTo>
                  <a:lnTo>
                    <a:pt x="478" y="97"/>
                  </a:lnTo>
                  <a:lnTo>
                    <a:pt x="480" y="100"/>
                  </a:lnTo>
                  <a:lnTo>
                    <a:pt x="483" y="102"/>
                  </a:lnTo>
                  <a:lnTo>
                    <a:pt x="483" y="104"/>
                  </a:lnTo>
                  <a:lnTo>
                    <a:pt x="483" y="107"/>
                  </a:lnTo>
                  <a:lnTo>
                    <a:pt x="480" y="109"/>
                  </a:lnTo>
                  <a:lnTo>
                    <a:pt x="480" y="109"/>
                  </a:lnTo>
                  <a:lnTo>
                    <a:pt x="480" y="111"/>
                  </a:lnTo>
                  <a:lnTo>
                    <a:pt x="483" y="114"/>
                  </a:lnTo>
                  <a:lnTo>
                    <a:pt x="483" y="116"/>
                  </a:lnTo>
                  <a:lnTo>
                    <a:pt x="483" y="119"/>
                  </a:lnTo>
                  <a:lnTo>
                    <a:pt x="480" y="119"/>
                  </a:lnTo>
                  <a:lnTo>
                    <a:pt x="478" y="119"/>
                  </a:lnTo>
                  <a:lnTo>
                    <a:pt x="475" y="121"/>
                  </a:lnTo>
                  <a:lnTo>
                    <a:pt x="475" y="121"/>
                  </a:lnTo>
                  <a:lnTo>
                    <a:pt x="473" y="123"/>
                  </a:lnTo>
                  <a:lnTo>
                    <a:pt x="475" y="126"/>
                  </a:lnTo>
                  <a:lnTo>
                    <a:pt x="473" y="128"/>
                  </a:lnTo>
                  <a:lnTo>
                    <a:pt x="473" y="130"/>
                  </a:lnTo>
                  <a:lnTo>
                    <a:pt x="471" y="133"/>
                  </a:lnTo>
                  <a:lnTo>
                    <a:pt x="466" y="137"/>
                  </a:lnTo>
                  <a:lnTo>
                    <a:pt x="466" y="140"/>
                  </a:lnTo>
                  <a:lnTo>
                    <a:pt x="466" y="142"/>
                  </a:lnTo>
                  <a:lnTo>
                    <a:pt x="466" y="149"/>
                  </a:lnTo>
                  <a:lnTo>
                    <a:pt x="466" y="152"/>
                  </a:lnTo>
                  <a:lnTo>
                    <a:pt x="468" y="156"/>
                  </a:lnTo>
                  <a:lnTo>
                    <a:pt x="471" y="161"/>
                  </a:lnTo>
                  <a:lnTo>
                    <a:pt x="471" y="166"/>
                  </a:lnTo>
                  <a:lnTo>
                    <a:pt x="468" y="171"/>
                  </a:lnTo>
                  <a:lnTo>
                    <a:pt x="466" y="171"/>
                  </a:lnTo>
                  <a:lnTo>
                    <a:pt x="464" y="171"/>
                  </a:lnTo>
                  <a:lnTo>
                    <a:pt x="461" y="171"/>
                  </a:lnTo>
                  <a:lnTo>
                    <a:pt x="461" y="173"/>
                  </a:lnTo>
                  <a:lnTo>
                    <a:pt x="461" y="175"/>
                  </a:lnTo>
                  <a:lnTo>
                    <a:pt x="461" y="178"/>
                  </a:lnTo>
                  <a:lnTo>
                    <a:pt x="459" y="180"/>
                  </a:lnTo>
                  <a:lnTo>
                    <a:pt x="459" y="180"/>
                  </a:lnTo>
                  <a:lnTo>
                    <a:pt x="454" y="182"/>
                  </a:lnTo>
                  <a:lnTo>
                    <a:pt x="452" y="185"/>
                  </a:lnTo>
                  <a:lnTo>
                    <a:pt x="449" y="185"/>
                  </a:lnTo>
                  <a:lnTo>
                    <a:pt x="449" y="187"/>
                  </a:lnTo>
                  <a:lnTo>
                    <a:pt x="449" y="187"/>
                  </a:lnTo>
                  <a:lnTo>
                    <a:pt x="452" y="187"/>
                  </a:lnTo>
                  <a:lnTo>
                    <a:pt x="454" y="192"/>
                  </a:lnTo>
                  <a:lnTo>
                    <a:pt x="454" y="197"/>
                  </a:lnTo>
                  <a:lnTo>
                    <a:pt x="452" y="201"/>
                  </a:lnTo>
                  <a:lnTo>
                    <a:pt x="447" y="204"/>
                  </a:lnTo>
                  <a:lnTo>
                    <a:pt x="435" y="211"/>
                  </a:lnTo>
                  <a:lnTo>
                    <a:pt x="435" y="211"/>
                  </a:lnTo>
                  <a:lnTo>
                    <a:pt x="435" y="213"/>
                  </a:lnTo>
                  <a:lnTo>
                    <a:pt x="438" y="216"/>
                  </a:lnTo>
                  <a:lnTo>
                    <a:pt x="438" y="218"/>
                  </a:lnTo>
                  <a:lnTo>
                    <a:pt x="435" y="220"/>
                  </a:lnTo>
                  <a:lnTo>
                    <a:pt x="435" y="223"/>
                  </a:lnTo>
                  <a:lnTo>
                    <a:pt x="433" y="223"/>
                  </a:lnTo>
                  <a:lnTo>
                    <a:pt x="430" y="223"/>
                  </a:lnTo>
                  <a:lnTo>
                    <a:pt x="428" y="220"/>
                  </a:lnTo>
                  <a:lnTo>
                    <a:pt x="428" y="223"/>
                  </a:lnTo>
                  <a:lnTo>
                    <a:pt x="426" y="225"/>
                  </a:lnTo>
                  <a:lnTo>
                    <a:pt x="426" y="230"/>
                  </a:lnTo>
                  <a:lnTo>
                    <a:pt x="426" y="235"/>
                  </a:lnTo>
                  <a:lnTo>
                    <a:pt x="428" y="242"/>
                  </a:lnTo>
                  <a:lnTo>
                    <a:pt x="428" y="253"/>
                  </a:lnTo>
                  <a:lnTo>
                    <a:pt x="428" y="258"/>
                  </a:lnTo>
                  <a:lnTo>
                    <a:pt x="428" y="261"/>
                  </a:lnTo>
                  <a:lnTo>
                    <a:pt x="423" y="265"/>
                  </a:lnTo>
                  <a:lnTo>
                    <a:pt x="421" y="268"/>
                  </a:lnTo>
                  <a:lnTo>
                    <a:pt x="419" y="268"/>
                  </a:lnTo>
                  <a:lnTo>
                    <a:pt x="414" y="270"/>
                  </a:lnTo>
                  <a:lnTo>
                    <a:pt x="412" y="270"/>
                  </a:lnTo>
                  <a:lnTo>
                    <a:pt x="412" y="270"/>
                  </a:lnTo>
                  <a:lnTo>
                    <a:pt x="409" y="268"/>
                  </a:lnTo>
                  <a:lnTo>
                    <a:pt x="409" y="270"/>
                  </a:lnTo>
                  <a:lnTo>
                    <a:pt x="409" y="270"/>
                  </a:lnTo>
                  <a:lnTo>
                    <a:pt x="412" y="272"/>
                  </a:lnTo>
                  <a:lnTo>
                    <a:pt x="412" y="275"/>
                  </a:lnTo>
                  <a:lnTo>
                    <a:pt x="412" y="275"/>
                  </a:lnTo>
                  <a:lnTo>
                    <a:pt x="412" y="277"/>
                  </a:lnTo>
                  <a:lnTo>
                    <a:pt x="412" y="279"/>
                  </a:lnTo>
                  <a:lnTo>
                    <a:pt x="409" y="279"/>
                  </a:lnTo>
                  <a:lnTo>
                    <a:pt x="409" y="282"/>
                  </a:lnTo>
                  <a:lnTo>
                    <a:pt x="409" y="282"/>
                  </a:lnTo>
                  <a:lnTo>
                    <a:pt x="407" y="279"/>
                  </a:lnTo>
                  <a:lnTo>
                    <a:pt x="404" y="279"/>
                  </a:lnTo>
                  <a:lnTo>
                    <a:pt x="404" y="279"/>
                  </a:lnTo>
                  <a:lnTo>
                    <a:pt x="404" y="282"/>
                  </a:lnTo>
                  <a:lnTo>
                    <a:pt x="402" y="291"/>
                  </a:lnTo>
                  <a:lnTo>
                    <a:pt x="400" y="291"/>
                  </a:lnTo>
                  <a:lnTo>
                    <a:pt x="400" y="294"/>
                  </a:lnTo>
                  <a:lnTo>
                    <a:pt x="393" y="296"/>
                  </a:lnTo>
                  <a:lnTo>
                    <a:pt x="393" y="298"/>
                  </a:lnTo>
                  <a:lnTo>
                    <a:pt x="393" y="301"/>
                  </a:lnTo>
                  <a:lnTo>
                    <a:pt x="400" y="303"/>
                  </a:lnTo>
                  <a:lnTo>
                    <a:pt x="402" y="308"/>
                  </a:lnTo>
                  <a:lnTo>
                    <a:pt x="400" y="310"/>
                  </a:lnTo>
                  <a:lnTo>
                    <a:pt x="397" y="313"/>
                  </a:lnTo>
                  <a:lnTo>
                    <a:pt x="397" y="313"/>
                  </a:lnTo>
                  <a:lnTo>
                    <a:pt x="395" y="313"/>
                  </a:lnTo>
                  <a:lnTo>
                    <a:pt x="393" y="313"/>
                  </a:lnTo>
                  <a:lnTo>
                    <a:pt x="386" y="317"/>
                  </a:lnTo>
                  <a:lnTo>
                    <a:pt x="381" y="320"/>
                  </a:lnTo>
                  <a:lnTo>
                    <a:pt x="381" y="320"/>
                  </a:lnTo>
                  <a:lnTo>
                    <a:pt x="381" y="322"/>
                  </a:lnTo>
                  <a:lnTo>
                    <a:pt x="381" y="322"/>
                  </a:lnTo>
                  <a:lnTo>
                    <a:pt x="383" y="322"/>
                  </a:lnTo>
                  <a:lnTo>
                    <a:pt x="386" y="324"/>
                  </a:lnTo>
                  <a:lnTo>
                    <a:pt x="386" y="327"/>
                  </a:lnTo>
                  <a:lnTo>
                    <a:pt x="386" y="329"/>
                  </a:lnTo>
                  <a:lnTo>
                    <a:pt x="383" y="332"/>
                  </a:lnTo>
                  <a:lnTo>
                    <a:pt x="386" y="336"/>
                  </a:lnTo>
                  <a:lnTo>
                    <a:pt x="386" y="339"/>
                  </a:lnTo>
                  <a:lnTo>
                    <a:pt x="386" y="341"/>
                  </a:lnTo>
                  <a:lnTo>
                    <a:pt x="386" y="343"/>
                  </a:lnTo>
                  <a:lnTo>
                    <a:pt x="386" y="343"/>
                  </a:lnTo>
                  <a:lnTo>
                    <a:pt x="381" y="346"/>
                  </a:lnTo>
                  <a:lnTo>
                    <a:pt x="381" y="346"/>
                  </a:lnTo>
                  <a:lnTo>
                    <a:pt x="381" y="346"/>
                  </a:lnTo>
                  <a:lnTo>
                    <a:pt x="378" y="348"/>
                  </a:lnTo>
                  <a:lnTo>
                    <a:pt x="376" y="348"/>
                  </a:lnTo>
                  <a:lnTo>
                    <a:pt x="376" y="350"/>
                  </a:lnTo>
                  <a:lnTo>
                    <a:pt x="374" y="355"/>
                  </a:lnTo>
                  <a:lnTo>
                    <a:pt x="371" y="358"/>
                  </a:lnTo>
                  <a:lnTo>
                    <a:pt x="369" y="358"/>
                  </a:lnTo>
                  <a:lnTo>
                    <a:pt x="369" y="360"/>
                  </a:lnTo>
                  <a:lnTo>
                    <a:pt x="371" y="362"/>
                  </a:lnTo>
                  <a:lnTo>
                    <a:pt x="376" y="362"/>
                  </a:lnTo>
                  <a:lnTo>
                    <a:pt x="378" y="365"/>
                  </a:lnTo>
                  <a:lnTo>
                    <a:pt x="378" y="367"/>
                  </a:lnTo>
                  <a:lnTo>
                    <a:pt x="378" y="369"/>
                  </a:lnTo>
                  <a:lnTo>
                    <a:pt x="376" y="372"/>
                  </a:lnTo>
                  <a:lnTo>
                    <a:pt x="374" y="372"/>
                  </a:lnTo>
                  <a:lnTo>
                    <a:pt x="371" y="372"/>
                  </a:lnTo>
                  <a:lnTo>
                    <a:pt x="369" y="374"/>
                  </a:lnTo>
                  <a:lnTo>
                    <a:pt x="369" y="377"/>
                  </a:lnTo>
                  <a:lnTo>
                    <a:pt x="371" y="377"/>
                  </a:lnTo>
                  <a:lnTo>
                    <a:pt x="374" y="379"/>
                  </a:lnTo>
                  <a:lnTo>
                    <a:pt x="376" y="379"/>
                  </a:lnTo>
                  <a:lnTo>
                    <a:pt x="378" y="381"/>
                  </a:lnTo>
                  <a:lnTo>
                    <a:pt x="381" y="384"/>
                  </a:lnTo>
                  <a:lnTo>
                    <a:pt x="381" y="386"/>
                  </a:lnTo>
                  <a:lnTo>
                    <a:pt x="383" y="388"/>
                  </a:lnTo>
                  <a:lnTo>
                    <a:pt x="383" y="393"/>
                  </a:lnTo>
                  <a:lnTo>
                    <a:pt x="381" y="395"/>
                  </a:lnTo>
                  <a:lnTo>
                    <a:pt x="378" y="400"/>
                  </a:lnTo>
                  <a:lnTo>
                    <a:pt x="378" y="403"/>
                  </a:lnTo>
                  <a:lnTo>
                    <a:pt x="378" y="405"/>
                  </a:lnTo>
                  <a:lnTo>
                    <a:pt x="381" y="405"/>
                  </a:lnTo>
                  <a:lnTo>
                    <a:pt x="383" y="407"/>
                  </a:lnTo>
                  <a:lnTo>
                    <a:pt x="386" y="407"/>
                  </a:lnTo>
                  <a:lnTo>
                    <a:pt x="386" y="410"/>
                  </a:lnTo>
                  <a:lnTo>
                    <a:pt x="386" y="417"/>
                  </a:lnTo>
                  <a:lnTo>
                    <a:pt x="388" y="419"/>
                  </a:lnTo>
                  <a:lnTo>
                    <a:pt x="388" y="422"/>
                  </a:lnTo>
                  <a:lnTo>
                    <a:pt x="388" y="424"/>
                  </a:lnTo>
                  <a:lnTo>
                    <a:pt x="386" y="426"/>
                  </a:lnTo>
                  <a:lnTo>
                    <a:pt x="383" y="426"/>
                  </a:lnTo>
                  <a:lnTo>
                    <a:pt x="383" y="426"/>
                  </a:lnTo>
                  <a:lnTo>
                    <a:pt x="381" y="429"/>
                  </a:lnTo>
                  <a:lnTo>
                    <a:pt x="383" y="440"/>
                  </a:lnTo>
                  <a:lnTo>
                    <a:pt x="381" y="443"/>
                  </a:lnTo>
                  <a:lnTo>
                    <a:pt x="362" y="443"/>
                  </a:lnTo>
                  <a:lnTo>
                    <a:pt x="343" y="445"/>
                  </a:lnTo>
                  <a:lnTo>
                    <a:pt x="324" y="445"/>
                  </a:lnTo>
                  <a:lnTo>
                    <a:pt x="305" y="448"/>
                  </a:lnTo>
                  <a:lnTo>
                    <a:pt x="289" y="450"/>
                  </a:lnTo>
                  <a:lnTo>
                    <a:pt x="270" y="450"/>
                  </a:lnTo>
                  <a:lnTo>
                    <a:pt x="251" y="452"/>
                  </a:lnTo>
                  <a:lnTo>
                    <a:pt x="232" y="452"/>
                  </a:lnTo>
                  <a:lnTo>
                    <a:pt x="213" y="455"/>
                  </a:lnTo>
                  <a:lnTo>
                    <a:pt x="194" y="455"/>
                  </a:lnTo>
                  <a:lnTo>
                    <a:pt x="175" y="457"/>
                  </a:lnTo>
                  <a:lnTo>
                    <a:pt x="156" y="457"/>
                  </a:lnTo>
                  <a:lnTo>
                    <a:pt x="137" y="459"/>
                  </a:lnTo>
                  <a:lnTo>
                    <a:pt x="118" y="459"/>
                  </a:lnTo>
                  <a:lnTo>
                    <a:pt x="102" y="462"/>
                  </a:lnTo>
                  <a:lnTo>
                    <a:pt x="83" y="462"/>
                  </a:lnTo>
                  <a:lnTo>
                    <a:pt x="80" y="448"/>
                  </a:lnTo>
                  <a:lnTo>
                    <a:pt x="80" y="433"/>
                  </a:lnTo>
                  <a:lnTo>
                    <a:pt x="78" y="417"/>
                  </a:lnTo>
                  <a:lnTo>
                    <a:pt x="78" y="403"/>
                  </a:lnTo>
                  <a:lnTo>
                    <a:pt x="78" y="395"/>
                  </a:lnTo>
                  <a:lnTo>
                    <a:pt x="78" y="395"/>
                  </a:lnTo>
                  <a:lnTo>
                    <a:pt x="76" y="393"/>
                  </a:lnTo>
                  <a:lnTo>
                    <a:pt x="76" y="393"/>
                  </a:lnTo>
                  <a:lnTo>
                    <a:pt x="71" y="391"/>
                  </a:lnTo>
                  <a:lnTo>
                    <a:pt x="71" y="393"/>
                  </a:lnTo>
                  <a:lnTo>
                    <a:pt x="69" y="393"/>
                  </a:lnTo>
                  <a:lnTo>
                    <a:pt x="66" y="393"/>
                  </a:lnTo>
                  <a:lnTo>
                    <a:pt x="61" y="391"/>
                  </a:lnTo>
                  <a:lnTo>
                    <a:pt x="61" y="391"/>
                  </a:lnTo>
                  <a:lnTo>
                    <a:pt x="59" y="393"/>
                  </a:lnTo>
                  <a:lnTo>
                    <a:pt x="59" y="393"/>
                  </a:lnTo>
                  <a:lnTo>
                    <a:pt x="52" y="391"/>
                  </a:lnTo>
                  <a:lnTo>
                    <a:pt x="52" y="391"/>
                  </a:lnTo>
                  <a:lnTo>
                    <a:pt x="50" y="393"/>
                  </a:lnTo>
                  <a:lnTo>
                    <a:pt x="50" y="395"/>
                  </a:lnTo>
                  <a:lnTo>
                    <a:pt x="50" y="395"/>
                  </a:lnTo>
                  <a:lnTo>
                    <a:pt x="47" y="395"/>
                  </a:lnTo>
                  <a:lnTo>
                    <a:pt x="45" y="395"/>
                  </a:lnTo>
                  <a:lnTo>
                    <a:pt x="43" y="395"/>
                  </a:lnTo>
                  <a:lnTo>
                    <a:pt x="43" y="393"/>
                  </a:lnTo>
                  <a:lnTo>
                    <a:pt x="43" y="393"/>
                  </a:lnTo>
                  <a:lnTo>
                    <a:pt x="43" y="393"/>
                  </a:lnTo>
                  <a:lnTo>
                    <a:pt x="40" y="393"/>
                  </a:lnTo>
                  <a:lnTo>
                    <a:pt x="38" y="391"/>
                  </a:lnTo>
                  <a:lnTo>
                    <a:pt x="35" y="391"/>
                  </a:lnTo>
                  <a:lnTo>
                    <a:pt x="35" y="388"/>
                  </a:lnTo>
                  <a:lnTo>
                    <a:pt x="33" y="386"/>
                  </a:lnTo>
                  <a:lnTo>
                    <a:pt x="31" y="386"/>
                  </a:lnTo>
                  <a:lnTo>
                    <a:pt x="31" y="358"/>
                  </a:lnTo>
                  <a:lnTo>
                    <a:pt x="31" y="332"/>
                  </a:lnTo>
                  <a:lnTo>
                    <a:pt x="28" y="303"/>
                  </a:lnTo>
                  <a:lnTo>
                    <a:pt x="28" y="277"/>
                  </a:lnTo>
                  <a:lnTo>
                    <a:pt x="28" y="249"/>
                  </a:lnTo>
                  <a:lnTo>
                    <a:pt x="26" y="223"/>
                  </a:lnTo>
                  <a:lnTo>
                    <a:pt x="26" y="197"/>
                  </a:lnTo>
                  <a:lnTo>
                    <a:pt x="26" y="168"/>
                  </a:lnTo>
                  <a:lnTo>
                    <a:pt x="21" y="152"/>
                  </a:lnTo>
                  <a:lnTo>
                    <a:pt x="19" y="135"/>
                  </a:lnTo>
                  <a:lnTo>
                    <a:pt x="17" y="116"/>
                  </a:lnTo>
                  <a:lnTo>
                    <a:pt x="14" y="100"/>
                  </a:lnTo>
                  <a:lnTo>
                    <a:pt x="9" y="83"/>
                  </a:lnTo>
                  <a:lnTo>
                    <a:pt x="7" y="66"/>
                  </a:lnTo>
                  <a:lnTo>
                    <a:pt x="5" y="48"/>
                  </a:lnTo>
                  <a:lnTo>
                    <a:pt x="0" y="31"/>
                  </a:lnTo>
                  <a:lnTo>
                    <a:pt x="28" y="29"/>
                  </a:lnTo>
                  <a:lnTo>
                    <a:pt x="57" y="29"/>
                  </a:lnTo>
                  <a:lnTo>
                    <a:pt x="83" y="26"/>
                  </a:lnTo>
                  <a:lnTo>
                    <a:pt x="111" y="26"/>
                  </a:lnTo>
                  <a:lnTo>
                    <a:pt x="140" y="24"/>
                  </a:lnTo>
                  <a:lnTo>
                    <a:pt x="166" y="22"/>
                  </a:lnTo>
                  <a:lnTo>
                    <a:pt x="194" y="19"/>
                  </a:lnTo>
                  <a:lnTo>
                    <a:pt x="222" y="19"/>
                  </a:lnTo>
                  <a:lnTo>
                    <a:pt x="248" y="17"/>
                  </a:lnTo>
                  <a:lnTo>
                    <a:pt x="277" y="14"/>
                  </a:lnTo>
                  <a:lnTo>
                    <a:pt x="303" y="12"/>
                  </a:lnTo>
                  <a:lnTo>
                    <a:pt x="331" y="10"/>
                  </a:lnTo>
                  <a:lnTo>
                    <a:pt x="360" y="7"/>
                  </a:lnTo>
                  <a:lnTo>
                    <a:pt x="386" y="5"/>
                  </a:lnTo>
                  <a:lnTo>
                    <a:pt x="414" y="3"/>
                  </a:lnTo>
                  <a:lnTo>
                    <a:pt x="442" y="0"/>
                  </a:lnTo>
                  <a:lnTo>
                    <a:pt x="449" y="0"/>
                  </a:lnTo>
                  <a:lnTo>
                    <a:pt x="449" y="0"/>
                  </a:lnTo>
                  <a:lnTo>
                    <a:pt x="449" y="0"/>
                  </a:lnTo>
                  <a:lnTo>
                    <a:pt x="449" y="3"/>
                  </a:lnTo>
                  <a:lnTo>
                    <a:pt x="449" y="5"/>
                  </a:lnTo>
                  <a:lnTo>
                    <a:pt x="452" y="5"/>
                  </a:lnTo>
                  <a:lnTo>
                    <a:pt x="452" y="5"/>
                  </a:lnTo>
                  <a:lnTo>
                    <a:pt x="452" y="5"/>
                  </a:lnTo>
                  <a:lnTo>
                    <a:pt x="452" y="5"/>
                  </a:lnTo>
                  <a:lnTo>
                    <a:pt x="452" y="7"/>
                  </a:lnTo>
                  <a:lnTo>
                    <a:pt x="452" y="7"/>
                  </a:lnTo>
                  <a:lnTo>
                    <a:pt x="452" y="10"/>
                  </a:lnTo>
                  <a:lnTo>
                    <a:pt x="454" y="10"/>
                  </a:lnTo>
                  <a:lnTo>
                    <a:pt x="454" y="10"/>
                  </a:lnTo>
                  <a:lnTo>
                    <a:pt x="454" y="10"/>
                  </a:lnTo>
                  <a:lnTo>
                    <a:pt x="454" y="12"/>
                  </a:lnTo>
                  <a:lnTo>
                    <a:pt x="456" y="12"/>
                  </a:lnTo>
                  <a:lnTo>
                    <a:pt x="459" y="12"/>
                  </a:lnTo>
                  <a:lnTo>
                    <a:pt x="459" y="14"/>
                  </a:lnTo>
                  <a:lnTo>
                    <a:pt x="459" y="14"/>
                  </a:lnTo>
                  <a:lnTo>
                    <a:pt x="459" y="14"/>
                  </a:lnTo>
                  <a:lnTo>
                    <a:pt x="459" y="14"/>
                  </a:lnTo>
                  <a:lnTo>
                    <a:pt x="459" y="17"/>
                  </a:lnTo>
                  <a:lnTo>
                    <a:pt x="459" y="17"/>
                  </a:lnTo>
                  <a:lnTo>
                    <a:pt x="459" y="17"/>
                  </a:lnTo>
                  <a:lnTo>
                    <a:pt x="459" y="19"/>
                  </a:lnTo>
                  <a:lnTo>
                    <a:pt x="459" y="22"/>
                  </a:lnTo>
                  <a:lnTo>
                    <a:pt x="461" y="24"/>
                  </a:lnTo>
                  <a:lnTo>
                    <a:pt x="461" y="26"/>
                  </a:lnTo>
                  <a:lnTo>
                    <a:pt x="461" y="26"/>
                  </a:lnTo>
                  <a:lnTo>
                    <a:pt x="459" y="26"/>
                  </a:lnTo>
                  <a:lnTo>
                    <a:pt x="459" y="26"/>
                  </a:lnTo>
                  <a:lnTo>
                    <a:pt x="459" y="29"/>
                  </a:lnTo>
                  <a:lnTo>
                    <a:pt x="459" y="29"/>
                  </a:lnTo>
                  <a:lnTo>
                    <a:pt x="459" y="29"/>
                  </a:lnTo>
                  <a:lnTo>
                    <a:pt x="459" y="29"/>
                  </a:lnTo>
                  <a:lnTo>
                    <a:pt x="456" y="29"/>
                  </a:lnTo>
                  <a:lnTo>
                    <a:pt x="454" y="31"/>
                  </a:lnTo>
                  <a:lnTo>
                    <a:pt x="454" y="31"/>
                  </a:lnTo>
                  <a:lnTo>
                    <a:pt x="454" y="31"/>
                  </a:lnTo>
                  <a:lnTo>
                    <a:pt x="454" y="33"/>
                  </a:lnTo>
                  <a:lnTo>
                    <a:pt x="454" y="33"/>
                  </a:lnTo>
                  <a:lnTo>
                    <a:pt x="454" y="36"/>
                  </a:lnTo>
                  <a:lnTo>
                    <a:pt x="454" y="36"/>
                  </a:lnTo>
                  <a:lnTo>
                    <a:pt x="454" y="36"/>
                  </a:lnTo>
                  <a:lnTo>
                    <a:pt x="449" y="38"/>
                  </a:lnTo>
                  <a:lnTo>
                    <a:pt x="449" y="38"/>
                  </a:lnTo>
                  <a:lnTo>
                    <a:pt x="447" y="40"/>
                  </a:lnTo>
                  <a:lnTo>
                    <a:pt x="447" y="40"/>
                  </a:lnTo>
                  <a:lnTo>
                    <a:pt x="445" y="40"/>
                  </a:lnTo>
                  <a:lnTo>
                    <a:pt x="445" y="40"/>
                  </a:lnTo>
                  <a:lnTo>
                    <a:pt x="445" y="40"/>
                  </a:lnTo>
                  <a:lnTo>
                    <a:pt x="445" y="43"/>
                  </a:lnTo>
                  <a:lnTo>
                    <a:pt x="445" y="43"/>
                  </a:lnTo>
                  <a:lnTo>
                    <a:pt x="445" y="45"/>
                  </a:lnTo>
                  <a:lnTo>
                    <a:pt x="445" y="45"/>
                  </a:lnTo>
                  <a:lnTo>
                    <a:pt x="445" y="45"/>
                  </a:lnTo>
                  <a:lnTo>
                    <a:pt x="445" y="45"/>
                  </a:lnTo>
                  <a:lnTo>
                    <a:pt x="445" y="48"/>
                  </a:lnTo>
                  <a:lnTo>
                    <a:pt x="442" y="48"/>
                  </a:lnTo>
                  <a:lnTo>
                    <a:pt x="442" y="48"/>
                  </a:lnTo>
                  <a:lnTo>
                    <a:pt x="442" y="48"/>
                  </a:lnTo>
                  <a:lnTo>
                    <a:pt x="440" y="48"/>
                  </a:lnTo>
                  <a:lnTo>
                    <a:pt x="440" y="48"/>
                  </a:lnTo>
                  <a:lnTo>
                    <a:pt x="440" y="50"/>
                  </a:lnTo>
                  <a:lnTo>
                    <a:pt x="440" y="50"/>
                  </a:lnTo>
                  <a:lnTo>
                    <a:pt x="438" y="50"/>
                  </a:lnTo>
                  <a:lnTo>
                    <a:pt x="438" y="52"/>
                  </a:lnTo>
                  <a:lnTo>
                    <a:pt x="435" y="55"/>
                  </a:lnTo>
                  <a:lnTo>
                    <a:pt x="435" y="57"/>
                  </a:lnTo>
                  <a:lnTo>
                    <a:pt x="433" y="64"/>
                  </a:lnTo>
                  <a:lnTo>
                    <a:pt x="433" y="64"/>
                  </a:lnTo>
                  <a:lnTo>
                    <a:pt x="433" y="64"/>
                  </a:lnTo>
                  <a:lnTo>
                    <a:pt x="433" y="66"/>
                  </a:lnTo>
                  <a:lnTo>
                    <a:pt x="433" y="66"/>
                  </a:lnTo>
                  <a:lnTo>
                    <a:pt x="440" y="64"/>
                  </a:lnTo>
                  <a:lnTo>
                    <a:pt x="454" y="64"/>
                  </a:lnTo>
                  <a:lnTo>
                    <a:pt x="468" y="62"/>
                  </a:lnTo>
                  <a:lnTo>
                    <a:pt x="483" y="59"/>
                  </a:lnTo>
                  <a:lnTo>
                    <a:pt x="497" y="59"/>
                  </a:lnTo>
                  <a:lnTo>
                    <a:pt x="497" y="59"/>
                  </a:lnTo>
                  <a:lnTo>
                    <a:pt x="497" y="57"/>
                  </a:lnTo>
                  <a:lnTo>
                    <a:pt x="497" y="57"/>
                  </a:lnTo>
                  <a:lnTo>
                    <a:pt x="499" y="57"/>
                  </a:lnTo>
                  <a:lnTo>
                    <a:pt x="499" y="57"/>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27" name="Google Shape;1127;p57"/>
            <p:cNvSpPr/>
            <p:nvPr/>
          </p:nvSpPr>
          <p:spPr>
            <a:xfrm>
              <a:off x="4695773" y="3379555"/>
              <a:ext cx="387654" cy="616094"/>
            </a:xfrm>
            <a:custGeom>
              <a:avLst/>
              <a:gdLst/>
              <a:ahLst/>
              <a:cxnLst/>
              <a:rect l="l" t="t" r="r" b="b"/>
              <a:pathLst>
                <a:path w="392" h="623" extrusionOk="0">
                  <a:moveTo>
                    <a:pt x="73" y="615"/>
                  </a:moveTo>
                  <a:lnTo>
                    <a:pt x="71" y="618"/>
                  </a:lnTo>
                  <a:lnTo>
                    <a:pt x="71" y="618"/>
                  </a:lnTo>
                  <a:lnTo>
                    <a:pt x="71" y="618"/>
                  </a:lnTo>
                  <a:lnTo>
                    <a:pt x="68" y="618"/>
                  </a:lnTo>
                  <a:lnTo>
                    <a:pt x="61" y="620"/>
                  </a:lnTo>
                  <a:lnTo>
                    <a:pt x="52" y="623"/>
                  </a:lnTo>
                  <a:lnTo>
                    <a:pt x="52" y="623"/>
                  </a:lnTo>
                  <a:lnTo>
                    <a:pt x="75" y="620"/>
                  </a:lnTo>
                  <a:lnTo>
                    <a:pt x="75" y="620"/>
                  </a:lnTo>
                  <a:lnTo>
                    <a:pt x="78" y="618"/>
                  </a:lnTo>
                  <a:lnTo>
                    <a:pt x="78" y="618"/>
                  </a:lnTo>
                  <a:lnTo>
                    <a:pt x="73" y="615"/>
                  </a:lnTo>
                  <a:close/>
                  <a:moveTo>
                    <a:pt x="392" y="483"/>
                  </a:moveTo>
                  <a:lnTo>
                    <a:pt x="392" y="481"/>
                  </a:lnTo>
                  <a:lnTo>
                    <a:pt x="390" y="476"/>
                  </a:lnTo>
                  <a:lnTo>
                    <a:pt x="385" y="471"/>
                  </a:lnTo>
                  <a:lnTo>
                    <a:pt x="383" y="466"/>
                  </a:lnTo>
                  <a:lnTo>
                    <a:pt x="380" y="466"/>
                  </a:lnTo>
                  <a:lnTo>
                    <a:pt x="378" y="464"/>
                  </a:lnTo>
                  <a:lnTo>
                    <a:pt x="378" y="464"/>
                  </a:lnTo>
                  <a:lnTo>
                    <a:pt x="378" y="459"/>
                  </a:lnTo>
                  <a:lnTo>
                    <a:pt x="378" y="457"/>
                  </a:lnTo>
                  <a:lnTo>
                    <a:pt x="376" y="455"/>
                  </a:lnTo>
                  <a:lnTo>
                    <a:pt x="376" y="455"/>
                  </a:lnTo>
                  <a:lnTo>
                    <a:pt x="376" y="452"/>
                  </a:lnTo>
                  <a:lnTo>
                    <a:pt x="378" y="450"/>
                  </a:lnTo>
                  <a:lnTo>
                    <a:pt x="378" y="450"/>
                  </a:lnTo>
                  <a:lnTo>
                    <a:pt x="378" y="440"/>
                  </a:lnTo>
                  <a:lnTo>
                    <a:pt x="378" y="436"/>
                  </a:lnTo>
                  <a:lnTo>
                    <a:pt x="378" y="431"/>
                  </a:lnTo>
                  <a:lnTo>
                    <a:pt x="378" y="429"/>
                  </a:lnTo>
                  <a:lnTo>
                    <a:pt x="378" y="426"/>
                  </a:lnTo>
                  <a:lnTo>
                    <a:pt x="378" y="424"/>
                  </a:lnTo>
                  <a:lnTo>
                    <a:pt x="378" y="421"/>
                  </a:lnTo>
                  <a:lnTo>
                    <a:pt x="378" y="419"/>
                  </a:lnTo>
                  <a:lnTo>
                    <a:pt x="378" y="417"/>
                  </a:lnTo>
                  <a:lnTo>
                    <a:pt x="376" y="417"/>
                  </a:lnTo>
                  <a:lnTo>
                    <a:pt x="376" y="412"/>
                  </a:lnTo>
                  <a:lnTo>
                    <a:pt x="376" y="410"/>
                  </a:lnTo>
                  <a:lnTo>
                    <a:pt x="376" y="410"/>
                  </a:lnTo>
                  <a:lnTo>
                    <a:pt x="371" y="405"/>
                  </a:lnTo>
                  <a:lnTo>
                    <a:pt x="369" y="402"/>
                  </a:lnTo>
                  <a:lnTo>
                    <a:pt x="364" y="388"/>
                  </a:lnTo>
                  <a:lnTo>
                    <a:pt x="364" y="386"/>
                  </a:lnTo>
                  <a:lnTo>
                    <a:pt x="364" y="384"/>
                  </a:lnTo>
                  <a:lnTo>
                    <a:pt x="364" y="384"/>
                  </a:lnTo>
                  <a:lnTo>
                    <a:pt x="364" y="381"/>
                  </a:lnTo>
                  <a:lnTo>
                    <a:pt x="364" y="381"/>
                  </a:lnTo>
                  <a:lnTo>
                    <a:pt x="364" y="376"/>
                  </a:lnTo>
                  <a:lnTo>
                    <a:pt x="366" y="372"/>
                  </a:lnTo>
                  <a:lnTo>
                    <a:pt x="369" y="367"/>
                  </a:lnTo>
                  <a:lnTo>
                    <a:pt x="369" y="365"/>
                  </a:lnTo>
                  <a:lnTo>
                    <a:pt x="369" y="362"/>
                  </a:lnTo>
                  <a:lnTo>
                    <a:pt x="369" y="362"/>
                  </a:lnTo>
                  <a:lnTo>
                    <a:pt x="369" y="360"/>
                  </a:lnTo>
                  <a:lnTo>
                    <a:pt x="369" y="358"/>
                  </a:lnTo>
                  <a:lnTo>
                    <a:pt x="369" y="355"/>
                  </a:lnTo>
                  <a:lnTo>
                    <a:pt x="369" y="353"/>
                  </a:lnTo>
                  <a:lnTo>
                    <a:pt x="369" y="350"/>
                  </a:lnTo>
                  <a:lnTo>
                    <a:pt x="369" y="348"/>
                  </a:lnTo>
                  <a:lnTo>
                    <a:pt x="369" y="346"/>
                  </a:lnTo>
                  <a:lnTo>
                    <a:pt x="369" y="341"/>
                  </a:lnTo>
                  <a:lnTo>
                    <a:pt x="371" y="341"/>
                  </a:lnTo>
                  <a:lnTo>
                    <a:pt x="371" y="341"/>
                  </a:lnTo>
                  <a:lnTo>
                    <a:pt x="371" y="339"/>
                  </a:lnTo>
                  <a:lnTo>
                    <a:pt x="373" y="339"/>
                  </a:lnTo>
                  <a:lnTo>
                    <a:pt x="376" y="339"/>
                  </a:lnTo>
                  <a:lnTo>
                    <a:pt x="376" y="336"/>
                  </a:lnTo>
                  <a:lnTo>
                    <a:pt x="376" y="336"/>
                  </a:lnTo>
                  <a:lnTo>
                    <a:pt x="376" y="334"/>
                  </a:lnTo>
                  <a:lnTo>
                    <a:pt x="376" y="334"/>
                  </a:lnTo>
                  <a:lnTo>
                    <a:pt x="378" y="334"/>
                  </a:lnTo>
                  <a:lnTo>
                    <a:pt x="378" y="334"/>
                  </a:lnTo>
                  <a:lnTo>
                    <a:pt x="380" y="334"/>
                  </a:lnTo>
                  <a:lnTo>
                    <a:pt x="380" y="331"/>
                  </a:lnTo>
                  <a:lnTo>
                    <a:pt x="378" y="329"/>
                  </a:lnTo>
                  <a:lnTo>
                    <a:pt x="380" y="329"/>
                  </a:lnTo>
                  <a:lnTo>
                    <a:pt x="380" y="329"/>
                  </a:lnTo>
                  <a:lnTo>
                    <a:pt x="380" y="329"/>
                  </a:lnTo>
                  <a:lnTo>
                    <a:pt x="383" y="327"/>
                  </a:lnTo>
                  <a:lnTo>
                    <a:pt x="380" y="327"/>
                  </a:lnTo>
                  <a:lnTo>
                    <a:pt x="380" y="327"/>
                  </a:lnTo>
                  <a:lnTo>
                    <a:pt x="380" y="327"/>
                  </a:lnTo>
                  <a:lnTo>
                    <a:pt x="380" y="324"/>
                  </a:lnTo>
                  <a:lnTo>
                    <a:pt x="378" y="324"/>
                  </a:lnTo>
                  <a:lnTo>
                    <a:pt x="373" y="322"/>
                  </a:lnTo>
                  <a:lnTo>
                    <a:pt x="371" y="320"/>
                  </a:lnTo>
                  <a:lnTo>
                    <a:pt x="371" y="320"/>
                  </a:lnTo>
                  <a:lnTo>
                    <a:pt x="371" y="315"/>
                  </a:lnTo>
                  <a:lnTo>
                    <a:pt x="371" y="315"/>
                  </a:lnTo>
                  <a:lnTo>
                    <a:pt x="371" y="313"/>
                  </a:lnTo>
                  <a:lnTo>
                    <a:pt x="371" y="313"/>
                  </a:lnTo>
                  <a:lnTo>
                    <a:pt x="371" y="310"/>
                  </a:lnTo>
                  <a:lnTo>
                    <a:pt x="371" y="308"/>
                  </a:lnTo>
                  <a:lnTo>
                    <a:pt x="371" y="308"/>
                  </a:lnTo>
                  <a:lnTo>
                    <a:pt x="369" y="305"/>
                  </a:lnTo>
                  <a:lnTo>
                    <a:pt x="369" y="303"/>
                  </a:lnTo>
                  <a:lnTo>
                    <a:pt x="366" y="298"/>
                  </a:lnTo>
                  <a:lnTo>
                    <a:pt x="366" y="298"/>
                  </a:lnTo>
                  <a:lnTo>
                    <a:pt x="364" y="296"/>
                  </a:lnTo>
                  <a:lnTo>
                    <a:pt x="357" y="287"/>
                  </a:lnTo>
                  <a:lnTo>
                    <a:pt x="357" y="287"/>
                  </a:lnTo>
                  <a:lnTo>
                    <a:pt x="357" y="284"/>
                  </a:lnTo>
                  <a:lnTo>
                    <a:pt x="354" y="284"/>
                  </a:lnTo>
                  <a:lnTo>
                    <a:pt x="354" y="284"/>
                  </a:lnTo>
                  <a:lnTo>
                    <a:pt x="354" y="282"/>
                  </a:lnTo>
                  <a:lnTo>
                    <a:pt x="354" y="279"/>
                  </a:lnTo>
                  <a:lnTo>
                    <a:pt x="352" y="277"/>
                  </a:lnTo>
                  <a:lnTo>
                    <a:pt x="350" y="272"/>
                  </a:lnTo>
                  <a:lnTo>
                    <a:pt x="350" y="272"/>
                  </a:lnTo>
                  <a:lnTo>
                    <a:pt x="350" y="270"/>
                  </a:lnTo>
                  <a:lnTo>
                    <a:pt x="347" y="270"/>
                  </a:lnTo>
                  <a:lnTo>
                    <a:pt x="350" y="268"/>
                  </a:lnTo>
                  <a:lnTo>
                    <a:pt x="347" y="268"/>
                  </a:lnTo>
                  <a:lnTo>
                    <a:pt x="345" y="265"/>
                  </a:lnTo>
                  <a:lnTo>
                    <a:pt x="345" y="265"/>
                  </a:lnTo>
                  <a:lnTo>
                    <a:pt x="345" y="263"/>
                  </a:lnTo>
                  <a:lnTo>
                    <a:pt x="345" y="263"/>
                  </a:lnTo>
                  <a:lnTo>
                    <a:pt x="343" y="263"/>
                  </a:lnTo>
                  <a:lnTo>
                    <a:pt x="343" y="258"/>
                  </a:lnTo>
                  <a:lnTo>
                    <a:pt x="338" y="249"/>
                  </a:lnTo>
                  <a:lnTo>
                    <a:pt x="338" y="249"/>
                  </a:lnTo>
                  <a:lnTo>
                    <a:pt x="338" y="244"/>
                  </a:lnTo>
                  <a:lnTo>
                    <a:pt x="338" y="244"/>
                  </a:lnTo>
                  <a:lnTo>
                    <a:pt x="338" y="242"/>
                  </a:lnTo>
                  <a:lnTo>
                    <a:pt x="336" y="237"/>
                  </a:lnTo>
                  <a:lnTo>
                    <a:pt x="333" y="234"/>
                  </a:lnTo>
                  <a:lnTo>
                    <a:pt x="333" y="227"/>
                  </a:lnTo>
                  <a:lnTo>
                    <a:pt x="331" y="220"/>
                  </a:lnTo>
                  <a:lnTo>
                    <a:pt x="328" y="213"/>
                  </a:lnTo>
                  <a:lnTo>
                    <a:pt x="326" y="206"/>
                  </a:lnTo>
                  <a:lnTo>
                    <a:pt x="324" y="197"/>
                  </a:lnTo>
                  <a:lnTo>
                    <a:pt x="319" y="187"/>
                  </a:lnTo>
                  <a:lnTo>
                    <a:pt x="317" y="178"/>
                  </a:lnTo>
                  <a:lnTo>
                    <a:pt x="314" y="166"/>
                  </a:lnTo>
                  <a:lnTo>
                    <a:pt x="309" y="156"/>
                  </a:lnTo>
                  <a:lnTo>
                    <a:pt x="307" y="144"/>
                  </a:lnTo>
                  <a:lnTo>
                    <a:pt x="302" y="133"/>
                  </a:lnTo>
                  <a:lnTo>
                    <a:pt x="300" y="123"/>
                  </a:lnTo>
                  <a:lnTo>
                    <a:pt x="295" y="111"/>
                  </a:lnTo>
                  <a:lnTo>
                    <a:pt x="293" y="100"/>
                  </a:lnTo>
                  <a:lnTo>
                    <a:pt x="288" y="88"/>
                  </a:lnTo>
                  <a:lnTo>
                    <a:pt x="286" y="78"/>
                  </a:lnTo>
                  <a:lnTo>
                    <a:pt x="283" y="66"/>
                  </a:lnTo>
                  <a:lnTo>
                    <a:pt x="279" y="57"/>
                  </a:lnTo>
                  <a:lnTo>
                    <a:pt x="276" y="47"/>
                  </a:lnTo>
                  <a:lnTo>
                    <a:pt x="274" y="38"/>
                  </a:lnTo>
                  <a:lnTo>
                    <a:pt x="272" y="31"/>
                  </a:lnTo>
                  <a:lnTo>
                    <a:pt x="269" y="24"/>
                  </a:lnTo>
                  <a:lnTo>
                    <a:pt x="267" y="17"/>
                  </a:lnTo>
                  <a:lnTo>
                    <a:pt x="265" y="12"/>
                  </a:lnTo>
                  <a:lnTo>
                    <a:pt x="265" y="7"/>
                  </a:lnTo>
                  <a:lnTo>
                    <a:pt x="262" y="2"/>
                  </a:lnTo>
                  <a:lnTo>
                    <a:pt x="262" y="0"/>
                  </a:lnTo>
                  <a:lnTo>
                    <a:pt x="262" y="0"/>
                  </a:lnTo>
                  <a:lnTo>
                    <a:pt x="246" y="2"/>
                  </a:lnTo>
                  <a:lnTo>
                    <a:pt x="229" y="5"/>
                  </a:lnTo>
                  <a:lnTo>
                    <a:pt x="215" y="5"/>
                  </a:lnTo>
                  <a:lnTo>
                    <a:pt x="198" y="7"/>
                  </a:lnTo>
                  <a:lnTo>
                    <a:pt x="182" y="10"/>
                  </a:lnTo>
                  <a:lnTo>
                    <a:pt x="165" y="12"/>
                  </a:lnTo>
                  <a:lnTo>
                    <a:pt x="149" y="14"/>
                  </a:lnTo>
                  <a:lnTo>
                    <a:pt x="134" y="14"/>
                  </a:lnTo>
                  <a:lnTo>
                    <a:pt x="118" y="17"/>
                  </a:lnTo>
                  <a:lnTo>
                    <a:pt x="101" y="19"/>
                  </a:lnTo>
                  <a:lnTo>
                    <a:pt x="85" y="19"/>
                  </a:lnTo>
                  <a:lnTo>
                    <a:pt x="68" y="21"/>
                  </a:lnTo>
                  <a:lnTo>
                    <a:pt x="54" y="24"/>
                  </a:lnTo>
                  <a:lnTo>
                    <a:pt x="37" y="24"/>
                  </a:lnTo>
                  <a:lnTo>
                    <a:pt x="21" y="26"/>
                  </a:lnTo>
                  <a:lnTo>
                    <a:pt x="4" y="29"/>
                  </a:lnTo>
                  <a:lnTo>
                    <a:pt x="2" y="29"/>
                  </a:lnTo>
                  <a:lnTo>
                    <a:pt x="0" y="29"/>
                  </a:lnTo>
                  <a:lnTo>
                    <a:pt x="2" y="31"/>
                  </a:lnTo>
                  <a:lnTo>
                    <a:pt x="4" y="36"/>
                  </a:lnTo>
                  <a:lnTo>
                    <a:pt x="7" y="40"/>
                  </a:lnTo>
                  <a:lnTo>
                    <a:pt x="11" y="43"/>
                  </a:lnTo>
                  <a:lnTo>
                    <a:pt x="11" y="43"/>
                  </a:lnTo>
                  <a:lnTo>
                    <a:pt x="11" y="43"/>
                  </a:lnTo>
                  <a:lnTo>
                    <a:pt x="11" y="50"/>
                  </a:lnTo>
                  <a:lnTo>
                    <a:pt x="11" y="52"/>
                  </a:lnTo>
                  <a:lnTo>
                    <a:pt x="11" y="64"/>
                  </a:lnTo>
                  <a:lnTo>
                    <a:pt x="11" y="73"/>
                  </a:lnTo>
                  <a:lnTo>
                    <a:pt x="11" y="83"/>
                  </a:lnTo>
                  <a:lnTo>
                    <a:pt x="11" y="95"/>
                  </a:lnTo>
                  <a:lnTo>
                    <a:pt x="11" y="107"/>
                  </a:lnTo>
                  <a:lnTo>
                    <a:pt x="11" y="121"/>
                  </a:lnTo>
                  <a:lnTo>
                    <a:pt x="11" y="135"/>
                  </a:lnTo>
                  <a:lnTo>
                    <a:pt x="11" y="149"/>
                  </a:lnTo>
                  <a:lnTo>
                    <a:pt x="11" y="166"/>
                  </a:lnTo>
                  <a:lnTo>
                    <a:pt x="11" y="182"/>
                  </a:lnTo>
                  <a:lnTo>
                    <a:pt x="11" y="199"/>
                  </a:lnTo>
                  <a:lnTo>
                    <a:pt x="11" y="218"/>
                  </a:lnTo>
                  <a:lnTo>
                    <a:pt x="11" y="251"/>
                  </a:lnTo>
                  <a:lnTo>
                    <a:pt x="11" y="270"/>
                  </a:lnTo>
                  <a:lnTo>
                    <a:pt x="11" y="287"/>
                  </a:lnTo>
                  <a:lnTo>
                    <a:pt x="11" y="303"/>
                  </a:lnTo>
                  <a:lnTo>
                    <a:pt x="11" y="320"/>
                  </a:lnTo>
                  <a:lnTo>
                    <a:pt x="11" y="334"/>
                  </a:lnTo>
                  <a:lnTo>
                    <a:pt x="11" y="348"/>
                  </a:lnTo>
                  <a:lnTo>
                    <a:pt x="11" y="362"/>
                  </a:lnTo>
                  <a:lnTo>
                    <a:pt x="11" y="374"/>
                  </a:lnTo>
                  <a:lnTo>
                    <a:pt x="11" y="386"/>
                  </a:lnTo>
                  <a:lnTo>
                    <a:pt x="11" y="395"/>
                  </a:lnTo>
                  <a:lnTo>
                    <a:pt x="11" y="405"/>
                  </a:lnTo>
                  <a:lnTo>
                    <a:pt x="11" y="412"/>
                  </a:lnTo>
                  <a:lnTo>
                    <a:pt x="11" y="417"/>
                  </a:lnTo>
                  <a:lnTo>
                    <a:pt x="11" y="419"/>
                  </a:lnTo>
                  <a:lnTo>
                    <a:pt x="11" y="421"/>
                  </a:lnTo>
                  <a:lnTo>
                    <a:pt x="14" y="431"/>
                  </a:lnTo>
                  <a:lnTo>
                    <a:pt x="14" y="443"/>
                  </a:lnTo>
                  <a:lnTo>
                    <a:pt x="16" y="455"/>
                  </a:lnTo>
                  <a:lnTo>
                    <a:pt x="19" y="466"/>
                  </a:lnTo>
                  <a:lnTo>
                    <a:pt x="21" y="478"/>
                  </a:lnTo>
                  <a:lnTo>
                    <a:pt x="21" y="490"/>
                  </a:lnTo>
                  <a:lnTo>
                    <a:pt x="26" y="514"/>
                  </a:lnTo>
                  <a:lnTo>
                    <a:pt x="26" y="526"/>
                  </a:lnTo>
                  <a:lnTo>
                    <a:pt x="28" y="535"/>
                  </a:lnTo>
                  <a:lnTo>
                    <a:pt x="30" y="547"/>
                  </a:lnTo>
                  <a:lnTo>
                    <a:pt x="33" y="559"/>
                  </a:lnTo>
                  <a:lnTo>
                    <a:pt x="35" y="571"/>
                  </a:lnTo>
                  <a:lnTo>
                    <a:pt x="35" y="582"/>
                  </a:lnTo>
                  <a:lnTo>
                    <a:pt x="40" y="606"/>
                  </a:lnTo>
                  <a:lnTo>
                    <a:pt x="42" y="604"/>
                  </a:lnTo>
                  <a:lnTo>
                    <a:pt x="45" y="604"/>
                  </a:lnTo>
                  <a:lnTo>
                    <a:pt x="47" y="604"/>
                  </a:lnTo>
                  <a:lnTo>
                    <a:pt x="49" y="606"/>
                  </a:lnTo>
                  <a:lnTo>
                    <a:pt x="49" y="606"/>
                  </a:lnTo>
                  <a:lnTo>
                    <a:pt x="49" y="604"/>
                  </a:lnTo>
                  <a:lnTo>
                    <a:pt x="49" y="604"/>
                  </a:lnTo>
                  <a:lnTo>
                    <a:pt x="49" y="604"/>
                  </a:lnTo>
                  <a:lnTo>
                    <a:pt x="49" y="604"/>
                  </a:lnTo>
                  <a:lnTo>
                    <a:pt x="52" y="604"/>
                  </a:lnTo>
                  <a:lnTo>
                    <a:pt x="59" y="604"/>
                  </a:lnTo>
                  <a:lnTo>
                    <a:pt x="63" y="606"/>
                  </a:lnTo>
                  <a:lnTo>
                    <a:pt x="61" y="608"/>
                  </a:lnTo>
                  <a:lnTo>
                    <a:pt x="61" y="608"/>
                  </a:lnTo>
                  <a:lnTo>
                    <a:pt x="63" y="611"/>
                  </a:lnTo>
                  <a:lnTo>
                    <a:pt x="66" y="611"/>
                  </a:lnTo>
                  <a:lnTo>
                    <a:pt x="66" y="611"/>
                  </a:lnTo>
                  <a:lnTo>
                    <a:pt x="68" y="608"/>
                  </a:lnTo>
                  <a:lnTo>
                    <a:pt x="68" y="611"/>
                  </a:lnTo>
                  <a:lnTo>
                    <a:pt x="68" y="611"/>
                  </a:lnTo>
                  <a:lnTo>
                    <a:pt x="68" y="611"/>
                  </a:lnTo>
                  <a:lnTo>
                    <a:pt x="71" y="611"/>
                  </a:lnTo>
                  <a:lnTo>
                    <a:pt x="71" y="608"/>
                  </a:lnTo>
                  <a:lnTo>
                    <a:pt x="71" y="599"/>
                  </a:lnTo>
                  <a:lnTo>
                    <a:pt x="71" y="594"/>
                  </a:lnTo>
                  <a:lnTo>
                    <a:pt x="71" y="592"/>
                  </a:lnTo>
                  <a:lnTo>
                    <a:pt x="71" y="587"/>
                  </a:lnTo>
                  <a:lnTo>
                    <a:pt x="71" y="585"/>
                  </a:lnTo>
                  <a:lnTo>
                    <a:pt x="71" y="585"/>
                  </a:lnTo>
                  <a:lnTo>
                    <a:pt x="71" y="582"/>
                  </a:lnTo>
                  <a:lnTo>
                    <a:pt x="71" y="582"/>
                  </a:lnTo>
                  <a:lnTo>
                    <a:pt x="71" y="580"/>
                  </a:lnTo>
                  <a:lnTo>
                    <a:pt x="71" y="578"/>
                  </a:lnTo>
                  <a:lnTo>
                    <a:pt x="71" y="578"/>
                  </a:lnTo>
                  <a:lnTo>
                    <a:pt x="73" y="575"/>
                  </a:lnTo>
                  <a:lnTo>
                    <a:pt x="73" y="575"/>
                  </a:lnTo>
                  <a:lnTo>
                    <a:pt x="73" y="573"/>
                  </a:lnTo>
                  <a:lnTo>
                    <a:pt x="73" y="571"/>
                  </a:lnTo>
                  <a:lnTo>
                    <a:pt x="73" y="568"/>
                  </a:lnTo>
                  <a:lnTo>
                    <a:pt x="73" y="568"/>
                  </a:lnTo>
                  <a:lnTo>
                    <a:pt x="75" y="566"/>
                  </a:lnTo>
                  <a:lnTo>
                    <a:pt x="73" y="563"/>
                  </a:lnTo>
                  <a:lnTo>
                    <a:pt x="75" y="563"/>
                  </a:lnTo>
                  <a:lnTo>
                    <a:pt x="75" y="561"/>
                  </a:lnTo>
                  <a:lnTo>
                    <a:pt x="75" y="559"/>
                  </a:lnTo>
                  <a:lnTo>
                    <a:pt x="75" y="559"/>
                  </a:lnTo>
                  <a:lnTo>
                    <a:pt x="75" y="559"/>
                  </a:lnTo>
                  <a:lnTo>
                    <a:pt x="78" y="559"/>
                  </a:lnTo>
                  <a:lnTo>
                    <a:pt x="78" y="561"/>
                  </a:lnTo>
                  <a:lnTo>
                    <a:pt x="78" y="563"/>
                  </a:lnTo>
                  <a:lnTo>
                    <a:pt x="78" y="563"/>
                  </a:lnTo>
                  <a:lnTo>
                    <a:pt x="78" y="563"/>
                  </a:lnTo>
                  <a:lnTo>
                    <a:pt x="80" y="563"/>
                  </a:lnTo>
                  <a:lnTo>
                    <a:pt x="80" y="563"/>
                  </a:lnTo>
                  <a:lnTo>
                    <a:pt x="82" y="566"/>
                  </a:lnTo>
                  <a:lnTo>
                    <a:pt x="85" y="566"/>
                  </a:lnTo>
                  <a:lnTo>
                    <a:pt x="90" y="575"/>
                  </a:lnTo>
                  <a:lnTo>
                    <a:pt x="90" y="578"/>
                  </a:lnTo>
                  <a:lnTo>
                    <a:pt x="90" y="580"/>
                  </a:lnTo>
                  <a:lnTo>
                    <a:pt x="90" y="582"/>
                  </a:lnTo>
                  <a:lnTo>
                    <a:pt x="87" y="585"/>
                  </a:lnTo>
                  <a:lnTo>
                    <a:pt x="87" y="587"/>
                  </a:lnTo>
                  <a:lnTo>
                    <a:pt x="87" y="589"/>
                  </a:lnTo>
                  <a:lnTo>
                    <a:pt x="87" y="589"/>
                  </a:lnTo>
                  <a:lnTo>
                    <a:pt x="90" y="589"/>
                  </a:lnTo>
                  <a:lnTo>
                    <a:pt x="90" y="592"/>
                  </a:lnTo>
                  <a:lnTo>
                    <a:pt x="90" y="592"/>
                  </a:lnTo>
                  <a:lnTo>
                    <a:pt x="90" y="594"/>
                  </a:lnTo>
                  <a:lnTo>
                    <a:pt x="92" y="597"/>
                  </a:lnTo>
                  <a:lnTo>
                    <a:pt x="92" y="597"/>
                  </a:lnTo>
                  <a:lnTo>
                    <a:pt x="92" y="599"/>
                  </a:lnTo>
                  <a:lnTo>
                    <a:pt x="94" y="599"/>
                  </a:lnTo>
                  <a:lnTo>
                    <a:pt x="94" y="599"/>
                  </a:lnTo>
                  <a:lnTo>
                    <a:pt x="97" y="599"/>
                  </a:lnTo>
                  <a:lnTo>
                    <a:pt x="97" y="599"/>
                  </a:lnTo>
                  <a:lnTo>
                    <a:pt x="99" y="599"/>
                  </a:lnTo>
                  <a:lnTo>
                    <a:pt x="99" y="599"/>
                  </a:lnTo>
                  <a:lnTo>
                    <a:pt x="99" y="599"/>
                  </a:lnTo>
                  <a:lnTo>
                    <a:pt x="99" y="597"/>
                  </a:lnTo>
                  <a:lnTo>
                    <a:pt x="99" y="597"/>
                  </a:lnTo>
                  <a:lnTo>
                    <a:pt x="101" y="597"/>
                  </a:lnTo>
                  <a:lnTo>
                    <a:pt x="101" y="597"/>
                  </a:lnTo>
                  <a:lnTo>
                    <a:pt x="101" y="597"/>
                  </a:lnTo>
                  <a:lnTo>
                    <a:pt x="101" y="601"/>
                  </a:lnTo>
                  <a:lnTo>
                    <a:pt x="101" y="601"/>
                  </a:lnTo>
                  <a:lnTo>
                    <a:pt x="101" y="604"/>
                  </a:lnTo>
                  <a:lnTo>
                    <a:pt x="108" y="608"/>
                  </a:lnTo>
                  <a:lnTo>
                    <a:pt x="108" y="611"/>
                  </a:lnTo>
                  <a:lnTo>
                    <a:pt x="106" y="613"/>
                  </a:lnTo>
                  <a:lnTo>
                    <a:pt x="101" y="615"/>
                  </a:lnTo>
                  <a:lnTo>
                    <a:pt x="97" y="618"/>
                  </a:lnTo>
                  <a:lnTo>
                    <a:pt x="94" y="618"/>
                  </a:lnTo>
                  <a:lnTo>
                    <a:pt x="92" y="615"/>
                  </a:lnTo>
                  <a:lnTo>
                    <a:pt x="90" y="615"/>
                  </a:lnTo>
                  <a:lnTo>
                    <a:pt x="90" y="618"/>
                  </a:lnTo>
                  <a:lnTo>
                    <a:pt x="90" y="618"/>
                  </a:lnTo>
                  <a:lnTo>
                    <a:pt x="85" y="618"/>
                  </a:lnTo>
                  <a:lnTo>
                    <a:pt x="82" y="620"/>
                  </a:lnTo>
                  <a:lnTo>
                    <a:pt x="82" y="623"/>
                  </a:lnTo>
                  <a:lnTo>
                    <a:pt x="85" y="620"/>
                  </a:lnTo>
                  <a:lnTo>
                    <a:pt x="94" y="618"/>
                  </a:lnTo>
                  <a:lnTo>
                    <a:pt x="108" y="618"/>
                  </a:lnTo>
                  <a:lnTo>
                    <a:pt x="120" y="613"/>
                  </a:lnTo>
                  <a:lnTo>
                    <a:pt x="127" y="611"/>
                  </a:lnTo>
                  <a:lnTo>
                    <a:pt x="130" y="606"/>
                  </a:lnTo>
                  <a:lnTo>
                    <a:pt x="130" y="606"/>
                  </a:lnTo>
                  <a:lnTo>
                    <a:pt x="127" y="606"/>
                  </a:lnTo>
                  <a:lnTo>
                    <a:pt x="127" y="606"/>
                  </a:lnTo>
                  <a:lnTo>
                    <a:pt x="125" y="606"/>
                  </a:lnTo>
                  <a:lnTo>
                    <a:pt x="125" y="604"/>
                  </a:lnTo>
                  <a:lnTo>
                    <a:pt x="125" y="604"/>
                  </a:lnTo>
                  <a:lnTo>
                    <a:pt x="125" y="601"/>
                  </a:lnTo>
                  <a:lnTo>
                    <a:pt x="125" y="599"/>
                  </a:lnTo>
                  <a:lnTo>
                    <a:pt x="125" y="599"/>
                  </a:lnTo>
                  <a:lnTo>
                    <a:pt x="125" y="601"/>
                  </a:lnTo>
                  <a:lnTo>
                    <a:pt x="127" y="601"/>
                  </a:lnTo>
                  <a:lnTo>
                    <a:pt x="127" y="604"/>
                  </a:lnTo>
                  <a:lnTo>
                    <a:pt x="127" y="604"/>
                  </a:lnTo>
                  <a:lnTo>
                    <a:pt x="130" y="604"/>
                  </a:lnTo>
                  <a:lnTo>
                    <a:pt x="130" y="604"/>
                  </a:lnTo>
                  <a:lnTo>
                    <a:pt x="132" y="604"/>
                  </a:lnTo>
                  <a:lnTo>
                    <a:pt x="134" y="601"/>
                  </a:lnTo>
                  <a:lnTo>
                    <a:pt x="134" y="599"/>
                  </a:lnTo>
                  <a:lnTo>
                    <a:pt x="137" y="599"/>
                  </a:lnTo>
                  <a:lnTo>
                    <a:pt x="139" y="599"/>
                  </a:lnTo>
                  <a:lnTo>
                    <a:pt x="139" y="597"/>
                  </a:lnTo>
                  <a:lnTo>
                    <a:pt x="142" y="594"/>
                  </a:lnTo>
                  <a:lnTo>
                    <a:pt x="142" y="592"/>
                  </a:lnTo>
                  <a:lnTo>
                    <a:pt x="146" y="587"/>
                  </a:lnTo>
                  <a:lnTo>
                    <a:pt x="146" y="587"/>
                  </a:lnTo>
                  <a:lnTo>
                    <a:pt x="146" y="587"/>
                  </a:lnTo>
                  <a:lnTo>
                    <a:pt x="146" y="585"/>
                  </a:lnTo>
                  <a:lnTo>
                    <a:pt x="144" y="585"/>
                  </a:lnTo>
                  <a:lnTo>
                    <a:pt x="144" y="585"/>
                  </a:lnTo>
                  <a:lnTo>
                    <a:pt x="142" y="582"/>
                  </a:lnTo>
                  <a:lnTo>
                    <a:pt x="142" y="582"/>
                  </a:lnTo>
                  <a:lnTo>
                    <a:pt x="144" y="582"/>
                  </a:lnTo>
                  <a:lnTo>
                    <a:pt x="144" y="582"/>
                  </a:lnTo>
                  <a:lnTo>
                    <a:pt x="142" y="578"/>
                  </a:lnTo>
                  <a:lnTo>
                    <a:pt x="139" y="575"/>
                  </a:lnTo>
                  <a:lnTo>
                    <a:pt x="139" y="575"/>
                  </a:lnTo>
                  <a:lnTo>
                    <a:pt x="139" y="573"/>
                  </a:lnTo>
                  <a:lnTo>
                    <a:pt x="142" y="571"/>
                  </a:lnTo>
                  <a:lnTo>
                    <a:pt x="142" y="566"/>
                  </a:lnTo>
                  <a:lnTo>
                    <a:pt x="142" y="561"/>
                  </a:lnTo>
                  <a:lnTo>
                    <a:pt x="142" y="561"/>
                  </a:lnTo>
                  <a:lnTo>
                    <a:pt x="142" y="559"/>
                  </a:lnTo>
                  <a:lnTo>
                    <a:pt x="142" y="559"/>
                  </a:lnTo>
                  <a:lnTo>
                    <a:pt x="142" y="559"/>
                  </a:lnTo>
                  <a:lnTo>
                    <a:pt x="132" y="554"/>
                  </a:lnTo>
                  <a:lnTo>
                    <a:pt x="130" y="552"/>
                  </a:lnTo>
                  <a:lnTo>
                    <a:pt x="127" y="552"/>
                  </a:lnTo>
                  <a:lnTo>
                    <a:pt x="125" y="547"/>
                  </a:lnTo>
                  <a:lnTo>
                    <a:pt x="125" y="547"/>
                  </a:lnTo>
                  <a:lnTo>
                    <a:pt x="118" y="542"/>
                  </a:lnTo>
                  <a:lnTo>
                    <a:pt x="118" y="540"/>
                  </a:lnTo>
                  <a:lnTo>
                    <a:pt x="116" y="537"/>
                  </a:lnTo>
                  <a:lnTo>
                    <a:pt x="116" y="537"/>
                  </a:lnTo>
                  <a:lnTo>
                    <a:pt x="116" y="537"/>
                  </a:lnTo>
                  <a:lnTo>
                    <a:pt x="116" y="535"/>
                  </a:lnTo>
                  <a:lnTo>
                    <a:pt x="116" y="535"/>
                  </a:lnTo>
                  <a:lnTo>
                    <a:pt x="116" y="533"/>
                  </a:lnTo>
                  <a:lnTo>
                    <a:pt x="118" y="528"/>
                  </a:lnTo>
                  <a:lnTo>
                    <a:pt x="118" y="528"/>
                  </a:lnTo>
                  <a:lnTo>
                    <a:pt x="118" y="523"/>
                  </a:lnTo>
                  <a:lnTo>
                    <a:pt x="118" y="521"/>
                  </a:lnTo>
                  <a:lnTo>
                    <a:pt x="123" y="521"/>
                  </a:lnTo>
                  <a:lnTo>
                    <a:pt x="139" y="518"/>
                  </a:lnTo>
                  <a:lnTo>
                    <a:pt x="156" y="516"/>
                  </a:lnTo>
                  <a:lnTo>
                    <a:pt x="172" y="514"/>
                  </a:lnTo>
                  <a:lnTo>
                    <a:pt x="189" y="511"/>
                  </a:lnTo>
                  <a:lnTo>
                    <a:pt x="205" y="509"/>
                  </a:lnTo>
                  <a:lnTo>
                    <a:pt x="224" y="509"/>
                  </a:lnTo>
                  <a:lnTo>
                    <a:pt x="241" y="507"/>
                  </a:lnTo>
                  <a:lnTo>
                    <a:pt x="257" y="504"/>
                  </a:lnTo>
                  <a:lnTo>
                    <a:pt x="274" y="502"/>
                  </a:lnTo>
                  <a:lnTo>
                    <a:pt x="291" y="500"/>
                  </a:lnTo>
                  <a:lnTo>
                    <a:pt x="307" y="497"/>
                  </a:lnTo>
                  <a:lnTo>
                    <a:pt x="324" y="495"/>
                  </a:lnTo>
                  <a:lnTo>
                    <a:pt x="340" y="492"/>
                  </a:lnTo>
                  <a:lnTo>
                    <a:pt x="359" y="490"/>
                  </a:lnTo>
                  <a:lnTo>
                    <a:pt x="376" y="488"/>
                  </a:lnTo>
                  <a:lnTo>
                    <a:pt x="392" y="485"/>
                  </a:lnTo>
                  <a:lnTo>
                    <a:pt x="392" y="485"/>
                  </a:lnTo>
                  <a:lnTo>
                    <a:pt x="392" y="485"/>
                  </a:lnTo>
                  <a:lnTo>
                    <a:pt x="392" y="483"/>
                  </a:lnTo>
                  <a:lnTo>
                    <a:pt x="392" y="483"/>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28" name="Google Shape;1128;p57"/>
            <p:cNvSpPr/>
            <p:nvPr/>
          </p:nvSpPr>
          <p:spPr>
            <a:xfrm>
              <a:off x="903288" y="3997626"/>
              <a:ext cx="1951127" cy="1048249"/>
            </a:xfrm>
            <a:custGeom>
              <a:avLst/>
              <a:gdLst/>
              <a:ahLst/>
              <a:cxnLst/>
              <a:rect l="l" t="t" r="r" b="b"/>
              <a:pathLst>
                <a:path w="1973" h="1060" extrusionOk="0">
                  <a:moveTo>
                    <a:pt x="802" y="298"/>
                  </a:moveTo>
                  <a:lnTo>
                    <a:pt x="805" y="298"/>
                  </a:lnTo>
                  <a:lnTo>
                    <a:pt x="805" y="298"/>
                  </a:lnTo>
                  <a:lnTo>
                    <a:pt x="805" y="296"/>
                  </a:lnTo>
                  <a:lnTo>
                    <a:pt x="805" y="296"/>
                  </a:lnTo>
                  <a:lnTo>
                    <a:pt x="805" y="296"/>
                  </a:lnTo>
                  <a:lnTo>
                    <a:pt x="802" y="296"/>
                  </a:lnTo>
                  <a:lnTo>
                    <a:pt x="802" y="296"/>
                  </a:lnTo>
                  <a:lnTo>
                    <a:pt x="802" y="298"/>
                  </a:lnTo>
                  <a:lnTo>
                    <a:pt x="802" y="298"/>
                  </a:lnTo>
                  <a:close/>
                  <a:moveTo>
                    <a:pt x="790" y="656"/>
                  </a:moveTo>
                  <a:lnTo>
                    <a:pt x="790" y="656"/>
                  </a:lnTo>
                  <a:lnTo>
                    <a:pt x="790" y="656"/>
                  </a:lnTo>
                  <a:lnTo>
                    <a:pt x="793" y="658"/>
                  </a:lnTo>
                  <a:lnTo>
                    <a:pt x="793" y="658"/>
                  </a:lnTo>
                  <a:lnTo>
                    <a:pt x="793" y="658"/>
                  </a:lnTo>
                  <a:lnTo>
                    <a:pt x="795" y="658"/>
                  </a:lnTo>
                  <a:lnTo>
                    <a:pt x="795" y="658"/>
                  </a:lnTo>
                  <a:lnTo>
                    <a:pt x="795" y="658"/>
                  </a:lnTo>
                  <a:lnTo>
                    <a:pt x="798" y="658"/>
                  </a:lnTo>
                  <a:lnTo>
                    <a:pt x="798" y="658"/>
                  </a:lnTo>
                  <a:lnTo>
                    <a:pt x="798" y="658"/>
                  </a:lnTo>
                  <a:lnTo>
                    <a:pt x="800" y="660"/>
                  </a:lnTo>
                  <a:lnTo>
                    <a:pt x="800" y="660"/>
                  </a:lnTo>
                  <a:lnTo>
                    <a:pt x="802" y="660"/>
                  </a:lnTo>
                  <a:lnTo>
                    <a:pt x="802" y="663"/>
                  </a:lnTo>
                  <a:lnTo>
                    <a:pt x="802" y="663"/>
                  </a:lnTo>
                  <a:lnTo>
                    <a:pt x="802" y="663"/>
                  </a:lnTo>
                  <a:lnTo>
                    <a:pt x="805" y="665"/>
                  </a:lnTo>
                  <a:lnTo>
                    <a:pt x="805" y="665"/>
                  </a:lnTo>
                  <a:lnTo>
                    <a:pt x="805" y="665"/>
                  </a:lnTo>
                  <a:lnTo>
                    <a:pt x="805" y="665"/>
                  </a:lnTo>
                  <a:lnTo>
                    <a:pt x="807" y="665"/>
                  </a:lnTo>
                  <a:lnTo>
                    <a:pt x="807" y="665"/>
                  </a:lnTo>
                  <a:lnTo>
                    <a:pt x="807" y="665"/>
                  </a:lnTo>
                  <a:lnTo>
                    <a:pt x="807" y="663"/>
                  </a:lnTo>
                  <a:lnTo>
                    <a:pt x="807" y="663"/>
                  </a:lnTo>
                  <a:lnTo>
                    <a:pt x="805" y="663"/>
                  </a:lnTo>
                  <a:lnTo>
                    <a:pt x="805" y="663"/>
                  </a:lnTo>
                  <a:lnTo>
                    <a:pt x="802" y="660"/>
                  </a:lnTo>
                  <a:lnTo>
                    <a:pt x="802" y="660"/>
                  </a:lnTo>
                  <a:lnTo>
                    <a:pt x="802" y="660"/>
                  </a:lnTo>
                  <a:lnTo>
                    <a:pt x="805" y="660"/>
                  </a:lnTo>
                  <a:lnTo>
                    <a:pt x="807" y="660"/>
                  </a:lnTo>
                  <a:lnTo>
                    <a:pt x="807" y="660"/>
                  </a:lnTo>
                  <a:lnTo>
                    <a:pt x="809" y="660"/>
                  </a:lnTo>
                  <a:lnTo>
                    <a:pt x="809" y="660"/>
                  </a:lnTo>
                  <a:lnTo>
                    <a:pt x="809" y="660"/>
                  </a:lnTo>
                  <a:lnTo>
                    <a:pt x="812" y="660"/>
                  </a:lnTo>
                  <a:lnTo>
                    <a:pt x="812" y="660"/>
                  </a:lnTo>
                  <a:lnTo>
                    <a:pt x="812" y="658"/>
                  </a:lnTo>
                  <a:lnTo>
                    <a:pt x="812" y="658"/>
                  </a:lnTo>
                  <a:lnTo>
                    <a:pt x="812" y="658"/>
                  </a:lnTo>
                  <a:lnTo>
                    <a:pt x="812" y="660"/>
                  </a:lnTo>
                  <a:lnTo>
                    <a:pt x="812" y="660"/>
                  </a:lnTo>
                  <a:lnTo>
                    <a:pt x="814" y="660"/>
                  </a:lnTo>
                  <a:lnTo>
                    <a:pt x="814" y="660"/>
                  </a:lnTo>
                  <a:lnTo>
                    <a:pt x="819" y="660"/>
                  </a:lnTo>
                  <a:lnTo>
                    <a:pt x="819" y="658"/>
                  </a:lnTo>
                  <a:lnTo>
                    <a:pt x="819" y="658"/>
                  </a:lnTo>
                  <a:lnTo>
                    <a:pt x="819" y="658"/>
                  </a:lnTo>
                  <a:lnTo>
                    <a:pt x="819" y="658"/>
                  </a:lnTo>
                  <a:lnTo>
                    <a:pt x="819" y="660"/>
                  </a:lnTo>
                  <a:lnTo>
                    <a:pt x="821" y="660"/>
                  </a:lnTo>
                  <a:lnTo>
                    <a:pt x="824" y="660"/>
                  </a:lnTo>
                  <a:lnTo>
                    <a:pt x="824" y="660"/>
                  </a:lnTo>
                  <a:lnTo>
                    <a:pt x="824" y="660"/>
                  </a:lnTo>
                  <a:lnTo>
                    <a:pt x="824" y="658"/>
                  </a:lnTo>
                  <a:lnTo>
                    <a:pt x="824" y="658"/>
                  </a:lnTo>
                  <a:lnTo>
                    <a:pt x="824" y="658"/>
                  </a:lnTo>
                  <a:lnTo>
                    <a:pt x="824" y="658"/>
                  </a:lnTo>
                  <a:lnTo>
                    <a:pt x="824" y="658"/>
                  </a:lnTo>
                  <a:lnTo>
                    <a:pt x="824" y="658"/>
                  </a:lnTo>
                  <a:lnTo>
                    <a:pt x="824" y="658"/>
                  </a:lnTo>
                  <a:lnTo>
                    <a:pt x="824" y="656"/>
                  </a:lnTo>
                  <a:lnTo>
                    <a:pt x="826" y="656"/>
                  </a:lnTo>
                  <a:lnTo>
                    <a:pt x="826" y="656"/>
                  </a:lnTo>
                  <a:lnTo>
                    <a:pt x="826" y="656"/>
                  </a:lnTo>
                  <a:lnTo>
                    <a:pt x="824" y="656"/>
                  </a:lnTo>
                  <a:lnTo>
                    <a:pt x="824" y="656"/>
                  </a:lnTo>
                  <a:lnTo>
                    <a:pt x="824" y="656"/>
                  </a:lnTo>
                  <a:lnTo>
                    <a:pt x="824" y="656"/>
                  </a:lnTo>
                  <a:lnTo>
                    <a:pt x="824" y="656"/>
                  </a:lnTo>
                  <a:lnTo>
                    <a:pt x="824" y="653"/>
                  </a:lnTo>
                  <a:lnTo>
                    <a:pt x="824" y="653"/>
                  </a:lnTo>
                  <a:lnTo>
                    <a:pt x="824" y="653"/>
                  </a:lnTo>
                  <a:lnTo>
                    <a:pt x="824" y="653"/>
                  </a:lnTo>
                  <a:lnTo>
                    <a:pt x="824" y="653"/>
                  </a:lnTo>
                  <a:lnTo>
                    <a:pt x="821" y="651"/>
                  </a:lnTo>
                  <a:lnTo>
                    <a:pt x="821" y="651"/>
                  </a:lnTo>
                  <a:lnTo>
                    <a:pt x="821" y="651"/>
                  </a:lnTo>
                  <a:lnTo>
                    <a:pt x="821" y="651"/>
                  </a:lnTo>
                  <a:lnTo>
                    <a:pt x="821" y="648"/>
                  </a:lnTo>
                  <a:lnTo>
                    <a:pt x="824" y="648"/>
                  </a:lnTo>
                  <a:lnTo>
                    <a:pt x="824" y="646"/>
                  </a:lnTo>
                  <a:lnTo>
                    <a:pt x="824" y="646"/>
                  </a:lnTo>
                  <a:lnTo>
                    <a:pt x="824" y="646"/>
                  </a:lnTo>
                  <a:lnTo>
                    <a:pt x="824" y="646"/>
                  </a:lnTo>
                  <a:lnTo>
                    <a:pt x="824" y="646"/>
                  </a:lnTo>
                  <a:lnTo>
                    <a:pt x="824" y="646"/>
                  </a:lnTo>
                  <a:lnTo>
                    <a:pt x="824" y="646"/>
                  </a:lnTo>
                  <a:lnTo>
                    <a:pt x="824" y="646"/>
                  </a:lnTo>
                  <a:lnTo>
                    <a:pt x="824" y="644"/>
                  </a:lnTo>
                  <a:lnTo>
                    <a:pt x="824" y="644"/>
                  </a:lnTo>
                  <a:lnTo>
                    <a:pt x="821" y="644"/>
                  </a:lnTo>
                  <a:lnTo>
                    <a:pt x="821" y="644"/>
                  </a:lnTo>
                  <a:lnTo>
                    <a:pt x="821" y="644"/>
                  </a:lnTo>
                  <a:lnTo>
                    <a:pt x="821" y="644"/>
                  </a:lnTo>
                  <a:lnTo>
                    <a:pt x="824" y="641"/>
                  </a:lnTo>
                  <a:lnTo>
                    <a:pt x="824" y="641"/>
                  </a:lnTo>
                  <a:lnTo>
                    <a:pt x="824" y="639"/>
                  </a:lnTo>
                  <a:lnTo>
                    <a:pt x="824" y="639"/>
                  </a:lnTo>
                  <a:lnTo>
                    <a:pt x="824" y="639"/>
                  </a:lnTo>
                  <a:lnTo>
                    <a:pt x="824" y="639"/>
                  </a:lnTo>
                  <a:lnTo>
                    <a:pt x="824" y="637"/>
                  </a:lnTo>
                  <a:lnTo>
                    <a:pt x="824" y="637"/>
                  </a:lnTo>
                  <a:lnTo>
                    <a:pt x="824" y="637"/>
                  </a:lnTo>
                  <a:lnTo>
                    <a:pt x="824" y="637"/>
                  </a:lnTo>
                  <a:lnTo>
                    <a:pt x="824" y="637"/>
                  </a:lnTo>
                  <a:lnTo>
                    <a:pt x="824" y="637"/>
                  </a:lnTo>
                  <a:lnTo>
                    <a:pt x="824" y="634"/>
                  </a:lnTo>
                  <a:lnTo>
                    <a:pt x="824" y="634"/>
                  </a:lnTo>
                  <a:lnTo>
                    <a:pt x="824" y="634"/>
                  </a:lnTo>
                  <a:lnTo>
                    <a:pt x="824" y="634"/>
                  </a:lnTo>
                  <a:lnTo>
                    <a:pt x="821" y="634"/>
                  </a:lnTo>
                  <a:lnTo>
                    <a:pt x="821" y="634"/>
                  </a:lnTo>
                  <a:lnTo>
                    <a:pt x="821" y="634"/>
                  </a:lnTo>
                  <a:lnTo>
                    <a:pt x="821" y="632"/>
                  </a:lnTo>
                  <a:lnTo>
                    <a:pt x="819" y="632"/>
                  </a:lnTo>
                  <a:lnTo>
                    <a:pt x="819" y="632"/>
                  </a:lnTo>
                  <a:lnTo>
                    <a:pt x="819" y="634"/>
                  </a:lnTo>
                  <a:lnTo>
                    <a:pt x="816" y="634"/>
                  </a:lnTo>
                  <a:lnTo>
                    <a:pt x="814" y="632"/>
                  </a:lnTo>
                  <a:lnTo>
                    <a:pt x="814" y="632"/>
                  </a:lnTo>
                  <a:lnTo>
                    <a:pt x="814" y="632"/>
                  </a:lnTo>
                  <a:lnTo>
                    <a:pt x="814" y="632"/>
                  </a:lnTo>
                  <a:lnTo>
                    <a:pt x="814" y="632"/>
                  </a:lnTo>
                  <a:lnTo>
                    <a:pt x="814" y="632"/>
                  </a:lnTo>
                  <a:lnTo>
                    <a:pt x="814" y="630"/>
                  </a:lnTo>
                  <a:lnTo>
                    <a:pt x="814" y="630"/>
                  </a:lnTo>
                  <a:lnTo>
                    <a:pt x="814" y="630"/>
                  </a:lnTo>
                  <a:lnTo>
                    <a:pt x="814" y="627"/>
                  </a:lnTo>
                  <a:lnTo>
                    <a:pt x="814" y="627"/>
                  </a:lnTo>
                  <a:lnTo>
                    <a:pt x="814" y="627"/>
                  </a:lnTo>
                  <a:lnTo>
                    <a:pt x="812" y="627"/>
                  </a:lnTo>
                  <a:lnTo>
                    <a:pt x="812" y="625"/>
                  </a:lnTo>
                  <a:lnTo>
                    <a:pt x="812" y="627"/>
                  </a:lnTo>
                  <a:lnTo>
                    <a:pt x="812" y="627"/>
                  </a:lnTo>
                  <a:lnTo>
                    <a:pt x="812" y="630"/>
                  </a:lnTo>
                  <a:lnTo>
                    <a:pt x="812" y="630"/>
                  </a:lnTo>
                  <a:lnTo>
                    <a:pt x="812" y="630"/>
                  </a:lnTo>
                  <a:lnTo>
                    <a:pt x="812" y="630"/>
                  </a:lnTo>
                  <a:lnTo>
                    <a:pt x="812" y="627"/>
                  </a:lnTo>
                  <a:lnTo>
                    <a:pt x="807" y="627"/>
                  </a:lnTo>
                  <a:lnTo>
                    <a:pt x="805" y="630"/>
                  </a:lnTo>
                  <a:lnTo>
                    <a:pt x="805" y="630"/>
                  </a:lnTo>
                  <a:lnTo>
                    <a:pt x="805" y="630"/>
                  </a:lnTo>
                  <a:lnTo>
                    <a:pt x="805" y="630"/>
                  </a:lnTo>
                  <a:lnTo>
                    <a:pt x="805" y="630"/>
                  </a:lnTo>
                  <a:lnTo>
                    <a:pt x="805" y="627"/>
                  </a:lnTo>
                  <a:lnTo>
                    <a:pt x="802" y="627"/>
                  </a:lnTo>
                  <a:lnTo>
                    <a:pt x="800" y="627"/>
                  </a:lnTo>
                  <a:lnTo>
                    <a:pt x="800" y="630"/>
                  </a:lnTo>
                  <a:lnTo>
                    <a:pt x="800" y="630"/>
                  </a:lnTo>
                  <a:lnTo>
                    <a:pt x="798" y="630"/>
                  </a:lnTo>
                  <a:lnTo>
                    <a:pt x="798" y="630"/>
                  </a:lnTo>
                  <a:lnTo>
                    <a:pt x="798" y="630"/>
                  </a:lnTo>
                  <a:lnTo>
                    <a:pt x="795" y="630"/>
                  </a:lnTo>
                  <a:lnTo>
                    <a:pt x="795" y="630"/>
                  </a:lnTo>
                  <a:lnTo>
                    <a:pt x="793" y="630"/>
                  </a:lnTo>
                  <a:lnTo>
                    <a:pt x="793" y="632"/>
                  </a:lnTo>
                  <a:lnTo>
                    <a:pt x="793" y="632"/>
                  </a:lnTo>
                  <a:lnTo>
                    <a:pt x="790" y="632"/>
                  </a:lnTo>
                  <a:lnTo>
                    <a:pt x="790" y="632"/>
                  </a:lnTo>
                  <a:lnTo>
                    <a:pt x="790" y="632"/>
                  </a:lnTo>
                  <a:lnTo>
                    <a:pt x="790" y="632"/>
                  </a:lnTo>
                  <a:lnTo>
                    <a:pt x="790" y="634"/>
                  </a:lnTo>
                  <a:lnTo>
                    <a:pt x="788" y="634"/>
                  </a:lnTo>
                  <a:lnTo>
                    <a:pt x="781" y="632"/>
                  </a:lnTo>
                  <a:lnTo>
                    <a:pt x="779" y="632"/>
                  </a:lnTo>
                  <a:lnTo>
                    <a:pt x="779" y="632"/>
                  </a:lnTo>
                  <a:lnTo>
                    <a:pt x="776" y="632"/>
                  </a:lnTo>
                  <a:lnTo>
                    <a:pt x="776" y="632"/>
                  </a:lnTo>
                  <a:lnTo>
                    <a:pt x="776" y="632"/>
                  </a:lnTo>
                  <a:lnTo>
                    <a:pt x="776" y="632"/>
                  </a:lnTo>
                  <a:lnTo>
                    <a:pt x="776" y="632"/>
                  </a:lnTo>
                  <a:lnTo>
                    <a:pt x="776" y="632"/>
                  </a:lnTo>
                  <a:lnTo>
                    <a:pt x="774" y="632"/>
                  </a:lnTo>
                  <a:lnTo>
                    <a:pt x="772" y="632"/>
                  </a:lnTo>
                  <a:lnTo>
                    <a:pt x="772" y="632"/>
                  </a:lnTo>
                  <a:lnTo>
                    <a:pt x="772" y="632"/>
                  </a:lnTo>
                  <a:lnTo>
                    <a:pt x="774" y="637"/>
                  </a:lnTo>
                  <a:lnTo>
                    <a:pt x="774" y="637"/>
                  </a:lnTo>
                  <a:lnTo>
                    <a:pt x="774" y="637"/>
                  </a:lnTo>
                  <a:lnTo>
                    <a:pt x="774" y="639"/>
                  </a:lnTo>
                  <a:lnTo>
                    <a:pt x="774" y="639"/>
                  </a:lnTo>
                  <a:lnTo>
                    <a:pt x="774" y="639"/>
                  </a:lnTo>
                  <a:lnTo>
                    <a:pt x="774" y="641"/>
                  </a:lnTo>
                  <a:lnTo>
                    <a:pt x="774" y="641"/>
                  </a:lnTo>
                  <a:lnTo>
                    <a:pt x="776" y="641"/>
                  </a:lnTo>
                  <a:lnTo>
                    <a:pt x="776" y="639"/>
                  </a:lnTo>
                  <a:lnTo>
                    <a:pt x="776" y="639"/>
                  </a:lnTo>
                  <a:lnTo>
                    <a:pt x="776" y="641"/>
                  </a:lnTo>
                  <a:lnTo>
                    <a:pt x="776" y="644"/>
                  </a:lnTo>
                  <a:lnTo>
                    <a:pt x="776" y="644"/>
                  </a:lnTo>
                  <a:lnTo>
                    <a:pt x="779" y="644"/>
                  </a:lnTo>
                  <a:lnTo>
                    <a:pt x="779" y="646"/>
                  </a:lnTo>
                  <a:lnTo>
                    <a:pt x="779" y="646"/>
                  </a:lnTo>
                  <a:lnTo>
                    <a:pt x="779" y="646"/>
                  </a:lnTo>
                  <a:lnTo>
                    <a:pt x="781" y="646"/>
                  </a:lnTo>
                  <a:lnTo>
                    <a:pt x="781" y="646"/>
                  </a:lnTo>
                  <a:lnTo>
                    <a:pt x="781" y="646"/>
                  </a:lnTo>
                  <a:lnTo>
                    <a:pt x="781" y="646"/>
                  </a:lnTo>
                  <a:lnTo>
                    <a:pt x="781" y="646"/>
                  </a:lnTo>
                  <a:lnTo>
                    <a:pt x="781" y="646"/>
                  </a:lnTo>
                  <a:lnTo>
                    <a:pt x="781" y="646"/>
                  </a:lnTo>
                  <a:lnTo>
                    <a:pt x="781" y="646"/>
                  </a:lnTo>
                  <a:lnTo>
                    <a:pt x="781" y="646"/>
                  </a:lnTo>
                  <a:lnTo>
                    <a:pt x="781" y="646"/>
                  </a:lnTo>
                  <a:lnTo>
                    <a:pt x="783" y="646"/>
                  </a:lnTo>
                  <a:lnTo>
                    <a:pt x="783" y="646"/>
                  </a:lnTo>
                  <a:lnTo>
                    <a:pt x="783" y="646"/>
                  </a:lnTo>
                  <a:lnTo>
                    <a:pt x="781" y="646"/>
                  </a:lnTo>
                  <a:lnTo>
                    <a:pt x="788" y="653"/>
                  </a:lnTo>
                  <a:lnTo>
                    <a:pt x="788" y="653"/>
                  </a:lnTo>
                  <a:lnTo>
                    <a:pt x="790" y="656"/>
                  </a:lnTo>
                  <a:close/>
                  <a:moveTo>
                    <a:pt x="757" y="1001"/>
                  </a:moveTo>
                  <a:lnTo>
                    <a:pt x="755" y="1001"/>
                  </a:lnTo>
                  <a:lnTo>
                    <a:pt x="755" y="1001"/>
                  </a:lnTo>
                  <a:lnTo>
                    <a:pt x="755" y="1001"/>
                  </a:lnTo>
                  <a:lnTo>
                    <a:pt x="755" y="1001"/>
                  </a:lnTo>
                  <a:lnTo>
                    <a:pt x="757" y="1001"/>
                  </a:lnTo>
                  <a:lnTo>
                    <a:pt x="757" y="1001"/>
                  </a:lnTo>
                  <a:lnTo>
                    <a:pt x="757" y="999"/>
                  </a:lnTo>
                  <a:lnTo>
                    <a:pt x="755" y="999"/>
                  </a:lnTo>
                  <a:lnTo>
                    <a:pt x="755" y="999"/>
                  </a:lnTo>
                  <a:lnTo>
                    <a:pt x="755" y="999"/>
                  </a:lnTo>
                  <a:lnTo>
                    <a:pt x="755" y="999"/>
                  </a:lnTo>
                  <a:lnTo>
                    <a:pt x="753" y="999"/>
                  </a:lnTo>
                  <a:lnTo>
                    <a:pt x="753" y="996"/>
                  </a:lnTo>
                  <a:lnTo>
                    <a:pt x="753" y="996"/>
                  </a:lnTo>
                  <a:lnTo>
                    <a:pt x="753" y="996"/>
                  </a:lnTo>
                  <a:lnTo>
                    <a:pt x="753" y="996"/>
                  </a:lnTo>
                  <a:lnTo>
                    <a:pt x="753" y="996"/>
                  </a:lnTo>
                  <a:lnTo>
                    <a:pt x="753" y="994"/>
                  </a:lnTo>
                  <a:lnTo>
                    <a:pt x="750" y="994"/>
                  </a:lnTo>
                  <a:lnTo>
                    <a:pt x="750" y="994"/>
                  </a:lnTo>
                  <a:lnTo>
                    <a:pt x="748" y="996"/>
                  </a:lnTo>
                  <a:lnTo>
                    <a:pt x="745" y="996"/>
                  </a:lnTo>
                  <a:lnTo>
                    <a:pt x="745" y="996"/>
                  </a:lnTo>
                  <a:lnTo>
                    <a:pt x="745" y="996"/>
                  </a:lnTo>
                  <a:lnTo>
                    <a:pt x="745" y="999"/>
                  </a:lnTo>
                  <a:lnTo>
                    <a:pt x="745" y="999"/>
                  </a:lnTo>
                  <a:lnTo>
                    <a:pt x="745" y="999"/>
                  </a:lnTo>
                  <a:lnTo>
                    <a:pt x="743" y="999"/>
                  </a:lnTo>
                  <a:lnTo>
                    <a:pt x="745" y="1001"/>
                  </a:lnTo>
                  <a:lnTo>
                    <a:pt x="745" y="1003"/>
                  </a:lnTo>
                  <a:lnTo>
                    <a:pt x="745" y="1003"/>
                  </a:lnTo>
                  <a:lnTo>
                    <a:pt x="745" y="1006"/>
                  </a:lnTo>
                  <a:lnTo>
                    <a:pt x="748" y="1006"/>
                  </a:lnTo>
                  <a:lnTo>
                    <a:pt x="748" y="1003"/>
                  </a:lnTo>
                  <a:lnTo>
                    <a:pt x="748" y="1003"/>
                  </a:lnTo>
                  <a:lnTo>
                    <a:pt x="748" y="1003"/>
                  </a:lnTo>
                  <a:lnTo>
                    <a:pt x="750" y="1003"/>
                  </a:lnTo>
                  <a:lnTo>
                    <a:pt x="750" y="1003"/>
                  </a:lnTo>
                  <a:lnTo>
                    <a:pt x="750" y="1003"/>
                  </a:lnTo>
                  <a:lnTo>
                    <a:pt x="750" y="1006"/>
                  </a:lnTo>
                  <a:lnTo>
                    <a:pt x="750" y="1006"/>
                  </a:lnTo>
                  <a:lnTo>
                    <a:pt x="750" y="1006"/>
                  </a:lnTo>
                  <a:lnTo>
                    <a:pt x="753" y="1006"/>
                  </a:lnTo>
                  <a:lnTo>
                    <a:pt x="753" y="1003"/>
                  </a:lnTo>
                  <a:lnTo>
                    <a:pt x="753" y="1003"/>
                  </a:lnTo>
                  <a:lnTo>
                    <a:pt x="755" y="1003"/>
                  </a:lnTo>
                  <a:lnTo>
                    <a:pt x="755" y="1006"/>
                  </a:lnTo>
                  <a:lnTo>
                    <a:pt x="755" y="1006"/>
                  </a:lnTo>
                  <a:lnTo>
                    <a:pt x="755" y="1006"/>
                  </a:lnTo>
                  <a:lnTo>
                    <a:pt x="760" y="1003"/>
                  </a:lnTo>
                  <a:lnTo>
                    <a:pt x="760" y="1003"/>
                  </a:lnTo>
                  <a:lnTo>
                    <a:pt x="760" y="1003"/>
                  </a:lnTo>
                  <a:lnTo>
                    <a:pt x="760" y="1003"/>
                  </a:lnTo>
                  <a:lnTo>
                    <a:pt x="760" y="1001"/>
                  </a:lnTo>
                  <a:lnTo>
                    <a:pt x="757" y="1001"/>
                  </a:lnTo>
                  <a:close/>
                  <a:moveTo>
                    <a:pt x="786" y="1006"/>
                  </a:moveTo>
                  <a:lnTo>
                    <a:pt x="786" y="1006"/>
                  </a:lnTo>
                  <a:lnTo>
                    <a:pt x="786" y="1006"/>
                  </a:lnTo>
                  <a:lnTo>
                    <a:pt x="783" y="1006"/>
                  </a:lnTo>
                  <a:lnTo>
                    <a:pt x="783" y="1006"/>
                  </a:lnTo>
                  <a:lnTo>
                    <a:pt x="783" y="1006"/>
                  </a:lnTo>
                  <a:lnTo>
                    <a:pt x="781" y="1006"/>
                  </a:lnTo>
                  <a:lnTo>
                    <a:pt x="781" y="1008"/>
                  </a:lnTo>
                  <a:lnTo>
                    <a:pt x="781" y="1006"/>
                  </a:lnTo>
                  <a:lnTo>
                    <a:pt x="781" y="1006"/>
                  </a:lnTo>
                  <a:lnTo>
                    <a:pt x="781" y="1006"/>
                  </a:lnTo>
                  <a:lnTo>
                    <a:pt x="781" y="1006"/>
                  </a:lnTo>
                  <a:lnTo>
                    <a:pt x="781" y="1006"/>
                  </a:lnTo>
                  <a:lnTo>
                    <a:pt x="779" y="1006"/>
                  </a:lnTo>
                  <a:lnTo>
                    <a:pt x="779" y="1006"/>
                  </a:lnTo>
                  <a:lnTo>
                    <a:pt x="779" y="1006"/>
                  </a:lnTo>
                  <a:lnTo>
                    <a:pt x="779" y="1006"/>
                  </a:lnTo>
                  <a:lnTo>
                    <a:pt x="779" y="1006"/>
                  </a:lnTo>
                  <a:lnTo>
                    <a:pt x="779" y="1006"/>
                  </a:lnTo>
                  <a:lnTo>
                    <a:pt x="779" y="1006"/>
                  </a:lnTo>
                  <a:lnTo>
                    <a:pt x="779" y="1006"/>
                  </a:lnTo>
                  <a:lnTo>
                    <a:pt x="776" y="1006"/>
                  </a:lnTo>
                  <a:lnTo>
                    <a:pt x="776" y="1006"/>
                  </a:lnTo>
                  <a:lnTo>
                    <a:pt x="776" y="1006"/>
                  </a:lnTo>
                  <a:lnTo>
                    <a:pt x="776" y="1006"/>
                  </a:lnTo>
                  <a:lnTo>
                    <a:pt x="776" y="1006"/>
                  </a:lnTo>
                  <a:lnTo>
                    <a:pt x="776" y="1006"/>
                  </a:lnTo>
                  <a:lnTo>
                    <a:pt x="776" y="1006"/>
                  </a:lnTo>
                  <a:lnTo>
                    <a:pt x="774" y="1008"/>
                  </a:lnTo>
                  <a:lnTo>
                    <a:pt x="776" y="1008"/>
                  </a:lnTo>
                  <a:lnTo>
                    <a:pt x="779" y="1008"/>
                  </a:lnTo>
                  <a:lnTo>
                    <a:pt x="779" y="1008"/>
                  </a:lnTo>
                  <a:lnTo>
                    <a:pt x="779" y="1008"/>
                  </a:lnTo>
                  <a:lnTo>
                    <a:pt x="779" y="1008"/>
                  </a:lnTo>
                  <a:lnTo>
                    <a:pt x="779" y="1008"/>
                  </a:lnTo>
                  <a:lnTo>
                    <a:pt x="779" y="1008"/>
                  </a:lnTo>
                  <a:lnTo>
                    <a:pt x="779" y="1008"/>
                  </a:lnTo>
                  <a:lnTo>
                    <a:pt x="781" y="1008"/>
                  </a:lnTo>
                  <a:lnTo>
                    <a:pt x="783" y="1011"/>
                  </a:lnTo>
                  <a:lnTo>
                    <a:pt x="783" y="1008"/>
                  </a:lnTo>
                  <a:lnTo>
                    <a:pt x="783" y="1008"/>
                  </a:lnTo>
                  <a:lnTo>
                    <a:pt x="786" y="1008"/>
                  </a:lnTo>
                  <a:lnTo>
                    <a:pt x="786" y="1008"/>
                  </a:lnTo>
                  <a:lnTo>
                    <a:pt x="786" y="1006"/>
                  </a:lnTo>
                  <a:lnTo>
                    <a:pt x="786" y="1006"/>
                  </a:lnTo>
                  <a:close/>
                  <a:moveTo>
                    <a:pt x="764" y="1008"/>
                  </a:moveTo>
                  <a:lnTo>
                    <a:pt x="764" y="1008"/>
                  </a:lnTo>
                  <a:lnTo>
                    <a:pt x="764" y="1006"/>
                  </a:lnTo>
                  <a:lnTo>
                    <a:pt x="764" y="1006"/>
                  </a:lnTo>
                  <a:lnTo>
                    <a:pt x="764" y="1006"/>
                  </a:lnTo>
                  <a:lnTo>
                    <a:pt x="762" y="1008"/>
                  </a:lnTo>
                  <a:lnTo>
                    <a:pt x="762" y="1008"/>
                  </a:lnTo>
                  <a:lnTo>
                    <a:pt x="762" y="1008"/>
                  </a:lnTo>
                  <a:lnTo>
                    <a:pt x="762" y="1008"/>
                  </a:lnTo>
                  <a:lnTo>
                    <a:pt x="764" y="1008"/>
                  </a:lnTo>
                  <a:lnTo>
                    <a:pt x="764" y="1008"/>
                  </a:lnTo>
                  <a:lnTo>
                    <a:pt x="764" y="1008"/>
                  </a:lnTo>
                  <a:lnTo>
                    <a:pt x="764" y="1008"/>
                  </a:lnTo>
                  <a:lnTo>
                    <a:pt x="764" y="1008"/>
                  </a:lnTo>
                  <a:close/>
                  <a:moveTo>
                    <a:pt x="764" y="1003"/>
                  </a:moveTo>
                  <a:lnTo>
                    <a:pt x="764" y="1003"/>
                  </a:lnTo>
                  <a:lnTo>
                    <a:pt x="764" y="1001"/>
                  </a:lnTo>
                  <a:lnTo>
                    <a:pt x="764" y="1001"/>
                  </a:lnTo>
                  <a:lnTo>
                    <a:pt x="764" y="1001"/>
                  </a:lnTo>
                  <a:lnTo>
                    <a:pt x="764" y="1001"/>
                  </a:lnTo>
                  <a:lnTo>
                    <a:pt x="767" y="1001"/>
                  </a:lnTo>
                  <a:lnTo>
                    <a:pt x="767" y="1001"/>
                  </a:lnTo>
                  <a:lnTo>
                    <a:pt x="767" y="1001"/>
                  </a:lnTo>
                  <a:lnTo>
                    <a:pt x="767" y="1001"/>
                  </a:lnTo>
                  <a:lnTo>
                    <a:pt x="767" y="1001"/>
                  </a:lnTo>
                  <a:lnTo>
                    <a:pt x="767" y="1001"/>
                  </a:lnTo>
                  <a:lnTo>
                    <a:pt x="769" y="1001"/>
                  </a:lnTo>
                  <a:lnTo>
                    <a:pt x="769" y="1001"/>
                  </a:lnTo>
                  <a:lnTo>
                    <a:pt x="769" y="999"/>
                  </a:lnTo>
                  <a:lnTo>
                    <a:pt x="769" y="999"/>
                  </a:lnTo>
                  <a:lnTo>
                    <a:pt x="764" y="996"/>
                  </a:lnTo>
                  <a:lnTo>
                    <a:pt x="764" y="996"/>
                  </a:lnTo>
                  <a:lnTo>
                    <a:pt x="767" y="996"/>
                  </a:lnTo>
                  <a:lnTo>
                    <a:pt x="764" y="996"/>
                  </a:lnTo>
                  <a:lnTo>
                    <a:pt x="764" y="996"/>
                  </a:lnTo>
                  <a:lnTo>
                    <a:pt x="764" y="996"/>
                  </a:lnTo>
                  <a:lnTo>
                    <a:pt x="764" y="996"/>
                  </a:lnTo>
                  <a:lnTo>
                    <a:pt x="767" y="994"/>
                  </a:lnTo>
                  <a:lnTo>
                    <a:pt x="767" y="994"/>
                  </a:lnTo>
                  <a:lnTo>
                    <a:pt x="767" y="994"/>
                  </a:lnTo>
                  <a:lnTo>
                    <a:pt x="767" y="994"/>
                  </a:lnTo>
                  <a:lnTo>
                    <a:pt x="767" y="994"/>
                  </a:lnTo>
                  <a:lnTo>
                    <a:pt x="767" y="994"/>
                  </a:lnTo>
                  <a:lnTo>
                    <a:pt x="767" y="994"/>
                  </a:lnTo>
                  <a:lnTo>
                    <a:pt x="767" y="994"/>
                  </a:lnTo>
                  <a:lnTo>
                    <a:pt x="764" y="994"/>
                  </a:lnTo>
                  <a:lnTo>
                    <a:pt x="764" y="994"/>
                  </a:lnTo>
                  <a:lnTo>
                    <a:pt x="764" y="994"/>
                  </a:lnTo>
                  <a:lnTo>
                    <a:pt x="764" y="994"/>
                  </a:lnTo>
                  <a:lnTo>
                    <a:pt x="764" y="994"/>
                  </a:lnTo>
                  <a:lnTo>
                    <a:pt x="764" y="994"/>
                  </a:lnTo>
                  <a:lnTo>
                    <a:pt x="764" y="994"/>
                  </a:lnTo>
                  <a:lnTo>
                    <a:pt x="764" y="994"/>
                  </a:lnTo>
                  <a:lnTo>
                    <a:pt x="764" y="992"/>
                  </a:lnTo>
                  <a:lnTo>
                    <a:pt x="764" y="992"/>
                  </a:lnTo>
                  <a:lnTo>
                    <a:pt x="762" y="992"/>
                  </a:lnTo>
                  <a:lnTo>
                    <a:pt x="762" y="994"/>
                  </a:lnTo>
                  <a:lnTo>
                    <a:pt x="762" y="994"/>
                  </a:lnTo>
                  <a:lnTo>
                    <a:pt x="762" y="994"/>
                  </a:lnTo>
                  <a:lnTo>
                    <a:pt x="762" y="994"/>
                  </a:lnTo>
                  <a:lnTo>
                    <a:pt x="762" y="994"/>
                  </a:lnTo>
                  <a:lnTo>
                    <a:pt x="762" y="994"/>
                  </a:lnTo>
                  <a:lnTo>
                    <a:pt x="760" y="996"/>
                  </a:lnTo>
                  <a:lnTo>
                    <a:pt x="764" y="996"/>
                  </a:lnTo>
                  <a:lnTo>
                    <a:pt x="764" y="996"/>
                  </a:lnTo>
                  <a:lnTo>
                    <a:pt x="764" y="996"/>
                  </a:lnTo>
                  <a:lnTo>
                    <a:pt x="762" y="999"/>
                  </a:lnTo>
                  <a:lnTo>
                    <a:pt x="762" y="999"/>
                  </a:lnTo>
                  <a:lnTo>
                    <a:pt x="762" y="999"/>
                  </a:lnTo>
                  <a:lnTo>
                    <a:pt x="762" y="1001"/>
                  </a:lnTo>
                  <a:lnTo>
                    <a:pt x="762" y="1001"/>
                  </a:lnTo>
                  <a:lnTo>
                    <a:pt x="762" y="1001"/>
                  </a:lnTo>
                  <a:lnTo>
                    <a:pt x="762" y="1003"/>
                  </a:lnTo>
                  <a:lnTo>
                    <a:pt x="762" y="1003"/>
                  </a:lnTo>
                  <a:lnTo>
                    <a:pt x="764" y="1003"/>
                  </a:lnTo>
                  <a:close/>
                  <a:moveTo>
                    <a:pt x="774" y="1008"/>
                  </a:moveTo>
                  <a:lnTo>
                    <a:pt x="774" y="1006"/>
                  </a:lnTo>
                  <a:lnTo>
                    <a:pt x="769" y="1006"/>
                  </a:lnTo>
                  <a:lnTo>
                    <a:pt x="767" y="1006"/>
                  </a:lnTo>
                  <a:lnTo>
                    <a:pt x="767" y="1006"/>
                  </a:lnTo>
                  <a:lnTo>
                    <a:pt x="769" y="1006"/>
                  </a:lnTo>
                  <a:lnTo>
                    <a:pt x="769" y="1008"/>
                  </a:lnTo>
                  <a:lnTo>
                    <a:pt x="772" y="1008"/>
                  </a:lnTo>
                  <a:lnTo>
                    <a:pt x="772" y="1008"/>
                  </a:lnTo>
                  <a:lnTo>
                    <a:pt x="772" y="1008"/>
                  </a:lnTo>
                  <a:lnTo>
                    <a:pt x="772" y="1011"/>
                  </a:lnTo>
                  <a:lnTo>
                    <a:pt x="772" y="1008"/>
                  </a:lnTo>
                  <a:lnTo>
                    <a:pt x="772" y="1008"/>
                  </a:lnTo>
                  <a:lnTo>
                    <a:pt x="774" y="1008"/>
                  </a:lnTo>
                  <a:lnTo>
                    <a:pt x="774" y="1008"/>
                  </a:lnTo>
                  <a:lnTo>
                    <a:pt x="774" y="1008"/>
                  </a:lnTo>
                  <a:lnTo>
                    <a:pt x="774" y="1008"/>
                  </a:lnTo>
                  <a:lnTo>
                    <a:pt x="774" y="1008"/>
                  </a:lnTo>
                  <a:lnTo>
                    <a:pt x="774" y="1008"/>
                  </a:lnTo>
                  <a:lnTo>
                    <a:pt x="774" y="1008"/>
                  </a:lnTo>
                  <a:close/>
                  <a:moveTo>
                    <a:pt x="743" y="1008"/>
                  </a:moveTo>
                  <a:lnTo>
                    <a:pt x="743" y="1008"/>
                  </a:lnTo>
                  <a:lnTo>
                    <a:pt x="741" y="1006"/>
                  </a:lnTo>
                  <a:lnTo>
                    <a:pt x="741" y="1008"/>
                  </a:lnTo>
                  <a:lnTo>
                    <a:pt x="741" y="1008"/>
                  </a:lnTo>
                  <a:lnTo>
                    <a:pt x="741" y="1008"/>
                  </a:lnTo>
                  <a:lnTo>
                    <a:pt x="741" y="1008"/>
                  </a:lnTo>
                  <a:lnTo>
                    <a:pt x="741" y="1008"/>
                  </a:lnTo>
                  <a:lnTo>
                    <a:pt x="741" y="1008"/>
                  </a:lnTo>
                  <a:lnTo>
                    <a:pt x="743" y="1011"/>
                  </a:lnTo>
                  <a:lnTo>
                    <a:pt x="743" y="1008"/>
                  </a:lnTo>
                  <a:lnTo>
                    <a:pt x="743" y="1008"/>
                  </a:lnTo>
                  <a:lnTo>
                    <a:pt x="743" y="1008"/>
                  </a:lnTo>
                  <a:lnTo>
                    <a:pt x="743" y="1008"/>
                  </a:lnTo>
                  <a:close/>
                  <a:moveTo>
                    <a:pt x="724" y="424"/>
                  </a:moveTo>
                  <a:lnTo>
                    <a:pt x="731" y="428"/>
                  </a:lnTo>
                  <a:lnTo>
                    <a:pt x="731" y="433"/>
                  </a:lnTo>
                  <a:lnTo>
                    <a:pt x="734" y="435"/>
                  </a:lnTo>
                  <a:lnTo>
                    <a:pt x="731" y="431"/>
                  </a:lnTo>
                  <a:lnTo>
                    <a:pt x="731" y="428"/>
                  </a:lnTo>
                  <a:lnTo>
                    <a:pt x="724" y="424"/>
                  </a:lnTo>
                  <a:close/>
                  <a:moveTo>
                    <a:pt x="741" y="445"/>
                  </a:moveTo>
                  <a:lnTo>
                    <a:pt x="743" y="445"/>
                  </a:lnTo>
                  <a:lnTo>
                    <a:pt x="743" y="447"/>
                  </a:lnTo>
                  <a:lnTo>
                    <a:pt x="743" y="450"/>
                  </a:lnTo>
                  <a:lnTo>
                    <a:pt x="743" y="447"/>
                  </a:lnTo>
                  <a:lnTo>
                    <a:pt x="741" y="445"/>
                  </a:lnTo>
                  <a:close/>
                  <a:moveTo>
                    <a:pt x="696" y="414"/>
                  </a:moveTo>
                  <a:lnTo>
                    <a:pt x="698" y="417"/>
                  </a:lnTo>
                  <a:lnTo>
                    <a:pt x="698" y="419"/>
                  </a:lnTo>
                  <a:lnTo>
                    <a:pt x="698" y="419"/>
                  </a:lnTo>
                  <a:lnTo>
                    <a:pt x="701" y="419"/>
                  </a:lnTo>
                  <a:lnTo>
                    <a:pt x="701" y="421"/>
                  </a:lnTo>
                  <a:lnTo>
                    <a:pt x="701" y="421"/>
                  </a:lnTo>
                  <a:lnTo>
                    <a:pt x="701" y="421"/>
                  </a:lnTo>
                  <a:lnTo>
                    <a:pt x="703" y="421"/>
                  </a:lnTo>
                  <a:lnTo>
                    <a:pt x="703" y="421"/>
                  </a:lnTo>
                  <a:lnTo>
                    <a:pt x="703" y="421"/>
                  </a:lnTo>
                  <a:lnTo>
                    <a:pt x="703" y="421"/>
                  </a:lnTo>
                  <a:lnTo>
                    <a:pt x="705" y="424"/>
                  </a:lnTo>
                  <a:lnTo>
                    <a:pt x="705" y="424"/>
                  </a:lnTo>
                  <a:lnTo>
                    <a:pt x="708" y="424"/>
                  </a:lnTo>
                  <a:lnTo>
                    <a:pt x="708" y="421"/>
                  </a:lnTo>
                  <a:lnTo>
                    <a:pt x="708" y="421"/>
                  </a:lnTo>
                  <a:lnTo>
                    <a:pt x="710" y="421"/>
                  </a:lnTo>
                  <a:lnTo>
                    <a:pt x="710" y="421"/>
                  </a:lnTo>
                  <a:lnTo>
                    <a:pt x="710" y="421"/>
                  </a:lnTo>
                  <a:lnTo>
                    <a:pt x="710" y="421"/>
                  </a:lnTo>
                  <a:lnTo>
                    <a:pt x="712" y="421"/>
                  </a:lnTo>
                  <a:lnTo>
                    <a:pt x="715" y="419"/>
                  </a:lnTo>
                  <a:lnTo>
                    <a:pt x="715" y="419"/>
                  </a:lnTo>
                  <a:lnTo>
                    <a:pt x="715" y="419"/>
                  </a:lnTo>
                  <a:lnTo>
                    <a:pt x="717" y="419"/>
                  </a:lnTo>
                  <a:lnTo>
                    <a:pt x="717" y="419"/>
                  </a:lnTo>
                  <a:lnTo>
                    <a:pt x="717" y="419"/>
                  </a:lnTo>
                  <a:lnTo>
                    <a:pt x="717" y="419"/>
                  </a:lnTo>
                  <a:lnTo>
                    <a:pt x="722" y="419"/>
                  </a:lnTo>
                  <a:lnTo>
                    <a:pt x="722" y="419"/>
                  </a:lnTo>
                  <a:lnTo>
                    <a:pt x="722" y="419"/>
                  </a:lnTo>
                  <a:lnTo>
                    <a:pt x="722" y="421"/>
                  </a:lnTo>
                  <a:lnTo>
                    <a:pt x="724" y="421"/>
                  </a:lnTo>
                  <a:lnTo>
                    <a:pt x="724" y="421"/>
                  </a:lnTo>
                  <a:lnTo>
                    <a:pt x="724" y="421"/>
                  </a:lnTo>
                  <a:lnTo>
                    <a:pt x="727" y="424"/>
                  </a:lnTo>
                  <a:lnTo>
                    <a:pt x="727" y="424"/>
                  </a:lnTo>
                  <a:lnTo>
                    <a:pt x="727" y="424"/>
                  </a:lnTo>
                  <a:lnTo>
                    <a:pt x="727" y="424"/>
                  </a:lnTo>
                  <a:lnTo>
                    <a:pt x="727" y="424"/>
                  </a:lnTo>
                  <a:lnTo>
                    <a:pt x="729" y="424"/>
                  </a:lnTo>
                  <a:lnTo>
                    <a:pt x="731" y="428"/>
                  </a:lnTo>
                  <a:lnTo>
                    <a:pt x="731" y="428"/>
                  </a:lnTo>
                  <a:lnTo>
                    <a:pt x="734" y="431"/>
                  </a:lnTo>
                  <a:lnTo>
                    <a:pt x="736" y="433"/>
                  </a:lnTo>
                  <a:lnTo>
                    <a:pt x="736" y="433"/>
                  </a:lnTo>
                  <a:lnTo>
                    <a:pt x="736" y="433"/>
                  </a:lnTo>
                  <a:lnTo>
                    <a:pt x="736" y="433"/>
                  </a:lnTo>
                  <a:lnTo>
                    <a:pt x="736" y="435"/>
                  </a:lnTo>
                  <a:lnTo>
                    <a:pt x="736" y="435"/>
                  </a:lnTo>
                  <a:lnTo>
                    <a:pt x="736" y="435"/>
                  </a:lnTo>
                  <a:lnTo>
                    <a:pt x="736" y="438"/>
                  </a:lnTo>
                  <a:lnTo>
                    <a:pt x="736" y="438"/>
                  </a:lnTo>
                  <a:lnTo>
                    <a:pt x="736" y="438"/>
                  </a:lnTo>
                  <a:lnTo>
                    <a:pt x="734" y="438"/>
                  </a:lnTo>
                  <a:lnTo>
                    <a:pt x="734" y="438"/>
                  </a:lnTo>
                  <a:lnTo>
                    <a:pt x="734" y="438"/>
                  </a:lnTo>
                  <a:lnTo>
                    <a:pt x="734" y="438"/>
                  </a:lnTo>
                  <a:lnTo>
                    <a:pt x="736" y="440"/>
                  </a:lnTo>
                  <a:lnTo>
                    <a:pt x="736" y="440"/>
                  </a:lnTo>
                  <a:lnTo>
                    <a:pt x="736" y="440"/>
                  </a:lnTo>
                  <a:lnTo>
                    <a:pt x="738" y="440"/>
                  </a:lnTo>
                  <a:lnTo>
                    <a:pt x="738" y="438"/>
                  </a:lnTo>
                  <a:lnTo>
                    <a:pt x="738" y="440"/>
                  </a:lnTo>
                  <a:lnTo>
                    <a:pt x="738" y="440"/>
                  </a:lnTo>
                  <a:lnTo>
                    <a:pt x="738" y="440"/>
                  </a:lnTo>
                  <a:lnTo>
                    <a:pt x="738" y="440"/>
                  </a:lnTo>
                  <a:lnTo>
                    <a:pt x="738" y="440"/>
                  </a:lnTo>
                  <a:lnTo>
                    <a:pt x="738" y="440"/>
                  </a:lnTo>
                  <a:lnTo>
                    <a:pt x="738" y="440"/>
                  </a:lnTo>
                  <a:lnTo>
                    <a:pt x="741" y="443"/>
                  </a:lnTo>
                  <a:lnTo>
                    <a:pt x="741" y="443"/>
                  </a:lnTo>
                  <a:lnTo>
                    <a:pt x="741" y="443"/>
                  </a:lnTo>
                  <a:lnTo>
                    <a:pt x="743" y="445"/>
                  </a:lnTo>
                  <a:lnTo>
                    <a:pt x="745" y="445"/>
                  </a:lnTo>
                  <a:lnTo>
                    <a:pt x="745" y="447"/>
                  </a:lnTo>
                  <a:lnTo>
                    <a:pt x="745" y="450"/>
                  </a:lnTo>
                  <a:lnTo>
                    <a:pt x="745" y="450"/>
                  </a:lnTo>
                  <a:lnTo>
                    <a:pt x="745" y="450"/>
                  </a:lnTo>
                  <a:lnTo>
                    <a:pt x="745" y="450"/>
                  </a:lnTo>
                  <a:lnTo>
                    <a:pt x="745" y="452"/>
                  </a:lnTo>
                  <a:lnTo>
                    <a:pt x="745" y="452"/>
                  </a:lnTo>
                  <a:lnTo>
                    <a:pt x="745" y="452"/>
                  </a:lnTo>
                  <a:lnTo>
                    <a:pt x="745" y="452"/>
                  </a:lnTo>
                  <a:lnTo>
                    <a:pt x="745" y="452"/>
                  </a:lnTo>
                  <a:lnTo>
                    <a:pt x="745" y="454"/>
                  </a:lnTo>
                  <a:lnTo>
                    <a:pt x="745" y="454"/>
                  </a:lnTo>
                  <a:lnTo>
                    <a:pt x="743" y="454"/>
                  </a:lnTo>
                  <a:lnTo>
                    <a:pt x="745" y="454"/>
                  </a:lnTo>
                  <a:lnTo>
                    <a:pt x="745" y="457"/>
                  </a:lnTo>
                  <a:lnTo>
                    <a:pt x="745" y="457"/>
                  </a:lnTo>
                  <a:lnTo>
                    <a:pt x="745" y="457"/>
                  </a:lnTo>
                  <a:lnTo>
                    <a:pt x="748" y="457"/>
                  </a:lnTo>
                  <a:lnTo>
                    <a:pt x="748" y="454"/>
                  </a:lnTo>
                  <a:lnTo>
                    <a:pt x="748" y="454"/>
                  </a:lnTo>
                  <a:lnTo>
                    <a:pt x="750" y="454"/>
                  </a:lnTo>
                  <a:lnTo>
                    <a:pt x="750" y="454"/>
                  </a:lnTo>
                  <a:lnTo>
                    <a:pt x="750" y="454"/>
                  </a:lnTo>
                  <a:lnTo>
                    <a:pt x="750" y="452"/>
                  </a:lnTo>
                  <a:lnTo>
                    <a:pt x="750" y="452"/>
                  </a:lnTo>
                  <a:lnTo>
                    <a:pt x="750" y="452"/>
                  </a:lnTo>
                  <a:lnTo>
                    <a:pt x="750" y="450"/>
                  </a:lnTo>
                  <a:lnTo>
                    <a:pt x="750" y="450"/>
                  </a:lnTo>
                  <a:lnTo>
                    <a:pt x="753" y="450"/>
                  </a:lnTo>
                  <a:lnTo>
                    <a:pt x="753" y="450"/>
                  </a:lnTo>
                  <a:lnTo>
                    <a:pt x="755" y="450"/>
                  </a:lnTo>
                  <a:lnTo>
                    <a:pt x="755" y="447"/>
                  </a:lnTo>
                  <a:lnTo>
                    <a:pt x="755" y="447"/>
                  </a:lnTo>
                  <a:lnTo>
                    <a:pt x="755" y="447"/>
                  </a:lnTo>
                  <a:lnTo>
                    <a:pt x="755" y="447"/>
                  </a:lnTo>
                  <a:lnTo>
                    <a:pt x="757" y="445"/>
                  </a:lnTo>
                  <a:lnTo>
                    <a:pt x="760" y="445"/>
                  </a:lnTo>
                  <a:lnTo>
                    <a:pt x="764" y="445"/>
                  </a:lnTo>
                  <a:lnTo>
                    <a:pt x="762" y="445"/>
                  </a:lnTo>
                  <a:lnTo>
                    <a:pt x="762" y="445"/>
                  </a:lnTo>
                  <a:lnTo>
                    <a:pt x="760" y="445"/>
                  </a:lnTo>
                  <a:lnTo>
                    <a:pt x="760" y="445"/>
                  </a:lnTo>
                  <a:lnTo>
                    <a:pt x="757" y="447"/>
                  </a:lnTo>
                  <a:lnTo>
                    <a:pt x="760" y="445"/>
                  </a:lnTo>
                  <a:lnTo>
                    <a:pt x="767" y="447"/>
                  </a:lnTo>
                  <a:lnTo>
                    <a:pt x="767" y="447"/>
                  </a:lnTo>
                  <a:lnTo>
                    <a:pt x="767" y="447"/>
                  </a:lnTo>
                  <a:lnTo>
                    <a:pt x="767" y="447"/>
                  </a:lnTo>
                  <a:lnTo>
                    <a:pt x="772" y="450"/>
                  </a:lnTo>
                  <a:lnTo>
                    <a:pt x="772" y="450"/>
                  </a:lnTo>
                  <a:lnTo>
                    <a:pt x="774" y="447"/>
                  </a:lnTo>
                  <a:lnTo>
                    <a:pt x="774" y="445"/>
                  </a:lnTo>
                  <a:lnTo>
                    <a:pt x="776" y="445"/>
                  </a:lnTo>
                  <a:lnTo>
                    <a:pt x="774" y="443"/>
                  </a:lnTo>
                  <a:lnTo>
                    <a:pt x="776" y="443"/>
                  </a:lnTo>
                  <a:lnTo>
                    <a:pt x="776" y="443"/>
                  </a:lnTo>
                  <a:lnTo>
                    <a:pt x="776" y="443"/>
                  </a:lnTo>
                  <a:lnTo>
                    <a:pt x="776" y="440"/>
                  </a:lnTo>
                  <a:lnTo>
                    <a:pt x="769" y="438"/>
                  </a:lnTo>
                  <a:lnTo>
                    <a:pt x="769" y="438"/>
                  </a:lnTo>
                  <a:lnTo>
                    <a:pt x="769" y="438"/>
                  </a:lnTo>
                  <a:lnTo>
                    <a:pt x="767" y="438"/>
                  </a:lnTo>
                  <a:lnTo>
                    <a:pt x="764" y="435"/>
                  </a:lnTo>
                  <a:lnTo>
                    <a:pt x="764" y="435"/>
                  </a:lnTo>
                  <a:lnTo>
                    <a:pt x="764" y="438"/>
                  </a:lnTo>
                  <a:lnTo>
                    <a:pt x="767" y="438"/>
                  </a:lnTo>
                  <a:lnTo>
                    <a:pt x="767" y="438"/>
                  </a:lnTo>
                  <a:lnTo>
                    <a:pt x="767" y="440"/>
                  </a:lnTo>
                  <a:lnTo>
                    <a:pt x="764" y="440"/>
                  </a:lnTo>
                  <a:lnTo>
                    <a:pt x="764" y="440"/>
                  </a:lnTo>
                  <a:lnTo>
                    <a:pt x="762" y="438"/>
                  </a:lnTo>
                  <a:lnTo>
                    <a:pt x="762" y="435"/>
                  </a:lnTo>
                  <a:lnTo>
                    <a:pt x="762" y="435"/>
                  </a:lnTo>
                  <a:lnTo>
                    <a:pt x="760" y="435"/>
                  </a:lnTo>
                  <a:lnTo>
                    <a:pt x="757" y="433"/>
                  </a:lnTo>
                  <a:lnTo>
                    <a:pt x="757" y="433"/>
                  </a:lnTo>
                  <a:lnTo>
                    <a:pt x="757" y="435"/>
                  </a:lnTo>
                  <a:lnTo>
                    <a:pt x="757" y="435"/>
                  </a:lnTo>
                  <a:lnTo>
                    <a:pt x="757" y="435"/>
                  </a:lnTo>
                  <a:lnTo>
                    <a:pt x="755" y="433"/>
                  </a:lnTo>
                  <a:lnTo>
                    <a:pt x="755" y="433"/>
                  </a:lnTo>
                  <a:lnTo>
                    <a:pt x="755" y="433"/>
                  </a:lnTo>
                  <a:lnTo>
                    <a:pt x="755" y="431"/>
                  </a:lnTo>
                  <a:lnTo>
                    <a:pt x="755" y="428"/>
                  </a:lnTo>
                  <a:lnTo>
                    <a:pt x="753" y="428"/>
                  </a:lnTo>
                  <a:lnTo>
                    <a:pt x="750" y="428"/>
                  </a:lnTo>
                  <a:lnTo>
                    <a:pt x="748" y="426"/>
                  </a:lnTo>
                  <a:lnTo>
                    <a:pt x="750" y="426"/>
                  </a:lnTo>
                  <a:lnTo>
                    <a:pt x="750" y="426"/>
                  </a:lnTo>
                  <a:lnTo>
                    <a:pt x="750" y="426"/>
                  </a:lnTo>
                  <a:lnTo>
                    <a:pt x="748" y="426"/>
                  </a:lnTo>
                  <a:lnTo>
                    <a:pt x="748" y="426"/>
                  </a:lnTo>
                  <a:lnTo>
                    <a:pt x="745" y="424"/>
                  </a:lnTo>
                  <a:lnTo>
                    <a:pt x="743" y="421"/>
                  </a:lnTo>
                  <a:lnTo>
                    <a:pt x="743" y="421"/>
                  </a:lnTo>
                  <a:lnTo>
                    <a:pt x="743" y="424"/>
                  </a:lnTo>
                  <a:lnTo>
                    <a:pt x="743" y="421"/>
                  </a:lnTo>
                  <a:lnTo>
                    <a:pt x="743" y="421"/>
                  </a:lnTo>
                  <a:lnTo>
                    <a:pt x="745" y="421"/>
                  </a:lnTo>
                  <a:lnTo>
                    <a:pt x="745" y="419"/>
                  </a:lnTo>
                  <a:lnTo>
                    <a:pt x="745" y="419"/>
                  </a:lnTo>
                  <a:lnTo>
                    <a:pt x="745" y="419"/>
                  </a:lnTo>
                  <a:lnTo>
                    <a:pt x="745" y="419"/>
                  </a:lnTo>
                  <a:lnTo>
                    <a:pt x="745" y="419"/>
                  </a:lnTo>
                  <a:lnTo>
                    <a:pt x="745" y="417"/>
                  </a:lnTo>
                  <a:lnTo>
                    <a:pt x="745" y="417"/>
                  </a:lnTo>
                  <a:lnTo>
                    <a:pt x="745" y="414"/>
                  </a:lnTo>
                  <a:lnTo>
                    <a:pt x="743" y="414"/>
                  </a:lnTo>
                  <a:lnTo>
                    <a:pt x="743" y="414"/>
                  </a:lnTo>
                  <a:lnTo>
                    <a:pt x="743" y="414"/>
                  </a:lnTo>
                  <a:lnTo>
                    <a:pt x="741" y="412"/>
                  </a:lnTo>
                  <a:lnTo>
                    <a:pt x="741" y="409"/>
                  </a:lnTo>
                  <a:lnTo>
                    <a:pt x="741" y="409"/>
                  </a:lnTo>
                  <a:lnTo>
                    <a:pt x="741" y="409"/>
                  </a:lnTo>
                  <a:lnTo>
                    <a:pt x="741" y="409"/>
                  </a:lnTo>
                  <a:lnTo>
                    <a:pt x="741" y="409"/>
                  </a:lnTo>
                  <a:lnTo>
                    <a:pt x="738" y="409"/>
                  </a:lnTo>
                  <a:lnTo>
                    <a:pt x="738" y="409"/>
                  </a:lnTo>
                  <a:lnTo>
                    <a:pt x="738" y="409"/>
                  </a:lnTo>
                  <a:lnTo>
                    <a:pt x="736" y="407"/>
                  </a:lnTo>
                  <a:lnTo>
                    <a:pt x="736" y="407"/>
                  </a:lnTo>
                  <a:lnTo>
                    <a:pt x="736" y="407"/>
                  </a:lnTo>
                  <a:lnTo>
                    <a:pt x="736" y="407"/>
                  </a:lnTo>
                  <a:lnTo>
                    <a:pt x="731" y="409"/>
                  </a:lnTo>
                  <a:lnTo>
                    <a:pt x="731" y="409"/>
                  </a:lnTo>
                  <a:lnTo>
                    <a:pt x="731" y="407"/>
                  </a:lnTo>
                  <a:lnTo>
                    <a:pt x="731" y="407"/>
                  </a:lnTo>
                  <a:lnTo>
                    <a:pt x="729" y="409"/>
                  </a:lnTo>
                  <a:lnTo>
                    <a:pt x="727" y="409"/>
                  </a:lnTo>
                  <a:lnTo>
                    <a:pt x="724" y="412"/>
                  </a:lnTo>
                  <a:lnTo>
                    <a:pt x="724" y="412"/>
                  </a:lnTo>
                  <a:lnTo>
                    <a:pt x="722" y="412"/>
                  </a:lnTo>
                  <a:lnTo>
                    <a:pt x="722" y="412"/>
                  </a:lnTo>
                  <a:lnTo>
                    <a:pt x="722" y="412"/>
                  </a:lnTo>
                  <a:lnTo>
                    <a:pt x="722" y="412"/>
                  </a:lnTo>
                  <a:lnTo>
                    <a:pt x="722" y="412"/>
                  </a:lnTo>
                  <a:lnTo>
                    <a:pt x="717" y="409"/>
                  </a:lnTo>
                  <a:lnTo>
                    <a:pt x="717" y="409"/>
                  </a:lnTo>
                  <a:lnTo>
                    <a:pt x="717" y="409"/>
                  </a:lnTo>
                  <a:lnTo>
                    <a:pt x="717" y="409"/>
                  </a:lnTo>
                  <a:lnTo>
                    <a:pt x="717" y="409"/>
                  </a:lnTo>
                  <a:lnTo>
                    <a:pt x="717" y="409"/>
                  </a:lnTo>
                  <a:lnTo>
                    <a:pt x="717" y="409"/>
                  </a:lnTo>
                  <a:lnTo>
                    <a:pt x="717" y="409"/>
                  </a:lnTo>
                  <a:lnTo>
                    <a:pt x="717" y="409"/>
                  </a:lnTo>
                  <a:lnTo>
                    <a:pt x="712" y="405"/>
                  </a:lnTo>
                  <a:lnTo>
                    <a:pt x="712" y="405"/>
                  </a:lnTo>
                  <a:lnTo>
                    <a:pt x="712" y="405"/>
                  </a:lnTo>
                  <a:lnTo>
                    <a:pt x="712" y="407"/>
                  </a:lnTo>
                  <a:lnTo>
                    <a:pt x="712" y="407"/>
                  </a:lnTo>
                  <a:lnTo>
                    <a:pt x="712" y="407"/>
                  </a:lnTo>
                  <a:lnTo>
                    <a:pt x="708" y="407"/>
                  </a:lnTo>
                  <a:lnTo>
                    <a:pt x="708" y="407"/>
                  </a:lnTo>
                  <a:lnTo>
                    <a:pt x="708" y="405"/>
                  </a:lnTo>
                  <a:lnTo>
                    <a:pt x="708" y="405"/>
                  </a:lnTo>
                  <a:lnTo>
                    <a:pt x="708" y="405"/>
                  </a:lnTo>
                  <a:lnTo>
                    <a:pt x="708" y="405"/>
                  </a:lnTo>
                  <a:lnTo>
                    <a:pt x="708" y="405"/>
                  </a:lnTo>
                  <a:lnTo>
                    <a:pt x="708" y="405"/>
                  </a:lnTo>
                  <a:lnTo>
                    <a:pt x="708" y="402"/>
                  </a:lnTo>
                  <a:lnTo>
                    <a:pt x="710" y="402"/>
                  </a:lnTo>
                  <a:lnTo>
                    <a:pt x="710" y="405"/>
                  </a:lnTo>
                  <a:lnTo>
                    <a:pt x="710" y="405"/>
                  </a:lnTo>
                  <a:lnTo>
                    <a:pt x="710" y="405"/>
                  </a:lnTo>
                  <a:lnTo>
                    <a:pt x="710" y="402"/>
                  </a:lnTo>
                  <a:lnTo>
                    <a:pt x="705" y="400"/>
                  </a:lnTo>
                  <a:lnTo>
                    <a:pt x="705" y="400"/>
                  </a:lnTo>
                  <a:lnTo>
                    <a:pt x="705" y="400"/>
                  </a:lnTo>
                  <a:lnTo>
                    <a:pt x="705" y="398"/>
                  </a:lnTo>
                  <a:lnTo>
                    <a:pt x="705" y="398"/>
                  </a:lnTo>
                  <a:lnTo>
                    <a:pt x="708" y="398"/>
                  </a:lnTo>
                  <a:lnTo>
                    <a:pt x="708" y="395"/>
                  </a:lnTo>
                  <a:lnTo>
                    <a:pt x="708" y="395"/>
                  </a:lnTo>
                  <a:lnTo>
                    <a:pt x="708" y="395"/>
                  </a:lnTo>
                  <a:lnTo>
                    <a:pt x="705" y="393"/>
                  </a:lnTo>
                  <a:lnTo>
                    <a:pt x="705" y="395"/>
                  </a:lnTo>
                  <a:lnTo>
                    <a:pt x="705" y="393"/>
                  </a:lnTo>
                  <a:lnTo>
                    <a:pt x="705" y="393"/>
                  </a:lnTo>
                  <a:lnTo>
                    <a:pt x="705" y="393"/>
                  </a:lnTo>
                  <a:lnTo>
                    <a:pt x="705" y="393"/>
                  </a:lnTo>
                  <a:lnTo>
                    <a:pt x="705" y="395"/>
                  </a:lnTo>
                  <a:lnTo>
                    <a:pt x="705" y="395"/>
                  </a:lnTo>
                  <a:lnTo>
                    <a:pt x="705" y="395"/>
                  </a:lnTo>
                  <a:lnTo>
                    <a:pt x="705" y="395"/>
                  </a:lnTo>
                  <a:lnTo>
                    <a:pt x="705" y="395"/>
                  </a:lnTo>
                  <a:lnTo>
                    <a:pt x="703" y="398"/>
                  </a:lnTo>
                  <a:lnTo>
                    <a:pt x="703" y="398"/>
                  </a:lnTo>
                  <a:lnTo>
                    <a:pt x="703" y="400"/>
                  </a:lnTo>
                  <a:lnTo>
                    <a:pt x="703" y="400"/>
                  </a:lnTo>
                  <a:lnTo>
                    <a:pt x="703" y="400"/>
                  </a:lnTo>
                  <a:lnTo>
                    <a:pt x="701" y="402"/>
                  </a:lnTo>
                  <a:lnTo>
                    <a:pt x="701" y="402"/>
                  </a:lnTo>
                  <a:lnTo>
                    <a:pt x="701" y="402"/>
                  </a:lnTo>
                  <a:lnTo>
                    <a:pt x="701" y="402"/>
                  </a:lnTo>
                  <a:lnTo>
                    <a:pt x="701" y="402"/>
                  </a:lnTo>
                  <a:lnTo>
                    <a:pt x="701" y="402"/>
                  </a:lnTo>
                  <a:lnTo>
                    <a:pt x="701" y="402"/>
                  </a:lnTo>
                  <a:lnTo>
                    <a:pt x="701" y="402"/>
                  </a:lnTo>
                  <a:lnTo>
                    <a:pt x="701" y="405"/>
                  </a:lnTo>
                  <a:lnTo>
                    <a:pt x="701" y="405"/>
                  </a:lnTo>
                  <a:lnTo>
                    <a:pt x="701" y="405"/>
                  </a:lnTo>
                  <a:lnTo>
                    <a:pt x="698" y="405"/>
                  </a:lnTo>
                  <a:lnTo>
                    <a:pt x="698" y="405"/>
                  </a:lnTo>
                  <a:lnTo>
                    <a:pt x="698" y="405"/>
                  </a:lnTo>
                  <a:lnTo>
                    <a:pt x="698" y="407"/>
                  </a:lnTo>
                  <a:lnTo>
                    <a:pt x="698" y="407"/>
                  </a:lnTo>
                  <a:lnTo>
                    <a:pt x="698" y="407"/>
                  </a:lnTo>
                  <a:lnTo>
                    <a:pt x="698" y="409"/>
                  </a:lnTo>
                  <a:lnTo>
                    <a:pt x="698" y="409"/>
                  </a:lnTo>
                  <a:lnTo>
                    <a:pt x="698" y="409"/>
                  </a:lnTo>
                  <a:lnTo>
                    <a:pt x="698" y="409"/>
                  </a:lnTo>
                  <a:lnTo>
                    <a:pt x="698" y="409"/>
                  </a:lnTo>
                  <a:lnTo>
                    <a:pt x="698" y="409"/>
                  </a:lnTo>
                  <a:lnTo>
                    <a:pt x="698" y="412"/>
                  </a:lnTo>
                  <a:lnTo>
                    <a:pt x="698" y="412"/>
                  </a:lnTo>
                  <a:lnTo>
                    <a:pt x="696" y="412"/>
                  </a:lnTo>
                  <a:lnTo>
                    <a:pt x="696" y="414"/>
                  </a:lnTo>
                  <a:close/>
                  <a:moveTo>
                    <a:pt x="719" y="419"/>
                  </a:moveTo>
                  <a:lnTo>
                    <a:pt x="724" y="424"/>
                  </a:lnTo>
                  <a:lnTo>
                    <a:pt x="717" y="419"/>
                  </a:lnTo>
                  <a:lnTo>
                    <a:pt x="717" y="419"/>
                  </a:lnTo>
                  <a:lnTo>
                    <a:pt x="717" y="419"/>
                  </a:lnTo>
                  <a:lnTo>
                    <a:pt x="719" y="419"/>
                  </a:lnTo>
                  <a:close/>
                  <a:moveTo>
                    <a:pt x="719" y="409"/>
                  </a:moveTo>
                  <a:lnTo>
                    <a:pt x="719" y="409"/>
                  </a:lnTo>
                  <a:lnTo>
                    <a:pt x="719" y="409"/>
                  </a:lnTo>
                  <a:lnTo>
                    <a:pt x="719" y="409"/>
                  </a:lnTo>
                  <a:close/>
                  <a:moveTo>
                    <a:pt x="717" y="409"/>
                  </a:moveTo>
                  <a:lnTo>
                    <a:pt x="717" y="409"/>
                  </a:lnTo>
                  <a:lnTo>
                    <a:pt x="719" y="409"/>
                  </a:lnTo>
                  <a:lnTo>
                    <a:pt x="717" y="409"/>
                  </a:lnTo>
                  <a:close/>
                  <a:moveTo>
                    <a:pt x="755" y="433"/>
                  </a:moveTo>
                  <a:lnTo>
                    <a:pt x="755" y="433"/>
                  </a:lnTo>
                  <a:lnTo>
                    <a:pt x="757" y="433"/>
                  </a:lnTo>
                  <a:lnTo>
                    <a:pt x="757" y="433"/>
                  </a:lnTo>
                  <a:lnTo>
                    <a:pt x="757" y="433"/>
                  </a:lnTo>
                  <a:lnTo>
                    <a:pt x="755" y="433"/>
                  </a:lnTo>
                  <a:close/>
                  <a:moveTo>
                    <a:pt x="734" y="1022"/>
                  </a:moveTo>
                  <a:lnTo>
                    <a:pt x="734" y="1020"/>
                  </a:lnTo>
                  <a:lnTo>
                    <a:pt x="734" y="1020"/>
                  </a:lnTo>
                  <a:lnTo>
                    <a:pt x="734" y="1020"/>
                  </a:lnTo>
                  <a:lnTo>
                    <a:pt x="734" y="1018"/>
                  </a:lnTo>
                  <a:lnTo>
                    <a:pt x="734" y="1018"/>
                  </a:lnTo>
                  <a:lnTo>
                    <a:pt x="734" y="1018"/>
                  </a:lnTo>
                  <a:lnTo>
                    <a:pt x="731" y="1018"/>
                  </a:lnTo>
                  <a:lnTo>
                    <a:pt x="731" y="1020"/>
                  </a:lnTo>
                  <a:lnTo>
                    <a:pt x="731" y="1020"/>
                  </a:lnTo>
                  <a:lnTo>
                    <a:pt x="731" y="1022"/>
                  </a:lnTo>
                  <a:lnTo>
                    <a:pt x="731" y="1020"/>
                  </a:lnTo>
                  <a:lnTo>
                    <a:pt x="731" y="1020"/>
                  </a:lnTo>
                  <a:lnTo>
                    <a:pt x="731" y="1020"/>
                  </a:lnTo>
                  <a:lnTo>
                    <a:pt x="731" y="1020"/>
                  </a:lnTo>
                  <a:lnTo>
                    <a:pt x="731" y="1020"/>
                  </a:lnTo>
                  <a:lnTo>
                    <a:pt x="729" y="1020"/>
                  </a:lnTo>
                  <a:lnTo>
                    <a:pt x="729" y="1020"/>
                  </a:lnTo>
                  <a:lnTo>
                    <a:pt x="729" y="1020"/>
                  </a:lnTo>
                  <a:lnTo>
                    <a:pt x="729" y="1020"/>
                  </a:lnTo>
                  <a:lnTo>
                    <a:pt x="729" y="1020"/>
                  </a:lnTo>
                  <a:lnTo>
                    <a:pt x="727" y="1020"/>
                  </a:lnTo>
                  <a:lnTo>
                    <a:pt x="727" y="1020"/>
                  </a:lnTo>
                  <a:lnTo>
                    <a:pt x="727" y="1022"/>
                  </a:lnTo>
                  <a:lnTo>
                    <a:pt x="727" y="1022"/>
                  </a:lnTo>
                  <a:lnTo>
                    <a:pt x="727" y="1022"/>
                  </a:lnTo>
                  <a:lnTo>
                    <a:pt x="727" y="1022"/>
                  </a:lnTo>
                  <a:lnTo>
                    <a:pt x="727" y="1020"/>
                  </a:lnTo>
                  <a:lnTo>
                    <a:pt x="727" y="1020"/>
                  </a:lnTo>
                  <a:lnTo>
                    <a:pt x="727" y="1020"/>
                  </a:lnTo>
                  <a:lnTo>
                    <a:pt x="724" y="1022"/>
                  </a:lnTo>
                  <a:lnTo>
                    <a:pt x="724" y="1022"/>
                  </a:lnTo>
                  <a:lnTo>
                    <a:pt x="724" y="1022"/>
                  </a:lnTo>
                  <a:lnTo>
                    <a:pt x="724" y="1020"/>
                  </a:lnTo>
                  <a:lnTo>
                    <a:pt x="724" y="1020"/>
                  </a:lnTo>
                  <a:lnTo>
                    <a:pt x="724" y="1020"/>
                  </a:lnTo>
                  <a:lnTo>
                    <a:pt x="727" y="1018"/>
                  </a:lnTo>
                  <a:lnTo>
                    <a:pt x="727" y="1018"/>
                  </a:lnTo>
                  <a:lnTo>
                    <a:pt x="727" y="1018"/>
                  </a:lnTo>
                  <a:lnTo>
                    <a:pt x="727" y="1018"/>
                  </a:lnTo>
                  <a:lnTo>
                    <a:pt x="727" y="1018"/>
                  </a:lnTo>
                  <a:lnTo>
                    <a:pt x="727" y="1018"/>
                  </a:lnTo>
                  <a:lnTo>
                    <a:pt x="727" y="1015"/>
                  </a:lnTo>
                  <a:lnTo>
                    <a:pt x="727" y="1018"/>
                  </a:lnTo>
                  <a:lnTo>
                    <a:pt x="731" y="1015"/>
                  </a:lnTo>
                  <a:lnTo>
                    <a:pt x="731" y="1015"/>
                  </a:lnTo>
                  <a:lnTo>
                    <a:pt x="731" y="1015"/>
                  </a:lnTo>
                  <a:lnTo>
                    <a:pt x="731" y="1015"/>
                  </a:lnTo>
                  <a:lnTo>
                    <a:pt x="731" y="1015"/>
                  </a:lnTo>
                  <a:lnTo>
                    <a:pt x="731" y="1015"/>
                  </a:lnTo>
                  <a:lnTo>
                    <a:pt x="734" y="1013"/>
                  </a:lnTo>
                  <a:lnTo>
                    <a:pt x="734" y="1013"/>
                  </a:lnTo>
                  <a:lnTo>
                    <a:pt x="734" y="1013"/>
                  </a:lnTo>
                  <a:lnTo>
                    <a:pt x="734" y="1013"/>
                  </a:lnTo>
                  <a:lnTo>
                    <a:pt x="734" y="1013"/>
                  </a:lnTo>
                  <a:lnTo>
                    <a:pt x="734" y="1013"/>
                  </a:lnTo>
                  <a:lnTo>
                    <a:pt x="734" y="1013"/>
                  </a:lnTo>
                  <a:lnTo>
                    <a:pt x="734" y="1013"/>
                  </a:lnTo>
                  <a:lnTo>
                    <a:pt x="736" y="1013"/>
                  </a:lnTo>
                  <a:lnTo>
                    <a:pt x="736" y="1013"/>
                  </a:lnTo>
                  <a:lnTo>
                    <a:pt x="736" y="1013"/>
                  </a:lnTo>
                  <a:lnTo>
                    <a:pt x="738" y="1013"/>
                  </a:lnTo>
                  <a:lnTo>
                    <a:pt x="738" y="1013"/>
                  </a:lnTo>
                  <a:lnTo>
                    <a:pt x="738" y="1011"/>
                  </a:lnTo>
                  <a:lnTo>
                    <a:pt x="738" y="1011"/>
                  </a:lnTo>
                  <a:lnTo>
                    <a:pt x="738" y="1011"/>
                  </a:lnTo>
                  <a:lnTo>
                    <a:pt x="738" y="1011"/>
                  </a:lnTo>
                  <a:lnTo>
                    <a:pt x="738" y="1011"/>
                  </a:lnTo>
                  <a:lnTo>
                    <a:pt x="736" y="1011"/>
                  </a:lnTo>
                  <a:lnTo>
                    <a:pt x="738" y="1011"/>
                  </a:lnTo>
                  <a:lnTo>
                    <a:pt x="738" y="1011"/>
                  </a:lnTo>
                  <a:lnTo>
                    <a:pt x="738" y="1008"/>
                  </a:lnTo>
                  <a:lnTo>
                    <a:pt x="738" y="1008"/>
                  </a:lnTo>
                  <a:lnTo>
                    <a:pt x="736" y="1008"/>
                  </a:lnTo>
                  <a:lnTo>
                    <a:pt x="736" y="1008"/>
                  </a:lnTo>
                  <a:lnTo>
                    <a:pt x="736" y="1008"/>
                  </a:lnTo>
                  <a:lnTo>
                    <a:pt x="734" y="1008"/>
                  </a:lnTo>
                  <a:lnTo>
                    <a:pt x="734" y="1008"/>
                  </a:lnTo>
                  <a:lnTo>
                    <a:pt x="734" y="1006"/>
                  </a:lnTo>
                  <a:lnTo>
                    <a:pt x="734" y="1006"/>
                  </a:lnTo>
                  <a:lnTo>
                    <a:pt x="734" y="1006"/>
                  </a:lnTo>
                  <a:lnTo>
                    <a:pt x="734" y="1006"/>
                  </a:lnTo>
                  <a:lnTo>
                    <a:pt x="734" y="1006"/>
                  </a:lnTo>
                  <a:lnTo>
                    <a:pt x="731" y="1008"/>
                  </a:lnTo>
                  <a:lnTo>
                    <a:pt x="731" y="1008"/>
                  </a:lnTo>
                  <a:lnTo>
                    <a:pt x="731" y="1008"/>
                  </a:lnTo>
                  <a:lnTo>
                    <a:pt x="731" y="1008"/>
                  </a:lnTo>
                  <a:lnTo>
                    <a:pt x="731" y="1008"/>
                  </a:lnTo>
                  <a:lnTo>
                    <a:pt x="731" y="1008"/>
                  </a:lnTo>
                  <a:lnTo>
                    <a:pt x="729" y="1011"/>
                  </a:lnTo>
                  <a:lnTo>
                    <a:pt x="729" y="1011"/>
                  </a:lnTo>
                  <a:lnTo>
                    <a:pt x="729" y="1011"/>
                  </a:lnTo>
                  <a:lnTo>
                    <a:pt x="729" y="1011"/>
                  </a:lnTo>
                  <a:lnTo>
                    <a:pt x="724" y="1013"/>
                  </a:lnTo>
                  <a:lnTo>
                    <a:pt x="724" y="1013"/>
                  </a:lnTo>
                  <a:lnTo>
                    <a:pt x="724" y="1013"/>
                  </a:lnTo>
                  <a:lnTo>
                    <a:pt x="727" y="1011"/>
                  </a:lnTo>
                  <a:lnTo>
                    <a:pt x="724" y="1011"/>
                  </a:lnTo>
                  <a:lnTo>
                    <a:pt x="724" y="1011"/>
                  </a:lnTo>
                  <a:lnTo>
                    <a:pt x="724" y="1011"/>
                  </a:lnTo>
                  <a:lnTo>
                    <a:pt x="724" y="1011"/>
                  </a:lnTo>
                  <a:lnTo>
                    <a:pt x="724" y="1011"/>
                  </a:lnTo>
                  <a:lnTo>
                    <a:pt x="724" y="1008"/>
                  </a:lnTo>
                  <a:lnTo>
                    <a:pt x="724" y="1008"/>
                  </a:lnTo>
                  <a:lnTo>
                    <a:pt x="724" y="1008"/>
                  </a:lnTo>
                  <a:lnTo>
                    <a:pt x="724" y="1008"/>
                  </a:lnTo>
                  <a:lnTo>
                    <a:pt x="724" y="1008"/>
                  </a:lnTo>
                  <a:lnTo>
                    <a:pt x="724" y="1008"/>
                  </a:lnTo>
                  <a:lnTo>
                    <a:pt x="724" y="1008"/>
                  </a:lnTo>
                  <a:lnTo>
                    <a:pt x="724" y="1006"/>
                  </a:lnTo>
                  <a:lnTo>
                    <a:pt x="724" y="1006"/>
                  </a:lnTo>
                  <a:lnTo>
                    <a:pt x="724" y="1006"/>
                  </a:lnTo>
                  <a:lnTo>
                    <a:pt x="727" y="1006"/>
                  </a:lnTo>
                  <a:lnTo>
                    <a:pt x="727" y="1003"/>
                  </a:lnTo>
                  <a:lnTo>
                    <a:pt x="724" y="1003"/>
                  </a:lnTo>
                  <a:lnTo>
                    <a:pt x="724" y="1003"/>
                  </a:lnTo>
                  <a:lnTo>
                    <a:pt x="722" y="1003"/>
                  </a:lnTo>
                  <a:lnTo>
                    <a:pt x="722" y="1003"/>
                  </a:lnTo>
                  <a:lnTo>
                    <a:pt x="722" y="1003"/>
                  </a:lnTo>
                  <a:lnTo>
                    <a:pt x="722" y="1003"/>
                  </a:lnTo>
                  <a:lnTo>
                    <a:pt x="722" y="1003"/>
                  </a:lnTo>
                  <a:lnTo>
                    <a:pt x="722" y="1003"/>
                  </a:lnTo>
                  <a:lnTo>
                    <a:pt x="722" y="1003"/>
                  </a:lnTo>
                  <a:lnTo>
                    <a:pt x="722" y="1003"/>
                  </a:lnTo>
                  <a:lnTo>
                    <a:pt x="722" y="1001"/>
                  </a:lnTo>
                  <a:lnTo>
                    <a:pt x="719" y="1003"/>
                  </a:lnTo>
                  <a:lnTo>
                    <a:pt x="717" y="1003"/>
                  </a:lnTo>
                  <a:lnTo>
                    <a:pt x="717" y="1003"/>
                  </a:lnTo>
                  <a:lnTo>
                    <a:pt x="717" y="1003"/>
                  </a:lnTo>
                  <a:lnTo>
                    <a:pt x="715" y="1003"/>
                  </a:lnTo>
                  <a:lnTo>
                    <a:pt x="715" y="1003"/>
                  </a:lnTo>
                  <a:lnTo>
                    <a:pt x="715" y="1003"/>
                  </a:lnTo>
                  <a:lnTo>
                    <a:pt x="712" y="1003"/>
                  </a:lnTo>
                  <a:lnTo>
                    <a:pt x="712" y="1003"/>
                  </a:lnTo>
                  <a:lnTo>
                    <a:pt x="710" y="1003"/>
                  </a:lnTo>
                  <a:lnTo>
                    <a:pt x="710" y="1003"/>
                  </a:lnTo>
                  <a:lnTo>
                    <a:pt x="710" y="1003"/>
                  </a:lnTo>
                  <a:lnTo>
                    <a:pt x="708" y="1006"/>
                  </a:lnTo>
                  <a:lnTo>
                    <a:pt x="708" y="1006"/>
                  </a:lnTo>
                  <a:lnTo>
                    <a:pt x="708" y="1008"/>
                  </a:lnTo>
                  <a:lnTo>
                    <a:pt x="705" y="1008"/>
                  </a:lnTo>
                  <a:lnTo>
                    <a:pt x="705" y="1008"/>
                  </a:lnTo>
                  <a:lnTo>
                    <a:pt x="705" y="1008"/>
                  </a:lnTo>
                  <a:lnTo>
                    <a:pt x="705" y="1008"/>
                  </a:lnTo>
                  <a:lnTo>
                    <a:pt x="705" y="1008"/>
                  </a:lnTo>
                  <a:lnTo>
                    <a:pt x="705" y="1008"/>
                  </a:lnTo>
                  <a:lnTo>
                    <a:pt x="705" y="1011"/>
                  </a:lnTo>
                  <a:lnTo>
                    <a:pt x="705" y="1011"/>
                  </a:lnTo>
                  <a:lnTo>
                    <a:pt x="705" y="1011"/>
                  </a:lnTo>
                  <a:lnTo>
                    <a:pt x="705" y="1011"/>
                  </a:lnTo>
                  <a:lnTo>
                    <a:pt x="705" y="1011"/>
                  </a:lnTo>
                  <a:lnTo>
                    <a:pt x="708" y="1011"/>
                  </a:lnTo>
                  <a:lnTo>
                    <a:pt x="708" y="1011"/>
                  </a:lnTo>
                  <a:lnTo>
                    <a:pt x="708" y="1011"/>
                  </a:lnTo>
                  <a:lnTo>
                    <a:pt x="708" y="1011"/>
                  </a:lnTo>
                  <a:lnTo>
                    <a:pt x="708" y="1011"/>
                  </a:lnTo>
                  <a:lnTo>
                    <a:pt x="705" y="1013"/>
                  </a:lnTo>
                  <a:lnTo>
                    <a:pt x="708" y="1015"/>
                  </a:lnTo>
                  <a:lnTo>
                    <a:pt x="710" y="1015"/>
                  </a:lnTo>
                  <a:lnTo>
                    <a:pt x="710" y="1015"/>
                  </a:lnTo>
                  <a:lnTo>
                    <a:pt x="710" y="1015"/>
                  </a:lnTo>
                  <a:lnTo>
                    <a:pt x="712" y="1015"/>
                  </a:lnTo>
                  <a:lnTo>
                    <a:pt x="712" y="1015"/>
                  </a:lnTo>
                  <a:lnTo>
                    <a:pt x="712" y="1015"/>
                  </a:lnTo>
                  <a:lnTo>
                    <a:pt x="715" y="1018"/>
                  </a:lnTo>
                  <a:lnTo>
                    <a:pt x="719" y="1020"/>
                  </a:lnTo>
                  <a:lnTo>
                    <a:pt x="719" y="1020"/>
                  </a:lnTo>
                  <a:lnTo>
                    <a:pt x="719" y="1020"/>
                  </a:lnTo>
                  <a:lnTo>
                    <a:pt x="717" y="1020"/>
                  </a:lnTo>
                  <a:lnTo>
                    <a:pt x="717" y="1020"/>
                  </a:lnTo>
                  <a:lnTo>
                    <a:pt x="717" y="1020"/>
                  </a:lnTo>
                  <a:lnTo>
                    <a:pt x="717" y="1020"/>
                  </a:lnTo>
                  <a:lnTo>
                    <a:pt x="717" y="1020"/>
                  </a:lnTo>
                  <a:lnTo>
                    <a:pt x="717" y="1020"/>
                  </a:lnTo>
                  <a:lnTo>
                    <a:pt x="717" y="1020"/>
                  </a:lnTo>
                  <a:lnTo>
                    <a:pt x="717" y="1020"/>
                  </a:lnTo>
                  <a:lnTo>
                    <a:pt x="715" y="1020"/>
                  </a:lnTo>
                  <a:lnTo>
                    <a:pt x="715" y="1020"/>
                  </a:lnTo>
                  <a:lnTo>
                    <a:pt x="715" y="1025"/>
                  </a:lnTo>
                  <a:lnTo>
                    <a:pt x="715" y="1022"/>
                  </a:lnTo>
                  <a:lnTo>
                    <a:pt x="715" y="1022"/>
                  </a:lnTo>
                  <a:lnTo>
                    <a:pt x="712" y="1022"/>
                  </a:lnTo>
                  <a:lnTo>
                    <a:pt x="712" y="1022"/>
                  </a:lnTo>
                  <a:lnTo>
                    <a:pt x="712" y="1025"/>
                  </a:lnTo>
                  <a:lnTo>
                    <a:pt x="712" y="1022"/>
                  </a:lnTo>
                  <a:lnTo>
                    <a:pt x="712" y="1022"/>
                  </a:lnTo>
                  <a:lnTo>
                    <a:pt x="712" y="1020"/>
                  </a:lnTo>
                  <a:lnTo>
                    <a:pt x="712" y="1020"/>
                  </a:lnTo>
                  <a:lnTo>
                    <a:pt x="712" y="1018"/>
                  </a:lnTo>
                  <a:lnTo>
                    <a:pt x="710" y="1018"/>
                  </a:lnTo>
                  <a:lnTo>
                    <a:pt x="708" y="1018"/>
                  </a:lnTo>
                  <a:lnTo>
                    <a:pt x="708" y="1018"/>
                  </a:lnTo>
                  <a:lnTo>
                    <a:pt x="705" y="1020"/>
                  </a:lnTo>
                  <a:lnTo>
                    <a:pt x="705" y="1020"/>
                  </a:lnTo>
                  <a:lnTo>
                    <a:pt x="708" y="1020"/>
                  </a:lnTo>
                  <a:lnTo>
                    <a:pt x="708" y="1022"/>
                  </a:lnTo>
                  <a:lnTo>
                    <a:pt x="708" y="1022"/>
                  </a:lnTo>
                  <a:lnTo>
                    <a:pt x="708" y="1022"/>
                  </a:lnTo>
                  <a:lnTo>
                    <a:pt x="705" y="1022"/>
                  </a:lnTo>
                  <a:lnTo>
                    <a:pt x="705" y="1022"/>
                  </a:lnTo>
                  <a:lnTo>
                    <a:pt x="705" y="1025"/>
                  </a:lnTo>
                  <a:lnTo>
                    <a:pt x="705" y="1025"/>
                  </a:lnTo>
                  <a:lnTo>
                    <a:pt x="705" y="1025"/>
                  </a:lnTo>
                  <a:lnTo>
                    <a:pt x="705" y="1025"/>
                  </a:lnTo>
                  <a:lnTo>
                    <a:pt x="705" y="1025"/>
                  </a:lnTo>
                  <a:lnTo>
                    <a:pt x="705" y="1025"/>
                  </a:lnTo>
                  <a:lnTo>
                    <a:pt x="705" y="1022"/>
                  </a:lnTo>
                  <a:lnTo>
                    <a:pt x="705" y="1022"/>
                  </a:lnTo>
                  <a:lnTo>
                    <a:pt x="705" y="1022"/>
                  </a:lnTo>
                  <a:lnTo>
                    <a:pt x="703" y="1022"/>
                  </a:lnTo>
                  <a:lnTo>
                    <a:pt x="703" y="1022"/>
                  </a:lnTo>
                  <a:lnTo>
                    <a:pt x="703" y="1022"/>
                  </a:lnTo>
                  <a:lnTo>
                    <a:pt x="703" y="1025"/>
                  </a:lnTo>
                  <a:lnTo>
                    <a:pt x="703" y="1025"/>
                  </a:lnTo>
                  <a:lnTo>
                    <a:pt x="703" y="1025"/>
                  </a:lnTo>
                  <a:lnTo>
                    <a:pt x="703" y="1025"/>
                  </a:lnTo>
                  <a:lnTo>
                    <a:pt x="703" y="1025"/>
                  </a:lnTo>
                  <a:lnTo>
                    <a:pt x="703" y="1027"/>
                  </a:lnTo>
                  <a:lnTo>
                    <a:pt x="703" y="1027"/>
                  </a:lnTo>
                  <a:lnTo>
                    <a:pt x="703" y="1027"/>
                  </a:lnTo>
                  <a:lnTo>
                    <a:pt x="705" y="1027"/>
                  </a:lnTo>
                  <a:lnTo>
                    <a:pt x="708" y="1027"/>
                  </a:lnTo>
                  <a:lnTo>
                    <a:pt x="708" y="1027"/>
                  </a:lnTo>
                  <a:lnTo>
                    <a:pt x="708" y="1030"/>
                  </a:lnTo>
                  <a:lnTo>
                    <a:pt x="708" y="1030"/>
                  </a:lnTo>
                  <a:lnTo>
                    <a:pt x="705" y="1030"/>
                  </a:lnTo>
                  <a:lnTo>
                    <a:pt x="703" y="1030"/>
                  </a:lnTo>
                  <a:lnTo>
                    <a:pt x="701" y="1027"/>
                  </a:lnTo>
                  <a:lnTo>
                    <a:pt x="701" y="1027"/>
                  </a:lnTo>
                  <a:lnTo>
                    <a:pt x="701" y="1027"/>
                  </a:lnTo>
                  <a:lnTo>
                    <a:pt x="701" y="1030"/>
                  </a:lnTo>
                  <a:lnTo>
                    <a:pt x="701" y="1030"/>
                  </a:lnTo>
                  <a:lnTo>
                    <a:pt x="701" y="1030"/>
                  </a:lnTo>
                  <a:lnTo>
                    <a:pt x="701" y="1030"/>
                  </a:lnTo>
                  <a:lnTo>
                    <a:pt x="701" y="1030"/>
                  </a:lnTo>
                  <a:lnTo>
                    <a:pt x="701" y="1030"/>
                  </a:lnTo>
                  <a:lnTo>
                    <a:pt x="701" y="1030"/>
                  </a:lnTo>
                  <a:lnTo>
                    <a:pt x="701" y="1030"/>
                  </a:lnTo>
                  <a:lnTo>
                    <a:pt x="701" y="1030"/>
                  </a:lnTo>
                  <a:lnTo>
                    <a:pt x="701" y="1032"/>
                  </a:lnTo>
                  <a:lnTo>
                    <a:pt x="698" y="1032"/>
                  </a:lnTo>
                  <a:lnTo>
                    <a:pt x="698" y="1032"/>
                  </a:lnTo>
                  <a:lnTo>
                    <a:pt x="696" y="1030"/>
                  </a:lnTo>
                  <a:lnTo>
                    <a:pt x="696" y="1030"/>
                  </a:lnTo>
                  <a:lnTo>
                    <a:pt x="696" y="1032"/>
                  </a:lnTo>
                  <a:lnTo>
                    <a:pt x="696" y="1032"/>
                  </a:lnTo>
                  <a:lnTo>
                    <a:pt x="696" y="1032"/>
                  </a:lnTo>
                  <a:lnTo>
                    <a:pt x="693" y="1032"/>
                  </a:lnTo>
                  <a:lnTo>
                    <a:pt x="693" y="1032"/>
                  </a:lnTo>
                  <a:lnTo>
                    <a:pt x="693" y="1032"/>
                  </a:lnTo>
                  <a:lnTo>
                    <a:pt x="693" y="1032"/>
                  </a:lnTo>
                  <a:lnTo>
                    <a:pt x="691" y="1032"/>
                  </a:lnTo>
                  <a:lnTo>
                    <a:pt x="691" y="1032"/>
                  </a:lnTo>
                  <a:lnTo>
                    <a:pt x="691" y="1032"/>
                  </a:lnTo>
                  <a:lnTo>
                    <a:pt x="691" y="1032"/>
                  </a:lnTo>
                  <a:lnTo>
                    <a:pt x="691" y="1032"/>
                  </a:lnTo>
                  <a:lnTo>
                    <a:pt x="691" y="1032"/>
                  </a:lnTo>
                  <a:lnTo>
                    <a:pt x="689" y="1032"/>
                  </a:lnTo>
                  <a:lnTo>
                    <a:pt x="689" y="1032"/>
                  </a:lnTo>
                  <a:lnTo>
                    <a:pt x="689" y="1032"/>
                  </a:lnTo>
                  <a:lnTo>
                    <a:pt x="689" y="1032"/>
                  </a:lnTo>
                  <a:lnTo>
                    <a:pt x="689" y="1032"/>
                  </a:lnTo>
                  <a:lnTo>
                    <a:pt x="686" y="1032"/>
                  </a:lnTo>
                  <a:lnTo>
                    <a:pt x="686" y="1032"/>
                  </a:lnTo>
                  <a:lnTo>
                    <a:pt x="689" y="1034"/>
                  </a:lnTo>
                  <a:lnTo>
                    <a:pt x="689" y="1034"/>
                  </a:lnTo>
                  <a:lnTo>
                    <a:pt x="686" y="1034"/>
                  </a:lnTo>
                  <a:lnTo>
                    <a:pt x="686" y="1032"/>
                  </a:lnTo>
                  <a:lnTo>
                    <a:pt x="684" y="1032"/>
                  </a:lnTo>
                  <a:lnTo>
                    <a:pt x="684" y="1034"/>
                  </a:lnTo>
                  <a:lnTo>
                    <a:pt x="684" y="1034"/>
                  </a:lnTo>
                  <a:lnTo>
                    <a:pt x="682" y="1032"/>
                  </a:lnTo>
                  <a:lnTo>
                    <a:pt x="682" y="1034"/>
                  </a:lnTo>
                  <a:lnTo>
                    <a:pt x="682" y="1032"/>
                  </a:lnTo>
                  <a:lnTo>
                    <a:pt x="682" y="1032"/>
                  </a:lnTo>
                  <a:lnTo>
                    <a:pt x="679" y="1032"/>
                  </a:lnTo>
                  <a:lnTo>
                    <a:pt x="679" y="1032"/>
                  </a:lnTo>
                  <a:lnTo>
                    <a:pt x="675" y="1037"/>
                  </a:lnTo>
                  <a:lnTo>
                    <a:pt x="675" y="1037"/>
                  </a:lnTo>
                  <a:lnTo>
                    <a:pt x="675" y="1037"/>
                  </a:lnTo>
                  <a:lnTo>
                    <a:pt x="675" y="1037"/>
                  </a:lnTo>
                  <a:lnTo>
                    <a:pt x="675" y="1037"/>
                  </a:lnTo>
                  <a:lnTo>
                    <a:pt x="675" y="1037"/>
                  </a:lnTo>
                  <a:lnTo>
                    <a:pt x="675" y="1037"/>
                  </a:lnTo>
                  <a:lnTo>
                    <a:pt x="677" y="1037"/>
                  </a:lnTo>
                  <a:lnTo>
                    <a:pt x="677" y="1037"/>
                  </a:lnTo>
                  <a:lnTo>
                    <a:pt x="677" y="1039"/>
                  </a:lnTo>
                  <a:lnTo>
                    <a:pt x="679" y="1039"/>
                  </a:lnTo>
                  <a:lnTo>
                    <a:pt x="679" y="1039"/>
                  </a:lnTo>
                  <a:lnTo>
                    <a:pt x="679" y="1041"/>
                  </a:lnTo>
                  <a:lnTo>
                    <a:pt x="682" y="1039"/>
                  </a:lnTo>
                  <a:lnTo>
                    <a:pt x="682" y="1039"/>
                  </a:lnTo>
                  <a:lnTo>
                    <a:pt x="682" y="1039"/>
                  </a:lnTo>
                  <a:lnTo>
                    <a:pt x="682" y="1039"/>
                  </a:lnTo>
                  <a:lnTo>
                    <a:pt x="682" y="1039"/>
                  </a:lnTo>
                  <a:lnTo>
                    <a:pt x="684" y="1039"/>
                  </a:lnTo>
                  <a:lnTo>
                    <a:pt x="684" y="1039"/>
                  </a:lnTo>
                  <a:lnTo>
                    <a:pt x="684" y="1039"/>
                  </a:lnTo>
                  <a:lnTo>
                    <a:pt x="686" y="1039"/>
                  </a:lnTo>
                  <a:lnTo>
                    <a:pt x="686" y="1041"/>
                  </a:lnTo>
                  <a:lnTo>
                    <a:pt x="686" y="1041"/>
                  </a:lnTo>
                  <a:lnTo>
                    <a:pt x="686" y="1041"/>
                  </a:lnTo>
                  <a:lnTo>
                    <a:pt x="686" y="1039"/>
                  </a:lnTo>
                  <a:lnTo>
                    <a:pt x="686" y="1039"/>
                  </a:lnTo>
                  <a:lnTo>
                    <a:pt x="689" y="1039"/>
                  </a:lnTo>
                  <a:lnTo>
                    <a:pt x="689" y="1039"/>
                  </a:lnTo>
                  <a:lnTo>
                    <a:pt x="689" y="1039"/>
                  </a:lnTo>
                  <a:lnTo>
                    <a:pt x="689" y="1037"/>
                  </a:lnTo>
                  <a:lnTo>
                    <a:pt x="689" y="1037"/>
                  </a:lnTo>
                  <a:lnTo>
                    <a:pt x="691" y="1037"/>
                  </a:lnTo>
                  <a:lnTo>
                    <a:pt x="691" y="1037"/>
                  </a:lnTo>
                  <a:lnTo>
                    <a:pt x="693" y="1039"/>
                  </a:lnTo>
                  <a:lnTo>
                    <a:pt x="693" y="1037"/>
                  </a:lnTo>
                  <a:lnTo>
                    <a:pt x="693" y="1037"/>
                  </a:lnTo>
                  <a:lnTo>
                    <a:pt x="696" y="1037"/>
                  </a:lnTo>
                  <a:lnTo>
                    <a:pt x="696" y="1037"/>
                  </a:lnTo>
                  <a:lnTo>
                    <a:pt x="696" y="1037"/>
                  </a:lnTo>
                  <a:lnTo>
                    <a:pt x="698" y="1037"/>
                  </a:lnTo>
                  <a:lnTo>
                    <a:pt x="701" y="1034"/>
                  </a:lnTo>
                  <a:lnTo>
                    <a:pt x="701" y="1034"/>
                  </a:lnTo>
                  <a:lnTo>
                    <a:pt x="703" y="1034"/>
                  </a:lnTo>
                  <a:lnTo>
                    <a:pt x="703" y="1034"/>
                  </a:lnTo>
                  <a:lnTo>
                    <a:pt x="705" y="1034"/>
                  </a:lnTo>
                  <a:lnTo>
                    <a:pt x="708" y="1034"/>
                  </a:lnTo>
                  <a:lnTo>
                    <a:pt x="705" y="1034"/>
                  </a:lnTo>
                  <a:lnTo>
                    <a:pt x="705" y="1034"/>
                  </a:lnTo>
                  <a:lnTo>
                    <a:pt x="708" y="1034"/>
                  </a:lnTo>
                  <a:lnTo>
                    <a:pt x="708" y="1034"/>
                  </a:lnTo>
                  <a:lnTo>
                    <a:pt x="708" y="1034"/>
                  </a:lnTo>
                  <a:lnTo>
                    <a:pt x="708" y="1032"/>
                  </a:lnTo>
                  <a:lnTo>
                    <a:pt x="708" y="1032"/>
                  </a:lnTo>
                  <a:lnTo>
                    <a:pt x="708" y="1034"/>
                  </a:lnTo>
                  <a:lnTo>
                    <a:pt x="708" y="1034"/>
                  </a:lnTo>
                  <a:lnTo>
                    <a:pt x="708" y="1034"/>
                  </a:lnTo>
                  <a:lnTo>
                    <a:pt x="710" y="1034"/>
                  </a:lnTo>
                  <a:lnTo>
                    <a:pt x="710" y="1032"/>
                  </a:lnTo>
                  <a:lnTo>
                    <a:pt x="710" y="1032"/>
                  </a:lnTo>
                  <a:lnTo>
                    <a:pt x="710" y="1032"/>
                  </a:lnTo>
                  <a:lnTo>
                    <a:pt x="712" y="1034"/>
                  </a:lnTo>
                  <a:lnTo>
                    <a:pt x="712" y="1034"/>
                  </a:lnTo>
                  <a:lnTo>
                    <a:pt x="712" y="1034"/>
                  </a:lnTo>
                  <a:lnTo>
                    <a:pt x="712" y="1034"/>
                  </a:lnTo>
                  <a:lnTo>
                    <a:pt x="712" y="1034"/>
                  </a:lnTo>
                  <a:lnTo>
                    <a:pt x="712" y="1034"/>
                  </a:lnTo>
                  <a:lnTo>
                    <a:pt x="712" y="1034"/>
                  </a:lnTo>
                  <a:lnTo>
                    <a:pt x="712" y="1034"/>
                  </a:lnTo>
                  <a:lnTo>
                    <a:pt x="715" y="1034"/>
                  </a:lnTo>
                  <a:lnTo>
                    <a:pt x="715" y="1034"/>
                  </a:lnTo>
                  <a:lnTo>
                    <a:pt x="715" y="1034"/>
                  </a:lnTo>
                  <a:lnTo>
                    <a:pt x="715" y="1034"/>
                  </a:lnTo>
                  <a:lnTo>
                    <a:pt x="715" y="1032"/>
                  </a:lnTo>
                  <a:lnTo>
                    <a:pt x="715" y="1030"/>
                  </a:lnTo>
                  <a:lnTo>
                    <a:pt x="715" y="1030"/>
                  </a:lnTo>
                  <a:lnTo>
                    <a:pt x="715" y="1027"/>
                  </a:lnTo>
                  <a:lnTo>
                    <a:pt x="715" y="1030"/>
                  </a:lnTo>
                  <a:lnTo>
                    <a:pt x="715" y="1030"/>
                  </a:lnTo>
                  <a:lnTo>
                    <a:pt x="715" y="1032"/>
                  </a:lnTo>
                  <a:lnTo>
                    <a:pt x="717" y="1032"/>
                  </a:lnTo>
                  <a:lnTo>
                    <a:pt x="717" y="1032"/>
                  </a:lnTo>
                  <a:lnTo>
                    <a:pt x="717" y="1032"/>
                  </a:lnTo>
                  <a:lnTo>
                    <a:pt x="717" y="1032"/>
                  </a:lnTo>
                  <a:lnTo>
                    <a:pt x="717" y="1034"/>
                  </a:lnTo>
                  <a:lnTo>
                    <a:pt x="719" y="1034"/>
                  </a:lnTo>
                  <a:lnTo>
                    <a:pt x="719" y="1032"/>
                  </a:lnTo>
                  <a:lnTo>
                    <a:pt x="719" y="1032"/>
                  </a:lnTo>
                  <a:lnTo>
                    <a:pt x="717" y="1032"/>
                  </a:lnTo>
                  <a:lnTo>
                    <a:pt x="717" y="1032"/>
                  </a:lnTo>
                  <a:lnTo>
                    <a:pt x="717" y="1030"/>
                  </a:lnTo>
                  <a:lnTo>
                    <a:pt x="717" y="1030"/>
                  </a:lnTo>
                  <a:lnTo>
                    <a:pt x="719" y="1032"/>
                  </a:lnTo>
                  <a:lnTo>
                    <a:pt x="719" y="1032"/>
                  </a:lnTo>
                  <a:lnTo>
                    <a:pt x="719" y="1030"/>
                  </a:lnTo>
                  <a:lnTo>
                    <a:pt x="719" y="1027"/>
                  </a:lnTo>
                  <a:lnTo>
                    <a:pt x="719" y="1027"/>
                  </a:lnTo>
                  <a:lnTo>
                    <a:pt x="722" y="1030"/>
                  </a:lnTo>
                  <a:lnTo>
                    <a:pt x="722" y="1032"/>
                  </a:lnTo>
                  <a:lnTo>
                    <a:pt x="722" y="1030"/>
                  </a:lnTo>
                  <a:lnTo>
                    <a:pt x="722" y="1027"/>
                  </a:lnTo>
                  <a:lnTo>
                    <a:pt x="724" y="1027"/>
                  </a:lnTo>
                  <a:lnTo>
                    <a:pt x="724" y="1030"/>
                  </a:lnTo>
                  <a:lnTo>
                    <a:pt x="724" y="1027"/>
                  </a:lnTo>
                  <a:lnTo>
                    <a:pt x="724" y="1027"/>
                  </a:lnTo>
                  <a:lnTo>
                    <a:pt x="724" y="1027"/>
                  </a:lnTo>
                  <a:lnTo>
                    <a:pt x="724" y="1027"/>
                  </a:lnTo>
                  <a:lnTo>
                    <a:pt x="724" y="1027"/>
                  </a:lnTo>
                  <a:lnTo>
                    <a:pt x="727" y="1025"/>
                  </a:lnTo>
                  <a:lnTo>
                    <a:pt x="727" y="1025"/>
                  </a:lnTo>
                  <a:lnTo>
                    <a:pt x="727" y="1025"/>
                  </a:lnTo>
                  <a:lnTo>
                    <a:pt x="729" y="1025"/>
                  </a:lnTo>
                  <a:lnTo>
                    <a:pt x="729" y="1025"/>
                  </a:lnTo>
                  <a:lnTo>
                    <a:pt x="729" y="1025"/>
                  </a:lnTo>
                  <a:lnTo>
                    <a:pt x="729" y="1025"/>
                  </a:lnTo>
                  <a:lnTo>
                    <a:pt x="729" y="1025"/>
                  </a:lnTo>
                  <a:lnTo>
                    <a:pt x="731" y="1025"/>
                  </a:lnTo>
                  <a:lnTo>
                    <a:pt x="734" y="1025"/>
                  </a:lnTo>
                  <a:lnTo>
                    <a:pt x="734" y="1025"/>
                  </a:lnTo>
                  <a:lnTo>
                    <a:pt x="734" y="1022"/>
                  </a:lnTo>
                  <a:lnTo>
                    <a:pt x="734" y="1022"/>
                  </a:lnTo>
                  <a:lnTo>
                    <a:pt x="734" y="1022"/>
                  </a:lnTo>
                  <a:lnTo>
                    <a:pt x="734" y="1022"/>
                  </a:lnTo>
                  <a:lnTo>
                    <a:pt x="734" y="1022"/>
                  </a:lnTo>
                  <a:close/>
                  <a:moveTo>
                    <a:pt x="743" y="450"/>
                  </a:moveTo>
                  <a:lnTo>
                    <a:pt x="743" y="450"/>
                  </a:lnTo>
                  <a:lnTo>
                    <a:pt x="745" y="452"/>
                  </a:lnTo>
                  <a:lnTo>
                    <a:pt x="743" y="450"/>
                  </a:lnTo>
                  <a:lnTo>
                    <a:pt x="743" y="450"/>
                  </a:lnTo>
                  <a:close/>
                  <a:moveTo>
                    <a:pt x="741" y="1015"/>
                  </a:moveTo>
                  <a:lnTo>
                    <a:pt x="741" y="1015"/>
                  </a:lnTo>
                  <a:lnTo>
                    <a:pt x="741" y="1015"/>
                  </a:lnTo>
                  <a:lnTo>
                    <a:pt x="741" y="1015"/>
                  </a:lnTo>
                  <a:lnTo>
                    <a:pt x="741" y="1015"/>
                  </a:lnTo>
                  <a:lnTo>
                    <a:pt x="738" y="1015"/>
                  </a:lnTo>
                  <a:lnTo>
                    <a:pt x="738" y="1015"/>
                  </a:lnTo>
                  <a:lnTo>
                    <a:pt x="738" y="1015"/>
                  </a:lnTo>
                  <a:lnTo>
                    <a:pt x="738" y="1018"/>
                  </a:lnTo>
                  <a:lnTo>
                    <a:pt x="736" y="1020"/>
                  </a:lnTo>
                  <a:lnTo>
                    <a:pt x="736" y="1020"/>
                  </a:lnTo>
                  <a:lnTo>
                    <a:pt x="736" y="1018"/>
                  </a:lnTo>
                  <a:lnTo>
                    <a:pt x="736" y="1018"/>
                  </a:lnTo>
                  <a:lnTo>
                    <a:pt x="736" y="1018"/>
                  </a:lnTo>
                  <a:lnTo>
                    <a:pt x="736" y="1018"/>
                  </a:lnTo>
                  <a:lnTo>
                    <a:pt x="736" y="1018"/>
                  </a:lnTo>
                  <a:lnTo>
                    <a:pt x="736" y="1018"/>
                  </a:lnTo>
                  <a:lnTo>
                    <a:pt x="736" y="1018"/>
                  </a:lnTo>
                  <a:lnTo>
                    <a:pt x="734" y="1018"/>
                  </a:lnTo>
                  <a:lnTo>
                    <a:pt x="734" y="1018"/>
                  </a:lnTo>
                  <a:lnTo>
                    <a:pt x="734" y="1020"/>
                  </a:lnTo>
                  <a:lnTo>
                    <a:pt x="734" y="1020"/>
                  </a:lnTo>
                  <a:lnTo>
                    <a:pt x="734" y="1020"/>
                  </a:lnTo>
                  <a:lnTo>
                    <a:pt x="736" y="1022"/>
                  </a:lnTo>
                  <a:lnTo>
                    <a:pt x="736" y="1022"/>
                  </a:lnTo>
                  <a:lnTo>
                    <a:pt x="736" y="1022"/>
                  </a:lnTo>
                  <a:lnTo>
                    <a:pt x="736" y="1022"/>
                  </a:lnTo>
                  <a:lnTo>
                    <a:pt x="738" y="1022"/>
                  </a:lnTo>
                  <a:lnTo>
                    <a:pt x="738" y="1022"/>
                  </a:lnTo>
                  <a:lnTo>
                    <a:pt x="738" y="1022"/>
                  </a:lnTo>
                  <a:lnTo>
                    <a:pt x="738" y="1020"/>
                  </a:lnTo>
                  <a:lnTo>
                    <a:pt x="738" y="1020"/>
                  </a:lnTo>
                  <a:lnTo>
                    <a:pt x="738" y="1020"/>
                  </a:lnTo>
                  <a:lnTo>
                    <a:pt x="741" y="1020"/>
                  </a:lnTo>
                  <a:lnTo>
                    <a:pt x="741" y="1020"/>
                  </a:lnTo>
                  <a:lnTo>
                    <a:pt x="741" y="1020"/>
                  </a:lnTo>
                  <a:lnTo>
                    <a:pt x="741" y="1020"/>
                  </a:lnTo>
                  <a:lnTo>
                    <a:pt x="741" y="1018"/>
                  </a:lnTo>
                  <a:lnTo>
                    <a:pt x="741" y="1018"/>
                  </a:lnTo>
                  <a:lnTo>
                    <a:pt x="741" y="1018"/>
                  </a:lnTo>
                  <a:lnTo>
                    <a:pt x="741" y="1018"/>
                  </a:lnTo>
                  <a:lnTo>
                    <a:pt x="741" y="1018"/>
                  </a:lnTo>
                  <a:lnTo>
                    <a:pt x="741" y="1018"/>
                  </a:lnTo>
                  <a:lnTo>
                    <a:pt x="741" y="1018"/>
                  </a:lnTo>
                  <a:lnTo>
                    <a:pt x="743" y="1015"/>
                  </a:lnTo>
                  <a:lnTo>
                    <a:pt x="741" y="1015"/>
                  </a:lnTo>
                  <a:lnTo>
                    <a:pt x="741" y="1015"/>
                  </a:lnTo>
                  <a:close/>
                  <a:moveTo>
                    <a:pt x="909" y="966"/>
                  </a:moveTo>
                  <a:lnTo>
                    <a:pt x="909" y="963"/>
                  </a:lnTo>
                  <a:lnTo>
                    <a:pt x="909" y="963"/>
                  </a:lnTo>
                  <a:lnTo>
                    <a:pt x="909" y="966"/>
                  </a:lnTo>
                  <a:lnTo>
                    <a:pt x="909" y="966"/>
                  </a:lnTo>
                  <a:lnTo>
                    <a:pt x="909" y="966"/>
                  </a:lnTo>
                  <a:lnTo>
                    <a:pt x="909" y="966"/>
                  </a:lnTo>
                  <a:lnTo>
                    <a:pt x="909" y="966"/>
                  </a:lnTo>
                  <a:lnTo>
                    <a:pt x="909" y="966"/>
                  </a:lnTo>
                  <a:lnTo>
                    <a:pt x="909" y="968"/>
                  </a:lnTo>
                  <a:lnTo>
                    <a:pt x="909" y="968"/>
                  </a:lnTo>
                  <a:lnTo>
                    <a:pt x="911" y="968"/>
                  </a:lnTo>
                  <a:lnTo>
                    <a:pt x="911" y="968"/>
                  </a:lnTo>
                  <a:lnTo>
                    <a:pt x="911" y="966"/>
                  </a:lnTo>
                  <a:lnTo>
                    <a:pt x="911" y="966"/>
                  </a:lnTo>
                  <a:lnTo>
                    <a:pt x="909" y="966"/>
                  </a:lnTo>
                  <a:close/>
                  <a:moveTo>
                    <a:pt x="963" y="959"/>
                  </a:moveTo>
                  <a:lnTo>
                    <a:pt x="963" y="959"/>
                  </a:lnTo>
                  <a:lnTo>
                    <a:pt x="963" y="959"/>
                  </a:lnTo>
                  <a:lnTo>
                    <a:pt x="963" y="956"/>
                  </a:lnTo>
                  <a:lnTo>
                    <a:pt x="963" y="956"/>
                  </a:lnTo>
                  <a:lnTo>
                    <a:pt x="963" y="956"/>
                  </a:lnTo>
                  <a:lnTo>
                    <a:pt x="963" y="956"/>
                  </a:lnTo>
                  <a:lnTo>
                    <a:pt x="963" y="956"/>
                  </a:lnTo>
                  <a:lnTo>
                    <a:pt x="963" y="956"/>
                  </a:lnTo>
                  <a:lnTo>
                    <a:pt x="961" y="956"/>
                  </a:lnTo>
                  <a:lnTo>
                    <a:pt x="961" y="956"/>
                  </a:lnTo>
                  <a:lnTo>
                    <a:pt x="961" y="956"/>
                  </a:lnTo>
                  <a:lnTo>
                    <a:pt x="961" y="956"/>
                  </a:lnTo>
                  <a:lnTo>
                    <a:pt x="961" y="959"/>
                  </a:lnTo>
                  <a:lnTo>
                    <a:pt x="963" y="959"/>
                  </a:lnTo>
                  <a:close/>
                  <a:moveTo>
                    <a:pt x="956" y="951"/>
                  </a:moveTo>
                  <a:lnTo>
                    <a:pt x="956" y="951"/>
                  </a:lnTo>
                  <a:lnTo>
                    <a:pt x="956" y="951"/>
                  </a:lnTo>
                  <a:lnTo>
                    <a:pt x="956" y="951"/>
                  </a:lnTo>
                  <a:lnTo>
                    <a:pt x="956" y="951"/>
                  </a:lnTo>
                  <a:lnTo>
                    <a:pt x="958" y="951"/>
                  </a:lnTo>
                  <a:lnTo>
                    <a:pt x="958" y="951"/>
                  </a:lnTo>
                  <a:lnTo>
                    <a:pt x="958" y="951"/>
                  </a:lnTo>
                  <a:lnTo>
                    <a:pt x="958" y="954"/>
                  </a:lnTo>
                  <a:lnTo>
                    <a:pt x="958" y="954"/>
                  </a:lnTo>
                  <a:lnTo>
                    <a:pt x="961" y="954"/>
                  </a:lnTo>
                  <a:lnTo>
                    <a:pt x="961" y="951"/>
                  </a:lnTo>
                  <a:lnTo>
                    <a:pt x="961" y="951"/>
                  </a:lnTo>
                  <a:lnTo>
                    <a:pt x="961" y="951"/>
                  </a:lnTo>
                  <a:lnTo>
                    <a:pt x="961" y="949"/>
                  </a:lnTo>
                  <a:lnTo>
                    <a:pt x="961" y="949"/>
                  </a:lnTo>
                  <a:lnTo>
                    <a:pt x="958" y="949"/>
                  </a:lnTo>
                  <a:lnTo>
                    <a:pt x="958" y="949"/>
                  </a:lnTo>
                  <a:lnTo>
                    <a:pt x="958" y="949"/>
                  </a:lnTo>
                  <a:lnTo>
                    <a:pt x="958" y="949"/>
                  </a:lnTo>
                  <a:lnTo>
                    <a:pt x="958" y="949"/>
                  </a:lnTo>
                  <a:lnTo>
                    <a:pt x="958" y="949"/>
                  </a:lnTo>
                  <a:lnTo>
                    <a:pt x="958" y="949"/>
                  </a:lnTo>
                  <a:lnTo>
                    <a:pt x="956" y="949"/>
                  </a:lnTo>
                  <a:lnTo>
                    <a:pt x="956" y="949"/>
                  </a:lnTo>
                  <a:lnTo>
                    <a:pt x="956" y="949"/>
                  </a:lnTo>
                  <a:lnTo>
                    <a:pt x="954" y="949"/>
                  </a:lnTo>
                  <a:lnTo>
                    <a:pt x="954" y="951"/>
                  </a:lnTo>
                  <a:lnTo>
                    <a:pt x="954" y="951"/>
                  </a:lnTo>
                  <a:lnTo>
                    <a:pt x="954" y="951"/>
                  </a:lnTo>
                  <a:lnTo>
                    <a:pt x="954" y="951"/>
                  </a:lnTo>
                  <a:lnTo>
                    <a:pt x="956" y="951"/>
                  </a:lnTo>
                  <a:close/>
                  <a:moveTo>
                    <a:pt x="911" y="956"/>
                  </a:moveTo>
                  <a:lnTo>
                    <a:pt x="909" y="956"/>
                  </a:lnTo>
                  <a:lnTo>
                    <a:pt x="909" y="956"/>
                  </a:lnTo>
                  <a:lnTo>
                    <a:pt x="906" y="956"/>
                  </a:lnTo>
                  <a:lnTo>
                    <a:pt x="906" y="959"/>
                  </a:lnTo>
                  <a:lnTo>
                    <a:pt x="906" y="959"/>
                  </a:lnTo>
                  <a:lnTo>
                    <a:pt x="906" y="959"/>
                  </a:lnTo>
                  <a:lnTo>
                    <a:pt x="909" y="959"/>
                  </a:lnTo>
                  <a:lnTo>
                    <a:pt x="909" y="959"/>
                  </a:lnTo>
                  <a:lnTo>
                    <a:pt x="909" y="959"/>
                  </a:lnTo>
                  <a:lnTo>
                    <a:pt x="911" y="959"/>
                  </a:lnTo>
                  <a:lnTo>
                    <a:pt x="911" y="959"/>
                  </a:lnTo>
                  <a:lnTo>
                    <a:pt x="911" y="959"/>
                  </a:lnTo>
                  <a:lnTo>
                    <a:pt x="911" y="956"/>
                  </a:lnTo>
                  <a:lnTo>
                    <a:pt x="911" y="956"/>
                  </a:lnTo>
                  <a:lnTo>
                    <a:pt x="911" y="956"/>
                  </a:lnTo>
                  <a:close/>
                  <a:moveTo>
                    <a:pt x="954" y="954"/>
                  </a:moveTo>
                  <a:lnTo>
                    <a:pt x="951" y="954"/>
                  </a:lnTo>
                  <a:lnTo>
                    <a:pt x="951" y="954"/>
                  </a:lnTo>
                  <a:lnTo>
                    <a:pt x="949" y="954"/>
                  </a:lnTo>
                  <a:lnTo>
                    <a:pt x="949" y="954"/>
                  </a:lnTo>
                  <a:lnTo>
                    <a:pt x="949" y="954"/>
                  </a:lnTo>
                  <a:lnTo>
                    <a:pt x="947" y="954"/>
                  </a:lnTo>
                  <a:lnTo>
                    <a:pt x="947" y="954"/>
                  </a:lnTo>
                  <a:lnTo>
                    <a:pt x="947" y="956"/>
                  </a:lnTo>
                  <a:lnTo>
                    <a:pt x="947" y="956"/>
                  </a:lnTo>
                  <a:lnTo>
                    <a:pt x="947" y="956"/>
                  </a:lnTo>
                  <a:lnTo>
                    <a:pt x="947" y="956"/>
                  </a:lnTo>
                  <a:lnTo>
                    <a:pt x="951" y="959"/>
                  </a:lnTo>
                  <a:lnTo>
                    <a:pt x="951" y="961"/>
                  </a:lnTo>
                  <a:lnTo>
                    <a:pt x="951" y="961"/>
                  </a:lnTo>
                  <a:lnTo>
                    <a:pt x="951" y="961"/>
                  </a:lnTo>
                  <a:lnTo>
                    <a:pt x="954" y="961"/>
                  </a:lnTo>
                  <a:lnTo>
                    <a:pt x="954" y="959"/>
                  </a:lnTo>
                  <a:lnTo>
                    <a:pt x="954" y="959"/>
                  </a:lnTo>
                  <a:lnTo>
                    <a:pt x="954" y="956"/>
                  </a:lnTo>
                  <a:lnTo>
                    <a:pt x="954" y="954"/>
                  </a:lnTo>
                  <a:lnTo>
                    <a:pt x="954" y="954"/>
                  </a:lnTo>
                  <a:lnTo>
                    <a:pt x="954" y="954"/>
                  </a:lnTo>
                  <a:close/>
                  <a:moveTo>
                    <a:pt x="918" y="961"/>
                  </a:moveTo>
                  <a:lnTo>
                    <a:pt x="918" y="959"/>
                  </a:lnTo>
                  <a:lnTo>
                    <a:pt x="918" y="959"/>
                  </a:lnTo>
                  <a:lnTo>
                    <a:pt x="918" y="959"/>
                  </a:lnTo>
                  <a:lnTo>
                    <a:pt x="918" y="959"/>
                  </a:lnTo>
                  <a:lnTo>
                    <a:pt x="918" y="959"/>
                  </a:lnTo>
                  <a:lnTo>
                    <a:pt x="916" y="959"/>
                  </a:lnTo>
                  <a:lnTo>
                    <a:pt x="916" y="959"/>
                  </a:lnTo>
                  <a:lnTo>
                    <a:pt x="916" y="959"/>
                  </a:lnTo>
                  <a:lnTo>
                    <a:pt x="916" y="961"/>
                  </a:lnTo>
                  <a:lnTo>
                    <a:pt x="916" y="961"/>
                  </a:lnTo>
                  <a:lnTo>
                    <a:pt x="918" y="961"/>
                  </a:lnTo>
                  <a:lnTo>
                    <a:pt x="918" y="963"/>
                  </a:lnTo>
                  <a:lnTo>
                    <a:pt x="918" y="963"/>
                  </a:lnTo>
                  <a:lnTo>
                    <a:pt x="918" y="961"/>
                  </a:lnTo>
                  <a:lnTo>
                    <a:pt x="918" y="961"/>
                  </a:lnTo>
                  <a:lnTo>
                    <a:pt x="918" y="961"/>
                  </a:lnTo>
                  <a:lnTo>
                    <a:pt x="918" y="961"/>
                  </a:lnTo>
                  <a:lnTo>
                    <a:pt x="918" y="961"/>
                  </a:lnTo>
                  <a:close/>
                  <a:moveTo>
                    <a:pt x="947" y="963"/>
                  </a:moveTo>
                  <a:lnTo>
                    <a:pt x="947" y="963"/>
                  </a:lnTo>
                  <a:lnTo>
                    <a:pt x="947" y="963"/>
                  </a:lnTo>
                  <a:lnTo>
                    <a:pt x="947" y="963"/>
                  </a:lnTo>
                  <a:lnTo>
                    <a:pt x="947" y="961"/>
                  </a:lnTo>
                  <a:lnTo>
                    <a:pt x="947" y="961"/>
                  </a:lnTo>
                  <a:lnTo>
                    <a:pt x="947" y="961"/>
                  </a:lnTo>
                  <a:lnTo>
                    <a:pt x="944" y="961"/>
                  </a:lnTo>
                  <a:lnTo>
                    <a:pt x="944" y="961"/>
                  </a:lnTo>
                  <a:lnTo>
                    <a:pt x="947" y="961"/>
                  </a:lnTo>
                  <a:lnTo>
                    <a:pt x="947" y="961"/>
                  </a:lnTo>
                  <a:lnTo>
                    <a:pt x="947" y="959"/>
                  </a:lnTo>
                  <a:lnTo>
                    <a:pt x="944" y="959"/>
                  </a:lnTo>
                  <a:lnTo>
                    <a:pt x="944" y="959"/>
                  </a:lnTo>
                  <a:lnTo>
                    <a:pt x="944" y="959"/>
                  </a:lnTo>
                  <a:lnTo>
                    <a:pt x="944" y="956"/>
                  </a:lnTo>
                  <a:lnTo>
                    <a:pt x="944" y="956"/>
                  </a:lnTo>
                  <a:lnTo>
                    <a:pt x="947" y="954"/>
                  </a:lnTo>
                  <a:lnTo>
                    <a:pt x="947" y="954"/>
                  </a:lnTo>
                  <a:lnTo>
                    <a:pt x="947" y="951"/>
                  </a:lnTo>
                  <a:lnTo>
                    <a:pt x="947" y="951"/>
                  </a:lnTo>
                  <a:lnTo>
                    <a:pt x="947" y="951"/>
                  </a:lnTo>
                  <a:lnTo>
                    <a:pt x="944" y="951"/>
                  </a:lnTo>
                  <a:lnTo>
                    <a:pt x="944" y="951"/>
                  </a:lnTo>
                  <a:lnTo>
                    <a:pt x="944" y="954"/>
                  </a:lnTo>
                  <a:lnTo>
                    <a:pt x="944" y="954"/>
                  </a:lnTo>
                  <a:lnTo>
                    <a:pt x="944" y="956"/>
                  </a:lnTo>
                  <a:lnTo>
                    <a:pt x="944" y="956"/>
                  </a:lnTo>
                  <a:lnTo>
                    <a:pt x="944" y="954"/>
                  </a:lnTo>
                  <a:lnTo>
                    <a:pt x="942" y="954"/>
                  </a:lnTo>
                  <a:lnTo>
                    <a:pt x="942" y="954"/>
                  </a:lnTo>
                  <a:lnTo>
                    <a:pt x="942" y="956"/>
                  </a:lnTo>
                  <a:lnTo>
                    <a:pt x="942" y="956"/>
                  </a:lnTo>
                  <a:lnTo>
                    <a:pt x="942" y="956"/>
                  </a:lnTo>
                  <a:lnTo>
                    <a:pt x="942" y="956"/>
                  </a:lnTo>
                  <a:lnTo>
                    <a:pt x="942" y="956"/>
                  </a:lnTo>
                  <a:lnTo>
                    <a:pt x="942" y="956"/>
                  </a:lnTo>
                  <a:lnTo>
                    <a:pt x="942" y="954"/>
                  </a:lnTo>
                  <a:lnTo>
                    <a:pt x="942" y="954"/>
                  </a:lnTo>
                  <a:lnTo>
                    <a:pt x="942" y="951"/>
                  </a:lnTo>
                  <a:lnTo>
                    <a:pt x="942" y="949"/>
                  </a:lnTo>
                  <a:lnTo>
                    <a:pt x="939" y="949"/>
                  </a:lnTo>
                  <a:lnTo>
                    <a:pt x="939" y="951"/>
                  </a:lnTo>
                  <a:lnTo>
                    <a:pt x="937" y="951"/>
                  </a:lnTo>
                  <a:lnTo>
                    <a:pt x="935" y="954"/>
                  </a:lnTo>
                  <a:lnTo>
                    <a:pt x="935" y="954"/>
                  </a:lnTo>
                  <a:lnTo>
                    <a:pt x="935" y="956"/>
                  </a:lnTo>
                  <a:lnTo>
                    <a:pt x="935" y="956"/>
                  </a:lnTo>
                  <a:lnTo>
                    <a:pt x="935" y="959"/>
                  </a:lnTo>
                  <a:lnTo>
                    <a:pt x="935" y="959"/>
                  </a:lnTo>
                  <a:lnTo>
                    <a:pt x="935" y="959"/>
                  </a:lnTo>
                  <a:lnTo>
                    <a:pt x="935" y="959"/>
                  </a:lnTo>
                  <a:lnTo>
                    <a:pt x="935" y="959"/>
                  </a:lnTo>
                  <a:lnTo>
                    <a:pt x="935" y="961"/>
                  </a:lnTo>
                  <a:lnTo>
                    <a:pt x="935" y="961"/>
                  </a:lnTo>
                  <a:lnTo>
                    <a:pt x="935" y="961"/>
                  </a:lnTo>
                  <a:lnTo>
                    <a:pt x="935" y="961"/>
                  </a:lnTo>
                  <a:lnTo>
                    <a:pt x="937" y="963"/>
                  </a:lnTo>
                  <a:lnTo>
                    <a:pt x="937" y="963"/>
                  </a:lnTo>
                  <a:lnTo>
                    <a:pt x="935" y="966"/>
                  </a:lnTo>
                  <a:lnTo>
                    <a:pt x="935" y="966"/>
                  </a:lnTo>
                  <a:lnTo>
                    <a:pt x="937" y="966"/>
                  </a:lnTo>
                  <a:lnTo>
                    <a:pt x="937" y="963"/>
                  </a:lnTo>
                  <a:lnTo>
                    <a:pt x="937" y="963"/>
                  </a:lnTo>
                  <a:lnTo>
                    <a:pt x="937" y="963"/>
                  </a:lnTo>
                  <a:lnTo>
                    <a:pt x="939" y="963"/>
                  </a:lnTo>
                  <a:lnTo>
                    <a:pt x="939" y="963"/>
                  </a:lnTo>
                  <a:lnTo>
                    <a:pt x="939" y="963"/>
                  </a:lnTo>
                  <a:lnTo>
                    <a:pt x="939" y="963"/>
                  </a:lnTo>
                  <a:lnTo>
                    <a:pt x="939" y="961"/>
                  </a:lnTo>
                  <a:lnTo>
                    <a:pt x="942" y="961"/>
                  </a:lnTo>
                  <a:lnTo>
                    <a:pt x="942" y="963"/>
                  </a:lnTo>
                  <a:lnTo>
                    <a:pt x="942" y="963"/>
                  </a:lnTo>
                  <a:lnTo>
                    <a:pt x="939" y="963"/>
                  </a:lnTo>
                  <a:lnTo>
                    <a:pt x="939" y="963"/>
                  </a:lnTo>
                  <a:lnTo>
                    <a:pt x="942" y="963"/>
                  </a:lnTo>
                  <a:lnTo>
                    <a:pt x="942" y="966"/>
                  </a:lnTo>
                  <a:lnTo>
                    <a:pt x="942" y="966"/>
                  </a:lnTo>
                  <a:lnTo>
                    <a:pt x="942" y="966"/>
                  </a:lnTo>
                  <a:lnTo>
                    <a:pt x="944" y="966"/>
                  </a:lnTo>
                  <a:lnTo>
                    <a:pt x="944" y="966"/>
                  </a:lnTo>
                  <a:lnTo>
                    <a:pt x="944" y="968"/>
                  </a:lnTo>
                  <a:lnTo>
                    <a:pt x="947" y="966"/>
                  </a:lnTo>
                  <a:lnTo>
                    <a:pt x="947" y="966"/>
                  </a:lnTo>
                  <a:lnTo>
                    <a:pt x="947" y="963"/>
                  </a:lnTo>
                  <a:lnTo>
                    <a:pt x="944" y="963"/>
                  </a:lnTo>
                  <a:lnTo>
                    <a:pt x="947" y="963"/>
                  </a:lnTo>
                  <a:lnTo>
                    <a:pt x="947" y="963"/>
                  </a:lnTo>
                  <a:lnTo>
                    <a:pt x="949" y="963"/>
                  </a:lnTo>
                  <a:lnTo>
                    <a:pt x="949" y="963"/>
                  </a:lnTo>
                  <a:lnTo>
                    <a:pt x="947" y="963"/>
                  </a:lnTo>
                  <a:close/>
                  <a:moveTo>
                    <a:pt x="968" y="966"/>
                  </a:moveTo>
                  <a:lnTo>
                    <a:pt x="968" y="968"/>
                  </a:lnTo>
                  <a:lnTo>
                    <a:pt x="968" y="968"/>
                  </a:lnTo>
                  <a:lnTo>
                    <a:pt x="965" y="968"/>
                  </a:lnTo>
                  <a:lnTo>
                    <a:pt x="968" y="966"/>
                  </a:lnTo>
                  <a:lnTo>
                    <a:pt x="968" y="963"/>
                  </a:lnTo>
                  <a:lnTo>
                    <a:pt x="968" y="963"/>
                  </a:lnTo>
                  <a:lnTo>
                    <a:pt x="968" y="963"/>
                  </a:lnTo>
                  <a:lnTo>
                    <a:pt x="968" y="961"/>
                  </a:lnTo>
                  <a:lnTo>
                    <a:pt x="968" y="961"/>
                  </a:lnTo>
                  <a:lnTo>
                    <a:pt x="968" y="961"/>
                  </a:lnTo>
                  <a:lnTo>
                    <a:pt x="968" y="959"/>
                  </a:lnTo>
                  <a:lnTo>
                    <a:pt x="968" y="961"/>
                  </a:lnTo>
                  <a:lnTo>
                    <a:pt x="965" y="961"/>
                  </a:lnTo>
                  <a:lnTo>
                    <a:pt x="965" y="961"/>
                  </a:lnTo>
                  <a:lnTo>
                    <a:pt x="965" y="963"/>
                  </a:lnTo>
                  <a:lnTo>
                    <a:pt x="965" y="963"/>
                  </a:lnTo>
                  <a:lnTo>
                    <a:pt x="965" y="963"/>
                  </a:lnTo>
                  <a:lnTo>
                    <a:pt x="965" y="963"/>
                  </a:lnTo>
                  <a:lnTo>
                    <a:pt x="965" y="963"/>
                  </a:lnTo>
                  <a:lnTo>
                    <a:pt x="965" y="963"/>
                  </a:lnTo>
                  <a:lnTo>
                    <a:pt x="965" y="963"/>
                  </a:lnTo>
                  <a:lnTo>
                    <a:pt x="965" y="963"/>
                  </a:lnTo>
                  <a:lnTo>
                    <a:pt x="965" y="966"/>
                  </a:lnTo>
                  <a:lnTo>
                    <a:pt x="965" y="966"/>
                  </a:lnTo>
                  <a:lnTo>
                    <a:pt x="961" y="963"/>
                  </a:lnTo>
                  <a:lnTo>
                    <a:pt x="963" y="966"/>
                  </a:lnTo>
                  <a:lnTo>
                    <a:pt x="963" y="968"/>
                  </a:lnTo>
                  <a:lnTo>
                    <a:pt x="963" y="970"/>
                  </a:lnTo>
                  <a:lnTo>
                    <a:pt x="963" y="970"/>
                  </a:lnTo>
                  <a:lnTo>
                    <a:pt x="963" y="970"/>
                  </a:lnTo>
                  <a:lnTo>
                    <a:pt x="963" y="970"/>
                  </a:lnTo>
                  <a:lnTo>
                    <a:pt x="963" y="970"/>
                  </a:lnTo>
                  <a:lnTo>
                    <a:pt x="963" y="970"/>
                  </a:lnTo>
                  <a:lnTo>
                    <a:pt x="963" y="970"/>
                  </a:lnTo>
                  <a:lnTo>
                    <a:pt x="961" y="970"/>
                  </a:lnTo>
                  <a:lnTo>
                    <a:pt x="961" y="968"/>
                  </a:lnTo>
                  <a:lnTo>
                    <a:pt x="961" y="968"/>
                  </a:lnTo>
                  <a:lnTo>
                    <a:pt x="961" y="968"/>
                  </a:lnTo>
                  <a:lnTo>
                    <a:pt x="961" y="968"/>
                  </a:lnTo>
                  <a:lnTo>
                    <a:pt x="961" y="968"/>
                  </a:lnTo>
                  <a:lnTo>
                    <a:pt x="961" y="966"/>
                  </a:lnTo>
                  <a:lnTo>
                    <a:pt x="958" y="968"/>
                  </a:lnTo>
                  <a:lnTo>
                    <a:pt x="961" y="968"/>
                  </a:lnTo>
                  <a:lnTo>
                    <a:pt x="961" y="970"/>
                  </a:lnTo>
                  <a:lnTo>
                    <a:pt x="961" y="970"/>
                  </a:lnTo>
                  <a:lnTo>
                    <a:pt x="961" y="970"/>
                  </a:lnTo>
                  <a:lnTo>
                    <a:pt x="958" y="968"/>
                  </a:lnTo>
                  <a:lnTo>
                    <a:pt x="958" y="968"/>
                  </a:lnTo>
                  <a:lnTo>
                    <a:pt x="956" y="968"/>
                  </a:lnTo>
                  <a:lnTo>
                    <a:pt x="956" y="970"/>
                  </a:lnTo>
                  <a:lnTo>
                    <a:pt x="958" y="970"/>
                  </a:lnTo>
                  <a:lnTo>
                    <a:pt x="958" y="970"/>
                  </a:lnTo>
                  <a:lnTo>
                    <a:pt x="958" y="970"/>
                  </a:lnTo>
                  <a:lnTo>
                    <a:pt x="958" y="970"/>
                  </a:lnTo>
                  <a:lnTo>
                    <a:pt x="958" y="973"/>
                  </a:lnTo>
                  <a:lnTo>
                    <a:pt x="958" y="973"/>
                  </a:lnTo>
                  <a:lnTo>
                    <a:pt x="958" y="973"/>
                  </a:lnTo>
                  <a:lnTo>
                    <a:pt x="958" y="973"/>
                  </a:lnTo>
                  <a:lnTo>
                    <a:pt x="958" y="973"/>
                  </a:lnTo>
                  <a:lnTo>
                    <a:pt x="961" y="973"/>
                  </a:lnTo>
                  <a:lnTo>
                    <a:pt x="961" y="975"/>
                  </a:lnTo>
                  <a:lnTo>
                    <a:pt x="958" y="975"/>
                  </a:lnTo>
                  <a:lnTo>
                    <a:pt x="958" y="975"/>
                  </a:lnTo>
                  <a:lnTo>
                    <a:pt x="958" y="975"/>
                  </a:lnTo>
                  <a:lnTo>
                    <a:pt x="956" y="980"/>
                  </a:lnTo>
                  <a:lnTo>
                    <a:pt x="956" y="980"/>
                  </a:lnTo>
                  <a:lnTo>
                    <a:pt x="954" y="980"/>
                  </a:lnTo>
                  <a:lnTo>
                    <a:pt x="954" y="980"/>
                  </a:lnTo>
                  <a:lnTo>
                    <a:pt x="954" y="982"/>
                  </a:lnTo>
                  <a:lnTo>
                    <a:pt x="954" y="982"/>
                  </a:lnTo>
                  <a:lnTo>
                    <a:pt x="954" y="982"/>
                  </a:lnTo>
                  <a:lnTo>
                    <a:pt x="956" y="985"/>
                  </a:lnTo>
                  <a:lnTo>
                    <a:pt x="956" y="982"/>
                  </a:lnTo>
                  <a:lnTo>
                    <a:pt x="956" y="980"/>
                  </a:lnTo>
                  <a:lnTo>
                    <a:pt x="958" y="980"/>
                  </a:lnTo>
                  <a:lnTo>
                    <a:pt x="958" y="977"/>
                  </a:lnTo>
                  <a:lnTo>
                    <a:pt x="961" y="977"/>
                  </a:lnTo>
                  <a:lnTo>
                    <a:pt x="961" y="975"/>
                  </a:lnTo>
                  <a:lnTo>
                    <a:pt x="963" y="973"/>
                  </a:lnTo>
                  <a:lnTo>
                    <a:pt x="963" y="973"/>
                  </a:lnTo>
                  <a:lnTo>
                    <a:pt x="963" y="973"/>
                  </a:lnTo>
                  <a:lnTo>
                    <a:pt x="963" y="973"/>
                  </a:lnTo>
                  <a:lnTo>
                    <a:pt x="965" y="973"/>
                  </a:lnTo>
                  <a:lnTo>
                    <a:pt x="965" y="973"/>
                  </a:lnTo>
                  <a:lnTo>
                    <a:pt x="965" y="973"/>
                  </a:lnTo>
                  <a:lnTo>
                    <a:pt x="963" y="970"/>
                  </a:lnTo>
                  <a:lnTo>
                    <a:pt x="965" y="970"/>
                  </a:lnTo>
                  <a:lnTo>
                    <a:pt x="965" y="968"/>
                  </a:lnTo>
                  <a:lnTo>
                    <a:pt x="965" y="968"/>
                  </a:lnTo>
                  <a:lnTo>
                    <a:pt x="965" y="970"/>
                  </a:lnTo>
                  <a:lnTo>
                    <a:pt x="965" y="970"/>
                  </a:lnTo>
                  <a:lnTo>
                    <a:pt x="968" y="970"/>
                  </a:lnTo>
                  <a:lnTo>
                    <a:pt x="968" y="970"/>
                  </a:lnTo>
                  <a:lnTo>
                    <a:pt x="968" y="970"/>
                  </a:lnTo>
                  <a:lnTo>
                    <a:pt x="968" y="970"/>
                  </a:lnTo>
                  <a:lnTo>
                    <a:pt x="968" y="970"/>
                  </a:lnTo>
                  <a:lnTo>
                    <a:pt x="968" y="970"/>
                  </a:lnTo>
                  <a:lnTo>
                    <a:pt x="968" y="968"/>
                  </a:lnTo>
                  <a:lnTo>
                    <a:pt x="968" y="968"/>
                  </a:lnTo>
                  <a:lnTo>
                    <a:pt x="970" y="968"/>
                  </a:lnTo>
                  <a:lnTo>
                    <a:pt x="970" y="968"/>
                  </a:lnTo>
                  <a:lnTo>
                    <a:pt x="970" y="966"/>
                  </a:lnTo>
                  <a:lnTo>
                    <a:pt x="968" y="966"/>
                  </a:lnTo>
                  <a:lnTo>
                    <a:pt x="968" y="966"/>
                  </a:lnTo>
                  <a:close/>
                  <a:moveTo>
                    <a:pt x="989" y="982"/>
                  </a:moveTo>
                  <a:lnTo>
                    <a:pt x="989" y="982"/>
                  </a:lnTo>
                  <a:lnTo>
                    <a:pt x="987" y="982"/>
                  </a:lnTo>
                  <a:lnTo>
                    <a:pt x="987" y="982"/>
                  </a:lnTo>
                  <a:lnTo>
                    <a:pt x="987" y="982"/>
                  </a:lnTo>
                  <a:lnTo>
                    <a:pt x="987" y="982"/>
                  </a:lnTo>
                  <a:lnTo>
                    <a:pt x="987" y="982"/>
                  </a:lnTo>
                  <a:lnTo>
                    <a:pt x="987" y="982"/>
                  </a:lnTo>
                  <a:lnTo>
                    <a:pt x="984" y="982"/>
                  </a:lnTo>
                  <a:lnTo>
                    <a:pt x="987" y="982"/>
                  </a:lnTo>
                  <a:lnTo>
                    <a:pt x="987" y="982"/>
                  </a:lnTo>
                  <a:lnTo>
                    <a:pt x="987" y="982"/>
                  </a:lnTo>
                  <a:lnTo>
                    <a:pt x="987" y="985"/>
                  </a:lnTo>
                  <a:lnTo>
                    <a:pt x="987" y="985"/>
                  </a:lnTo>
                  <a:lnTo>
                    <a:pt x="987" y="985"/>
                  </a:lnTo>
                  <a:lnTo>
                    <a:pt x="987" y="987"/>
                  </a:lnTo>
                  <a:lnTo>
                    <a:pt x="989" y="985"/>
                  </a:lnTo>
                  <a:lnTo>
                    <a:pt x="989" y="985"/>
                  </a:lnTo>
                  <a:lnTo>
                    <a:pt x="989" y="985"/>
                  </a:lnTo>
                  <a:lnTo>
                    <a:pt x="989" y="982"/>
                  </a:lnTo>
                  <a:lnTo>
                    <a:pt x="989" y="982"/>
                  </a:lnTo>
                  <a:close/>
                  <a:moveTo>
                    <a:pt x="991" y="930"/>
                  </a:moveTo>
                  <a:lnTo>
                    <a:pt x="989" y="930"/>
                  </a:lnTo>
                  <a:lnTo>
                    <a:pt x="989" y="930"/>
                  </a:lnTo>
                  <a:lnTo>
                    <a:pt x="989" y="932"/>
                  </a:lnTo>
                  <a:lnTo>
                    <a:pt x="989" y="932"/>
                  </a:lnTo>
                  <a:lnTo>
                    <a:pt x="989" y="932"/>
                  </a:lnTo>
                  <a:lnTo>
                    <a:pt x="989" y="932"/>
                  </a:lnTo>
                  <a:lnTo>
                    <a:pt x="991" y="932"/>
                  </a:lnTo>
                  <a:lnTo>
                    <a:pt x="991" y="932"/>
                  </a:lnTo>
                  <a:lnTo>
                    <a:pt x="991" y="932"/>
                  </a:lnTo>
                  <a:lnTo>
                    <a:pt x="991" y="930"/>
                  </a:lnTo>
                  <a:lnTo>
                    <a:pt x="991" y="930"/>
                  </a:lnTo>
                  <a:close/>
                  <a:moveTo>
                    <a:pt x="1010" y="928"/>
                  </a:moveTo>
                  <a:lnTo>
                    <a:pt x="1010" y="928"/>
                  </a:lnTo>
                  <a:lnTo>
                    <a:pt x="1010" y="928"/>
                  </a:lnTo>
                  <a:lnTo>
                    <a:pt x="1008" y="928"/>
                  </a:lnTo>
                  <a:lnTo>
                    <a:pt x="1008" y="928"/>
                  </a:lnTo>
                  <a:lnTo>
                    <a:pt x="1008" y="925"/>
                  </a:lnTo>
                  <a:lnTo>
                    <a:pt x="1006" y="925"/>
                  </a:lnTo>
                  <a:lnTo>
                    <a:pt x="1006" y="928"/>
                  </a:lnTo>
                  <a:lnTo>
                    <a:pt x="1006" y="928"/>
                  </a:lnTo>
                  <a:lnTo>
                    <a:pt x="1003" y="930"/>
                  </a:lnTo>
                  <a:lnTo>
                    <a:pt x="1003" y="930"/>
                  </a:lnTo>
                  <a:lnTo>
                    <a:pt x="1003" y="930"/>
                  </a:lnTo>
                  <a:lnTo>
                    <a:pt x="1006" y="932"/>
                  </a:lnTo>
                  <a:lnTo>
                    <a:pt x="1006" y="932"/>
                  </a:lnTo>
                  <a:lnTo>
                    <a:pt x="1006" y="930"/>
                  </a:lnTo>
                  <a:lnTo>
                    <a:pt x="1006" y="930"/>
                  </a:lnTo>
                  <a:lnTo>
                    <a:pt x="1006" y="930"/>
                  </a:lnTo>
                  <a:lnTo>
                    <a:pt x="1006" y="930"/>
                  </a:lnTo>
                  <a:lnTo>
                    <a:pt x="1006" y="930"/>
                  </a:lnTo>
                  <a:lnTo>
                    <a:pt x="1006" y="928"/>
                  </a:lnTo>
                  <a:lnTo>
                    <a:pt x="1008" y="928"/>
                  </a:lnTo>
                  <a:lnTo>
                    <a:pt x="1010" y="930"/>
                  </a:lnTo>
                  <a:lnTo>
                    <a:pt x="1010" y="930"/>
                  </a:lnTo>
                  <a:lnTo>
                    <a:pt x="1010" y="928"/>
                  </a:lnTo>
                  <a:close/>
                  <a:moveTo>
                    <a:pt x="984" y="977"/>
                  </a:moveTo>
                  <a:lnTo>
                    <a:pt x="984" y="977"/>
                  </a:lnTo>
                  <a:lnTo>
                    <a:pt x="984" y="977"/>
                  </a:lnTo>
                  <a:lnTo>
                    <a:pt x="984" y="977"/>
                  </a:lnTo>
                  <a:lnTo>
                    <a:pt x="984" y="977"/>
                  </a:lnTo>
                  <a:lnTo>
                    <a:pt x="984" y="977"/>
                  </a:lnTo>
                  <a:lnTo>
                    <a:pt x="984" y="975"/>
                  </a:lnTo>
                  <a:lnTo>
                    <a:pt x="984" y="977"/>
                  </a:lnTo>
                  <a:lnTo>
                    <a:pt x="984" y="975"/>
                  </a:lnTo>
                  <a:lnTo>
                    <a:pt x="984" y="975"/>
                  </a:lnTo>
                  <a:lnTo>
                    <a:pt x="987" y="975"/>
                  </a:lnTo>
                  <a:lnTo>
                    <a:pt x="984" y="975"/>
                  </a:lnTo>
                  <a:lnTo>
                    <a:pt x="984" y="975"/>
                  </a:lnTo>
                  <a:lnTo>
                    <a:pt x="982" y="975"/>
                  </a:lnTo>
                  <a:lnTo>
                    <a:pt x="982" y="975"/>
                  </a:lnTo>
                  <a:lnTo>
                    <a:pt x="982" y="975"/>
                  </a:lnTo>
                  <a:lnTo>
                    <a:pt x="982" y="975"/>
                  </a:lnTo>
                  <a:lnTo>
                    <a:pt x="982" y="975"/>
                  </a:lnTo>
                  <a:lnTo>
                    <a:pt x="980" y="977"/>
                  </a:lnTo>
                  <a:lnTo>
                    <a:pt x="982" y="977"/>
                  </a:lnTo>
                  <a:lnTo>
                    <a:pt x="982" y="977"/>
                  </a:lnTo>
                  <a:lnTo>
                    <a:pt x="982" y="980"/>
                  </a:lnTo>
                  <a:lnTo>
                    <a:pt x="982" y="980"/>
                  </a:lnTo>
                  <a:lnTo>
                    <a:pt x="982" y="980"/>
                  </a:lnTo>
                  <a:lnTo>
                    <a:pt x="982" y="980"/>
                  </a:lnTo>
                  <a:lnTo>
                    <a:pt x="982" y="980"/>
                  </a:lnTo>
                  <a:lnTo>
                    <a:pt x="982" y="980"/>
                  </a:lnTo>
                  <a:lnTo>
                    <a:pt x="982" y="980"/>
                  </a:lnTo>
                  <a:lnTo>
                    <a:pt x="982" y="980"/>
                  </a:lnTo>
                  <a:lnTo>
                    <a:pt x="982" y="982"/>
                  </a:lnTo>
                  <a:lnTo>
                    <a:pt x="982" y="982"/>
                  </a:lnTo>
                  <a:lnTo>
                    <a:pt x="984" y="982"/>
                  </a:lnTo>
                  <a:lnTo>
                    <a:pt x="984" y="980"/>
                  </a:lnTo>
                  <a:lnTo>
                    <a:pt x="984" y="977"/>
                  </a:lnTo>
                  <a:close/>
                  <a:moveTo>
                    <a:pt x="977" y="989"/>
                  </a:moveTo>
                  <a:lnTo>
                    <a:pt x="977" y="989"/>
                  </a:lnTo>
                  <a:lnTo>
                    <a:pt x="977" y="989"/>
                  </a:lnTo>
                  <a:lnTo>
                    <a:pt x="977" y="989"/>
                  </a:lnTo>
                  <a:lnTo>
                    <a:pt x="977" y="989"/>
                  </a:lnTo>
                  <a:lnTo>
                    <a:pt x="977" y="989"/>
                  </a:lnTo>
                  <a:lnTo>
                    <a:pt x="975" y="989"/>
                  </a:lnTo>
                  <a:lnTo>
                    <a:pt x="975" y="989"/>
                  </a:lnTo>
                  <a:lnTo>
                    <a:pt x="975" y="989"/>
                  </a:lnTo>
                  <a:lnTo>
                    <a:pt x="975" y="989"/>
                  </a:lnTo>
                  <a:lnTo>
                    <a:pt x="975" y="992"/>
                  </a:lnTo>
                  <a:lnTo>
                    <a:pt x="975" y="992"/>
                  </a:lnTo>
                  <a:lnTo>
                    <a:pt x="975" y="992"/>
                  </a:lnTo>
                  <a:lnTo>
                    <a:pt x="975" y="992"/>
                  </a:lnTo>
                  <a:lnTo>
                    <a:pt x="977" y="992"/>
                  </a:lnTo>
                  <a:lnTo>
                    <a:pt x="977" y="992"/>
                  </a:lnTo>
                  <a:lnTo>
                    <a:pt x="977" y="992"/>
                  </a:lnTo>
                  <a:lnTo>
                    <a:pt x="977" y="992"/>
                  </a:lnTo>
                  <a:lnTo>
                    <a:pt x="980" y="992"/>
                  </a:lnTo>
                  <a:lnTo>
                    <a:pt x="980" y="992"/>
                  </a:lnTo>
                  <a:lnTo>
                    <a:pt x="977" y="989"/>
                  </a:lnTo>
                  <a:close/>
                  <a:moveTo>
                    <a:pt x="814" y="348"/>
                  </a:moveTo>
                  <a:lnTo>
                    <a:pt x="814" y="348"/>
                  </a:lnTo>
                  <a:lnTo>
                    <a:pt x="814" y="348"/>
                  </a:lnTo>
                  <a:lnTo>
                    <a:pt x="814" y="348"/>
                  </a:lnTo>
                  <a:lnTo>
                    <a:pt x="814" y="346"/>
                  </a:lnTo>
                  <a:lnTo>
                    <a:pt x="814" y="348"/>
                  </a:lnTo>
                  <a:lnTo>
                    <a:pt x="814" y="348"/>
                  </a:lnTo>
                  <a:lnTo>
                    <a:pt x="814" y="348"/>
                  </a:lnTo>
                  <a:lnTo>
                    <a:pt x="814" y="348"/>
                  </a:lnTo>
                  <a:close/>
                  <a:moveTo>
                    <a:pt x="980" y="973"/>
                  </a:moveTo>
                  <a:lnTo>
                    <a:pt x="980" y="973"/>
                  </a:lnTo>
                  <a:lnTo>
                    <a:pt x="980" y="970"/>
                  </a:lnTo>
                  <a:lnTo>
                    <a:pt x="980" y="968"/>
                  </a:lnTo>
                  <a:lnTo>
                    <a:pt x="980" y="968"/>
                  </a:lnTo>
                  <a:lnTo>
                    <a:pt x="980" y="968"/>
                  </a:lnTo>
                  <a:lnTo>
                    <a:pt x="980" y="968"/>
                  </a:lnTo>
                  <a:lnTo>
                    <a:pt x="980" y="968"/>
                  </a:lnTo>
                  <a:lnTo>
                    <a:pt x="980" y="966"/>
                  </a:lnTo>
                  <a:lnTo>
                    <a:pt x="980" y="966"/>
                  </a:lnTo>
                  <a:lnTo>
                    <a:pt x="980" y="966"/>
                  </a:lnTo>
                  <a:lnTo>
                    <a:pt x="980" y="966"/>
                  </a:lnTo>
                  <a:lnTo>
                    <a:pt x="980" y="963"/>
                  </a:lnTo>
                  <a:lnTo>
                    <a:pt x="980" y="963"/>
                  </a:lnTo>
                  <a:lnTo>
                    <a:pt x="980" y="963"/>
                  </a:lnTo>
                  <a:lnTo>
                    <a:pt x="980" y="963"/>
                  </a:lnTo>
                  <a:lnTo>
                    <a:pt x="980" y="963"/>
                  </a:lnTo>
                  <a:lnTo>
                    <a:pt x="980" y="966"/>
                  </a:lnTo>
                  <a:lnTo>
                    <a:pt x="980" y="966"/>
                  </a:lnTo>
                  <a:lnTo>
                    <a:pt x="980" y="966"/>
                  </a:lnTo>
                  <a:lnTo>
                    <a:pt x="980" y="966"/>
                  </a:lnTo>
                  <a:lnTo>
                    <a:pt x="977" y="966"/>
                  </a:lnTo>
                  <a:lnTo>
                    <a:pt x="977" y="966"/>
                  </a:lnTo>
                  <a:lnTo>
                    <a:pt x="977" y="968"/>
                  </a:lnTo>
                  <a:lnTo>
                    <a:pt x="977" y="968"/>
                  </a:lnTo>
                  <a:lnTo>
                    <a:pt x="977" y="968"/>
                  </a:lnTo>
                  <a:lnTo>
                    <a:pt x="980" y="968"/>
                  </a:lnTo>
                  <a:lnTo>
                    <a:pt x="980" y="968"/>
                  </a:lnTo>
                  <a:lnTo>
                    <a:pt x="980" y="970"/>
                  </a:lnTo>
                  <a:lnTo>
                    <a:pt x="977" y="970"/>
                  </a:lnTo>
                  <a:lnTo>
                    <a:pt x="977" y="970"/>
                  </a:lnTo>
                  <a:lnTo>
                    <a:pt x="977" y="970"/>
                  </a:lnTo>
                  <a:lnTo>
                    <a:pt x="977" y="970"/>
                  </a:lnTo>
                  <a:lnTo>
                    <a:pt x="977" y="970"/>
                  </a:lnTo>
                  <a:lnTo>
                    <a:pt x="975" y="970"/>
                  </a:lnTo>
                  <a:lnTo>
                    <a:pt x="975" y="970"/>
                  </a:lnTo>
                  <a:lnTo>
                    <a:pt x="975" y="970"/>
                  </a:lnTo>
                  <a:lnTo>
                    <a:pt x="977" y="970"/>
                  </a:lnTo>
                  <a:lnTo>
                    <a:pt x="977" y="970"/>
                  </a:lnTo>
                  <a:lnTo>
                    <a:pt x="977" y="973"/>
                  </a:lnTo>
                  <a:lnTo>
                    <a:pt x="977" y="973"/>
                  </a:lnTo>
                  <a:lnTo>
                    <a:pt x="977" y="973"/>
                  </a:lnTo>
                  <a:lnTo>
                    <a:pt x="977" y="973"/>
                  </a:lnTo>
                  <a:lnTo>
                    <a:pt x="977" y="973"/>
                  </a:lnTo>
                  <a:lnTo>
                    <a:pt x="977" y="973"/>
                  </a:lnTo>
                  <a:lnTo>
                    <a:pt x="975" y="973"/>
                  </a:lnTo>
                  <a:lnTo>
                    <a:pt x="975" y="973"/>
                  </a:lnTo>
                  <a:lnTo>
                    <a:pt x="975" y="973"/>
                  </a:lnTo>
                  <a:lnTo>
                    <a:pt x="975" y="975"/>
                  </a:lnTo>
                  <a:lnTo>
                    <a:pt x="975" y="975"/>
                  </a:lnTo>
                  <a:lnTo>
                    <a:pt x="975" y="975"/>
                  </a:lnTo>
                  <a:lnTo>
                    <a:pt x="975" y="975"/>
                  </a:lnTo>
                  <a:lnTo>
                    <a:pt x="975" y="975"/>
                  </a:lnTo>
                  <a:lnTo>
                    <a:pt x="977" y="975"/>
                  </a:lnTo>
                  <a:lnTo>
                    <a:pt x="977" y="975"/>
                  </a:lnTo>
                  <a:lnTo>
                    <a:pt x="977" y="975"/>
                  </a:lnTo>
                  <a:lnTo>
                    <a:pt x="977" y="975"/>
                  </a:lnTo>
                  <a:lnTo>
                    <a:pt x="977" y="973"/>
                  </a:lnTo>
                  <a:lnTo>
                    <a:pt x="977" y="973"/>
                  </a:lnTo>
                  <a:lnTo>
                    <a:pt x="977" y="973"/>
                  </a:lnTo>
                  <a:lnTo>
                    <a:pt x="977" y="973"/>
                  </a:lnTo>
                  <a:lnTo>
                    <a:pt x="980" y="973"/>
                  </a:lnTo>
                  <a:lnTo>
                    <a:pt x="980" y="975"/>
                  </a:lnTo>
                  <a:lnTo>
                    <a:pt x="980" y="975"/>
                  </a:lnTo>
                  <a:lnTo>
                    <a:pt x="980" y="975"/>
                  </a:lnTo>
                  <a:lnTo>
                    <a:pt x="980" y="975"/>
                  </a:lnTo>
                  <a:lnTo>
                    <a:pt x="980" y="975"/>
                  </a:lnTo>
                  <a:lnTo>
                    <a:pt x="980" y="975"/>
                  </a:lnTo>
                  <a:lnTo>
                    <a:pt x="980" y="973"/>
                  </a:lnTo>
                  <a:close/>
                  <a:moveTo>
                    <a:pt x="871" y="1001"/>
                  </a:moveTo>
                  <a:lnTo>
                    <a:pt x="871" y="999"/>
                  </a:lnTo>
                  <a:lnTo>
                    <a:pt x="871" y="999"/>
                  </a:lnTo>
                  <a:lnTo>
                    <a:pt x="871" y="999"/>
                  </a:lnTo>
                  <a:lnTo>
                    <a:pt x="871" y="999"/>
                  </a:lnTo>
                  <a:lnTo>
                    <a:pt x="868" y="999"/>
                  </a:lnTo>
                  <a:lnTo>
                    <a:pt x="868" y="999"/>
                  </a:lnTo>
                  <a:lnTo>
                    <a:pt x="868" y="999"/>
                  </a:lnTo>
                  <a:lnTo>
                    <a:pt x="868" y="999"/>
                  </a:lnTo>
                  <a:lnTo>
                    <a:pt x="866" y="999"/>
                  </a:lnTo>
                  <a:lnTo>
                    <a:pt x="866" y="996"/>
                  </a:lnTo>
                  <a:lnTo>
                    <a:pt x="864" y="996"/>
                  </a:lnTo>
                  <a:lnTo>
                    <a:pt x="864" y="996"/>
                  </a:lnTo>
                  <a:lnTo>
                    <a:pt x="861" y="996"/>
                  </a:lnTo>
                  <a:lnTo>
                    <a:pt x="861" y="996"/>
                  </a:lnTo>
                  <a:lnTo>
                    <a:pt x="861" y="996"/>
                  </a:lnTo>
                  <a:lnTo>
                    <a:pt x="861" y="996"/>
                  </a:lnTo>
                  <a:lnTo>
                    <a:pt x="861" y="999"/>
                  </a:lnTo>
                  <a:lnTo>
                    <a:pt x="861" y="999"/>
                  </a:lnTo>
                  <a:lnTo>
                    <a:pt x="861" y="1001"/>
                  </a:lnTo>
                  <a:lnTo>
                    <a:pt x="864" y="1001"/>
                  </a:lnTo>
                  <a:lnTo>
                    <a:pt x="864" y="1001"/>
                  </a:lnTo>
                  <a:lnTo>
                    <a:pt x="864" y="1001"/>
                  </a:lnTo>
                  <a:lnTo>
                    <a:pt x="866" y="1003"/>
                  </a:lnTo>
                  <a:lnTo>
                    <a:pt x="866" y="1003"/>
                  </a:lnTo>
                  <a:lnTo>
                    <a:pt x="868" y="1003"/>
                  </a:lnTo>
                  <a:lnTo>
                    <a:pt x="868" y="1003"/>
                  </a:lnTo>
                  <a:lnTo>
                    <a:pt x="868" y="1003"/>
                  </a:lnTo>
                  <a:lnTo>
                    <a:pt x="868" y="1003"/>
                  </a:lnTo>
                  <a:lnTo>
                    <a:pt x="868" y="1003"/>
                  </a:lnTo>
                  <a:lnTo>
                    <a:pt x="868" y="1003"/>
                  </a:lnTo>
                  <a:lnTo>
                    <a:pt x="866" y="1003"/>
                  </a:lnTo>
                  <a:lnTo>
                    <a:pt x="871" y="1003"/>
                  </a:lnTo>
                  <a:lnTo>
                    <a:pt x="871" y="1003"/>
                  </a:lnTo>
                  <a:lnTo>
                    <a:pt x="871" y="1003"/>
                  </a:lnTo>
                  <a:lnTo>
                    <a:pt x="871" y="1001"/>
                  </a:lnTo>
                  <a:lnTo>
                    <a:pt x="871" y="1001"/>
                  </a:lnTo>
                  <a:lnTo>
                    <a:pt x="871" y="1001"/>
                  </a:lnTo>
                  <a:close/>
                  <a:moveTo>
                    <a:pt x="847" y="959"/>
                  </a:moveTo>
                  <a:lnTo>
                    <a:pt x="847" y="959"/>
                  </a:lnTo>
                  <a:lnTo>
                    <a:pt x="847" y="959"/>
                  </a:lnTo>
                  <a:lnTo>
                    <a:pt x="845" y="959"/>
                  </a:lnTo>
                  <a:lnTo>
                    <a:pt x="845" y="959"/>
                  </a:lnTo>
                  <a:lnTo>
                    <a:pt x="845" y="959"/>
                  </a:lnTo>
                  <a:lnTo>
                    <a:pt x="847" y="959"/>
                  </a:lnTo>
                  <a:lnTo>
                    <a:pt x="847" y="959"/>
                  </a:lnTo>
                  <a:lnTo>
                    <a:pt x="847" y="959"/>
                  </a:lnTo>
                  <a:lnTo>
                    <a:pt x="847" y="959"/>
                  </a:lnTo>
                  <a:lnTo>
                    <a:pt x="847" y="959"/>
                  </a:lnTo>
                  <a:lnTo>
                    <a:pt x="847" y="959"/>
                  </a:lnTo>
                  <a:lnTo>
                    <a:pt x="847" y="959"/>
                  </a:lnTo>
                  <a:lnTo>
                    <a:pt x="845" y="959"/>
                  </a:lnTo>
                  <a:lnTo>
                    <a:pt x="845" y="959"/>
                  </a:lnTo>
                  <a:lnTo>
                    <a:pt x="847" y="959"/>
                  </a:lnTo>
                  <a:close/>
                  <a:moveTo>
                    <a:pt x="677" y="999"/>
                  </a:moveTo>
                  <a:lnTo>
                    <a:pt x="675" y="996"/>
                  </a:lnTo>
                  <a:lnTo>
                    <a:pt x="675" y="996"/>
                  </a:lnTo>
                  <a:lnTo>
                    <a:pt x="675" y="999"/>
                  </a:lnTo>
                  <a:lnTo>
                    <a:pt x="677" y="999"/>
                  </a:lnTo>
                  <a:close/>
                  <a:moveTo>
                    <a:pt x="876" y="1003"/>
                  </a:moveTo>
                  <a:lnTo>
                    <a:pt x="876" y="1003"/>
                  </a:lnTo>
                  <a:lnTo>
                    <a:pt x="876" y="1003"/>
                  </a:lnTo>
                  <a:lnTo>
                    <a:pt x="876" y="1003"/>
                  </a:lnTo>
                  <a:lnTo>
                    <a:pt x="873" y="1001"/>
                  </a:lnTo>
                  <a:lnTo>
                    <a:pt x="873" y="1001"/>
                  </a:lnTo>
                  <a:lnTo>
                    <a:pt x="873" y="1001"/>
                  </a:lnTo>
                  <a:lnTo>
                    <a:pt x="873" y="1001"/>
                  </a:lnTo>
                  <a:lnTo>
                    <a:pt x="873" y="1003"/>
                  </a:lnTo>
                  <a:lnTo>
                    <a:pt x="873" y="1003"/>
                  </a:lnTo>
                  <a:lnTo>
                    <a:pt x="873" y="1003"/>
                  </a:lnTo>
                  <a:lnTo>
                    <a:pt x="876" y="1006"/>
                  </a:lnTo>
                  <a:lnTo>
                    <a:pt x="876" y="1006"/>
                  </a:lnTo>
                  <a:lnTo>
                    <a:pt x="878" y="1003"/>
                  </a:lnTo>
                  <a:lnTo>
                    <a:pt x="878" y="1003"/>
                  </a:lnTo>
                  <a:lnTo>
                    <a:pt x="876" y="1003"/>
                  </a:lnTo>
                  <a:lnTo>
                    <a:pt x="876" y="1003"/>
                  </a:lnTo>
                  <a:close/>
                  <a:moveTo>
                    <a:pt x="790" y="1001"/>
                  </a:moveTo>
                  <a:lnTo>
                    <a:pt x="790" y="1001"/>
                  </a:lnTo>
                  <a:lnTo>
                    <a:pt x="788" y="1003"/>
                  </a:lnTo>
                  <a:lnTo>
                    <a:pt x="788" y="1003"/>
                  </a:lnTo>
                  <a:lnTo>
                    <a:pt x="788" y="1003"/>
                  </a:lnTo>
                  <a:lnTo>
                    <a:pt x="790" y="1003"/>
                  </a:lnTo>
                  <a:lnTo>
                    <a:pt x="793" y="1003"/>
                  </a:lnTo>
                  <a:lnTo>
                    <a:pt x="793" y="1003"/>
                  </a:lnTo>
                  <a:lnTo>
                    <a:pt x="793" y="1001"/>
                  </a:lnTo>
                  <a:lnTo>
                    <a:pt x="790" y="1001"/>
                  </a:lnTo>
                  <a:close/>
                  <a:moveTo>
                    <a:pt x="854" y="985"/>
                  </a:moveTo>
                  <a:lnTo>
                    <a:pt x="854" y="982"/>
                  </a:lnTo>
                  <a:lnTo>
                    <a:pt x="854" y="982"/>
                  </a:lnTo>
                  <a:lnTo>
                    <a:pt x="854" y="982"/>
                  </a:lnTo>
                  <a:lnTo>
                    <a:pt x="854" y="982"/>
                  </a:lnTo>
                  <a:lnTo>
                    <a:pt x="854" y="982"/>
                  </a:lnTo>
                  <a:lnTo>
                    <a:pt x="854" y="980"/>
                  </a:lnTo>
                  <a:lnTo>
                    <a:pt x="854" y="977"/>
                  </a:lnTo>
                  <a:lnTo>
                    <a:pt x="852" y="977"/>
                  </a:lnTo>
                  <a:lnTo>
                    <a:pt x="852" y="977"/>
                  </a:lnTo>
                  <a:lnTo>
                    <a:pt x="852" y="977"/>
                  </a:lnTo>
                  <a:lnTo>
                    <a:pt x="852" y="977"/>
                  </a:lnTo>
                  <a:lnTo>
                    <a:pt x="852" y="977"/>
                  </a:lnTo>
                  <a:lnTo>
                    <a:pt x="852" y="977"/>
                  </a:lnTo>
                  <a:lnTo>
                    <a:pt x="850" y="977"/>
                  </a:lnTo>
                  <a:lnTo>
                    <a:pt x="850" y="977"/>
                  </a:lnTo>
                  <a:lnTo>
                    <a:pt x="847" y="977"/>
                  </a:lnTo>
                  <a:lnTo>
                    <a:pt x="847" y="977"/>
                  </a:lnTo>
                  <a:lnTo>
                    <a:pt x="847" y="977"/>
                  </a:lnTo>
                  <a:lnTo>
                    <a:pt x="845" y="975"/>
                  </a:lnTo>
                  <a:lnTo>
                    <a:pt x="845" y="973"/>
                  </a:lnTo>
                  <a:lnTo>
                    <a:pt x="845" y="970"/>
                  </a:lnTo>
                  <a:lnTo>
                    <a:pt x="845" y="968"/>
                  </a:lnTo>
                  <a:lnTo>
                    <a:pt x="845" y="966"/>
                  </a:lnTo>
                  <a:lnTo>
                    <a:pt x="845" y="966"/>
                  </a:lnTo>
                  <a:lnTo>
                    <a:pt x="845" y="966"/>
                  </a:lnTo>
                  <a:lnTo>
                    <a:pt x="842" y="963"/>
                  </a:lnTo>
                  <a:lnTo>
                    <a:pt x="842" y="963"/>
                  </a:lnTo>
                  <a:lnTo>
                    <a:pt x="842" y="961"/>
                  </a:lnTo>
                  <a:lnTo>
                    <a:pt x="842" y="961"/>
                  </a:lnTo>
                  <a:lnTo>
                    <a:pt x="842" y="961"/>
                  </a:lnTo>
                  <a:lnTo>
                    <a:pt x="842" y="961"/>
                  </a:lnTo>
                  <a:lnTo>
                    <a:pt x="842" y="961"/>
                  </a:lnTo>
                  <a:lnTo>
                    <a:pt x="842" y="961"/>
                  </a:lnTo>
                  <a:lnTo>
                    <a:pt x="840" y="959"/>
                  </a:lnTo>
                  <a:lnTo>
                    <a:pt x="838" y="959"/>
                  </a:lnTo>
                  <a:lnTo>
                    <a:pt x="835" y="959"/>
                  </a:lnTo>
                  <a:lnTo>
                    <a:pt x="833" y="959"/>
                  </a:lnTo>
                  <a:lnTo>
                    <a:pt x="833" y="959"/>
                  </a:lnTo>
                  <a:lnTo>
                    <a:pt x="833" y="959"/>
                  </a:lnTo>
                  <a:lnTo>
                    <a:pt x="828" y="959"/>
                  </a:lnTo>
                  <a:lnTo>
                    <a:pt x="828" y="959"/>
                  </a:lnTo>
                  <a:lnTo>
                    <a:pt x="826" y="961"/>
                  </a:lnTo>
                  <a:lnTo>
                    <a:pt x="826" y="961"/>
                  </a:lnTo>
                  <a:lnTo>
                    <a:pt x="824" y="961"/>
                  </a:lnTo>
                  <a:lnTo>
                    <a:pt x="821" y="961"/>
                  </a:lnTo>
                  <a:lnTo>
                    <a:pt x="821" y="961"/>
                  </a:lnTo>
                  <a:lnTo>
                    <a:pt x="819" y="963"/>
                  </a:lnTo>
                  <a:lnTo>
                    <a:pt x="816" y="963"/>
                  </a:lnTo>
                  <a:lnTo>
                    <a:pt x="819" y="963"/>
                  </a:lnTo>
                  <a:lnTo>
                    <a:pt x="819" y="966"/>
                  </a:lnTo>
                  <a:lnTo>
                    <a:pt x="816" y="966"/>
                  </a:lnTo>
                  <a:lnTo>
                    <a:pt x="814" y="966"/>
                  </a:lnTo>
                  <a:lnTo>
                    <a:pt x="814" y="963"/>
                  </a:lnTo>
                  <a:lnTo>
                    <a:pt x="812" y="963"/>
                  </a:lnTo>
                  <a:lnTo>
                    <a:pt x="812" y="963"/>
                  </a:lnTo>
                  <a:lnTo>
                    <a:pt x="809" y="961"/>
                  </a:lnTo>
                  <a:lnTo>
                    <a:pt x="809" y="963"/>
                  </a:lnTo>
                  <a:lnTo>
                    <a:pt x="807" y="963"/>
                  </a:lnTo>
                  <a:lnTo>
                    <a:pt x="807" y="963"/>
                  </a:lnTo>
                  <a:lnTo>
                    <a:pt x="805" y="966"/>
                  </a:lnTo>
                  <a:lnTo>
                    <a:pt x="805" y="966"/>
                  </a:lnTo>
                  <a:lnTo>
                    <a:pt x="800" y="975"/>
                  </a:lnTo>
                  <a:lnTo>
                    <a:pt x="798" y="977"/>
                  </a:lnTo>
                  <a:lnTo>
                    <a:pt x="795" y="977"/>
                  </a:lnTo>
                  <a:lnTo>
                    <a:pt x="793" y="977"/>
                  </a:lnTo>
                  <a:lnTo>
                    <a:pt x="790" y="977"/>
                  </a:lnTo>
                  <a:lnTo>
                    <a:pt x="790" y="980"/>
                  </a:lnTo>
                  <a:lnTo>
                    <a:pt x="788" y="980"/>
                  </a:lnTo>
                  <a:lnTo>
                    <a:pt x="790" y="982"/>
                  </a:lnTo>
                  <a:lnTo>
                    <a:pt x="790" y="982"/>
                  </a:lnTo>
                  <a:lnTo>
                    <a:pt x="790" y="982"/>
                  </a:lnTo>
                  <a:lnTo>
                    <a:pt x="790" y="985"/>
                  </a:lnTo>
                  <a:lnTo>
                    <a:pt x="790" y="985"/>
                  </a:lnTo>
                  <a:lnTo>
                    <a:pt x="790" y="985"/>
                  </a:lnTo>
                  <a:lnTo>
                    <a:pt x="790" y="987"/>
                  </a:lnTo>
                  <a:lnTo>
                    <a:pt x="790" y="987"/>
                  </a:lnTo>
                  <a:lnTo>
                    <a:pt x="790" y="987"/>
                  </a:lnTo>
                  <a:lnTo>
                    <a:pt x="790" y="989"/>
                  </a:lnTo>
                  <a:lnTo>
                    <a:pt x="793" y="989"/>
                  </a:lnTo>
                  <a:lnTo>
                    <a:pt x="793" y="992"/>
                  </a:lnTo>
                  <a:lnTo>
                    <a:pt x="798" y="992"/>
                  </a:lnTo>
                  <a:lnTo>
                    <a:pt x="798" y="992"/>
                  </a:lnTo>
                  <a:lnTo>
                    <a:pt x="800" y="992"/>
                  </a:lnTo>
                  <a:lnTo>
                    <a:pt x="800" y="992"/>
                  </a:lnTo>
                  <a:lnTo>
                    <a:pt x="802" y="992"/>
                  </a:lnTo>
                  <a:lnTo>
                    <a:pt x="805" y="992"/>
                  </a:lnTo>
                  <a:lnTo>
                    <a:pt x="807" y="992"/>
                  </a:lnTo>
                  <a:lnTo>
                    <a:pt x="809" y="989"/>
                  </a:lnTo>
                  <a:lnTo>
                    <a:pt x="809" y="989"/>
                  </a:lnTo>
                  <a:lnTo>
                    <a:pt x="809" y="987"/>
                  </a:lnTo>
                  <a:lnTo>
                    <a:pt x="809" y="987"/>
                  </a:lnTo>
                  <a:lnTo>
                    <a:pt x="809" y="987"/>
                  </a:lnTo>
                  <a:lnTo>
                    <a:pt x="809" y="987"/>
                  </a:lnTo>
                  <a:lnTo>
                    <a:pt x="809" y="987"/>
                  </a:lnTo>
                  <a:lnTo>
                    <a:pt x="814" y="982"/>
                  </a:lnTo>
                  <a:lnTo>
                    <a:pt x="816" y="982"/>
                  </a:lnTo>
                  <a:lnTo>
                    <a:pt x="819" y="982"/>
                  </a:lnTo>
                  <a:lnTo>
                    <a:pt x="831" y="982"/>
                  </a:lnTo>
                  <a:lnTo>
                    <a:pt x="833" y="985"/>
                  </a:lnTo>
                  <a:lnTo>
                    <a:pt x="835" y="985"/>
                  </a:lnTo>
                  <a:lnTo>
                    <a:pt x="838" y="985"/>
                  </a:lnTo>
                  <a:lnTo>
                    <a:pt x="840" y="985"/>
                  </a:lnTo>
                  <a:lnTo>
                    <a:pt x="840" y="982"/>
                  </a:lnTo>
                  <a:lnTo>
                    <a:pt x="842" y="982"/>
                  </a:lnTo>
                  <a:lnTo>
                    <a:pt x="842" y="982"/>
                  </a:lnTo>
                  <a:lnTo>
                    <a:pt x="842" y="982"/>
                  </a:lnTo>
                  <a:lnTo>
                    <a:pt x="842" y="980"/>
                  </a:lnTo>
                  <a:lnTo>
                    <a:pt x="842" y="977"/>
                  </a:lnTo>
                  <a:lnTo>
                    <a:pt x="842" y="977"/>
                  </a:lnTo>
                  <a:lnTo>
                    <a:pt x="845" y="977"/>
                  </a:lnTo>
                  <a:lnTo>
                    <a:pt x="845" y="977"/>
                  </a:lnTo>
                  <a:lnTo>
                    <a:pt x="847" y="977"/>
                  </a:lnTo>
                  <a:lnTo>
                    <a:pt x="847" y="980"/>
                  </a:lnTo>
                  <a:lnTo>
                    <a:pt x="847" y="980"/>
                  </a:lnTo>
                  <a:lnTo>
                    <a:pt x="847" y="980"/>
                  </a:lnTo>
                  <a:lnTo>
                    <a:pt x="850" y="982"/>
                  </a:lnTo>
                  <a:lnTo>
                    <a:pt x="850" y="982"/>
                  </a:lnTo>
                  <a:lnTo>
                    <a:pt x="850" y="982"/>
                  </a:lnTo>
                  <a:lnTo>
                    <a:pt x="850" y="982"/>
                  </a:lnTo>
                  <a:lnTo>
                    <a:pt x="850" y="982"/>
                  </a:lnTo>
                  <a:lnTo>
                    <a:pt x="852" y="982"/>
                  </a:lnTo>
                  <a:lnTo>
                    <a:pt x="852" y="982"/>
                  </a:lnTo>
                  <a:lnTo>
                    <a:pt x="852" y="982"/>
                  </a:lnTo>
                  <a:lnTo>
                    <a:pt x="852" y="982"/>
                  </a:lnTo>
                  <a:lnTo>
                    <a:pt x="854" y="982"/>
                  </a:lnTo>
                  <a:lnTo>
                    <a:pt x="854" y="982"/>
                  </a:lnTo>
                  <a:lnTo>
                    <a:pt x="852" y="985"/>
                  </a:lnTo>
                  <a:lnTo>
                    <a:pt x="852" y="985"/>
                  </a:lnTo>
                  <a:lnTo>
                    <a:pt x="852" y="985"/>
                  </a:lnTo>
                  <a:lnTo>
                    <a:pt x="854" y="985"/>
                  </a:lnTo>
                  <a:lnTo>
                    <a:pt x="857" y="985"/>
                  </a:lnTo>
                  <a:lnTo>
                    <a:pt x="857" y="985"/>
                  </a:lnTo>
                  <a:lnTo>
                    <a:pt x="854" y="985"/>
                  </a:lnTo>
                  <a:close/>
                  <a:moveTo>
                    <a:pt x="864" y="970"/>
                  </a:moveTo>
                  <a:lnTo>
                    <a:pt x="864" y="970"/>
                  </a:lnTo>
                  <a:lnTo>
                    <a:pt x="864" y="970"/>
                  </a:lnTo>
                  <a:lnTo>
                    <a:pt x="864" y="973"/>
                  </a:lnTo>
                  <a:lnTo>
                    <a:pt x="864" y="973"/>
                  </a:lnTo>
                  <a:lnTo>
                    <a:pt x="864" y="970"/>
                  </a:lnTo>
                  <a:close/>
                  <a:moveTo>
                    <a:pt x="904" y="961"/>
                  </a:moveTo>
                  <a:lnTo>
                    <a:pt x="904" y="961"/>
                  </a:lnTo>
                  <a:lnTo>
                    <a:pt x="904" y="961"/>
                  </a:lnTo>
                  <a:lnTo>
                    <a:pt x="904" y="961"/>
                  </a:lnTo>
                  <a:lnTo>
                    <a:pt x="904" y="961"/>
                  </a:lnTo>
                  <a:lnTo>
                    <a:pt x="904" y="961"/>
                  </a:lnTo>
                  <a:lnTo>
                    <a:pt x="902" y="961"/>
                  </a:lnTo>
                  <a:lnTo>
                    <a:pt x="899" y="961"/>
                  </a:lnTo>
                  <a:lnTo>
                    <a:pt x="899" y="961"/>
                  </a:lnTo>
                  <a:lnTo>
                    <a:pt x="899" y="961"/>
                  </a:lnTo>
                  <a:lnTo>
                    <a:pt x="899" y="961"/>
                  </a:lnTo>
                  <a:lnTo>
                    <a:pt x="899" y="961"/>
                  </a:lnTo>
                  <a:lnTo>
                    <a:pt x="899" y="961"/>
                  </a:lnTo>
                  <a:lnTo>
                    <a:pt x="899" y="961"/>
                  </a:lnTo>
                  <a:lnTo>
                    <a:pt x="899" y="963"/>
                  </a:lnTo>
                  <a:lnTo>
                    <a:pt x="902" y="963"/>
                  </a:lnTo>
                  <a:lnTo>
                    <a:pt x="902" y="963"/>
                  </a:lnTo>
                  <a:lnTo>
                    <a:pt x="902" y="963"/>
                  </a:lnTo>
                  <a:lnTo>
                    <a:pt x="902" y="961"/>
                  </a:lnTo>
                  <a:lnTo>
                    <a:pt x="902" y="961"/>
                  </a:lnTo>
                  <a:lnTo>
                    <a:pt x="902" y="961"/>
                  </a:lnTo>
                  <a:lnTo>
                    <a:pt x="904" y="963"/>
                  </a:lnTo>
                  <a:lnTo>
                    <a:pt x="904" y="963"/>
                  </a:lnTo>
                  <a:lnTo>
                    <a:pt x="902" y="963"/>
                  </a:lnTo>
                  <a:lnTo>
                    <a:pt x="902" y="966"/>
                  </a:lnTo>
                  <a:lnTo>
                    <a:pt x="902" y="966"/>
                  </a:lnTo>
                  <a:lnTo>
                    <a:pt x="902" y="966"/>
                  </a:lnTo>
                  <a:lnTo>
                    <a:pt x="902" y="966"/>
                  </a:lnTo>
                  <a:lnTo>
                    <a:pt x="904" y="968"/>
                  </a:lnTo>
                  <a:lnTo>
                    <a:pt x="904" y="966"/>
                  </a:lnTo>
                  <a:lnTo>
                    <a:pt x="904" y="966"/>
                  </a:lnTo>
                  <a:lnTo>
                    <a:pt x="904" y="966"/>
                  </a:lnTo>
                  <a:lnTo>
                    <a:pt x="906" y="966"/>
                  </a:lnTo>
                  <a:lnTo>
                    <a:pt x="906" y="966"/>
                  </a:lnTo>
                  <a:lnTo>
                    <a:pt x="906" y="963"/>
                  </a:lnTo>
                  <a:lnTo>
                    <a:pt x="906" y="963"/>
                  </a:lnTo>
                  <a:lnTo>
                    <a:pt x="906" y="963"/>
                  </a:lnTo>
                  <a:lnTo>
                    <a:pt x="904" y="961"/>
                  </a:lnTo>
                  <a:close/>
                  <a:moveTo>
                    <a:pt x="899" y="970"/>
                  </a:moveTo>
                  <a:lnTo>
                    <a:pt x="897" y="968"/>
                  </a:lnTo>
                  <a:lnTo>
                    <a:pt x="897" y="968"/>
                  </a:lnTo>
                  <a:lnTo>
                    <a:pt x="897" y="968"/>
                  </a:lnTo>
                  <a:lnTo>
                    <a:pt x="897" y="968"/>
                  </a:lnTo>
                  <a:lnTo>
                    <a:pt x="899" y="970"/>
                  </a:lnTo>
                  <a:lnTo>
                    <a:pt x="899" y="970"/>
                  </a:lnTo>
                  <a:lnTo>
                    <a:pt x="899" y="970"/>
                  </a:lnTo>
                  <a:lnTo>
                    <a:pt x="899" y="970"/>
                  </a:lnTo>
                  <a:lnTo>
                    <a:pt x="899" y="970"/>
                  </a:lnTo>
                  <a:close/>
                  <a:moveTo>
                    <a:pt x="880" y="989"/>
                  </a:moveTo>
                  <a:lnTo>
                    <a:pt x="880" y="989"/>
                  </a:lnTo>
                  <a:lnTo>
                    <a:pt x="878" y="989"/>
                  </a:lnTo>
                  <a:lnTo>
                    <a:pt x="878" y="989"/>
                  </a:lnTo>
                  <a:lnTo>
                    <a:pt x="880" y="989"/>
                  </a:lnTo>
                  <a:lnTo>
                    <a:pt x="878" y="989"/>
                  </a:lnTo>
                  <a:lnTo>
                    <a:pt x="878" y="989"/>
                  </a:lnTo>
                  <a:lnTo>
                    <a:pt x="878" y="989"/>
                  </a:lnTo>
                  <a:lnTo>
                    <a:pt x="878" y="989"/>
                  </a:lnTo>
                  <a:lnTo>
                    <a:pt x="878" y="989"/>
                  </a:lnTo>
                  <a:lnTo>
                    <a:pt x="878" y="989"/>
                  </a:lnTo>
                  <a:lnTo>
                    <a:pt x="878" y="989"/>
                  </a:lnTo>
                  <a:lnTo>
                    <a:pt x="878" y="989"/>
                  </a:lnTo>
                  <a:lnTo>
                    <a:pt x="878" y="989"/>
                  </a:lnTo>
                  <a:lnTo>
                    <a:pt x="880" y="989"/>
                  </a:lnTo>
                  <a:lnTo>
                    <a:pt x="880" y="989"/>
                  </a:lnTo>
                  <a:lnTo>
                    <a:pt x="880" y="989"/>
                  </a:lnTo>
                  <a:lnTo>
                    <a:pt x="880" y="989"/>
                  </a:lnTo>
                  <a:lnTo>
                    <a:pt x="880" y="989"/>
                  </a:lnTo>
                  <a:lnTo>
                    <a:pt x="880" y="989"/>
                  </a:lnTo>
                  <a:close/>
                  <a:moveTo>
                    <a:pt x="897" y="966"/>
                  </a:moveTo>
                  <a:lnTo>
                    <a:pt x="897" y="966"/>
                  </a:lnTo>
                  <a:lnTo>
                    <a:pt x="897" y="966"/>
                  </a:lnTo>
                  <a:lnTo>
                    <a:pt x="897" y="966"/>
                  </a:lnTo>
                  <a:lnTo>
                    <a:pt x="897" y="968"/>
                  </a:lnTo>
                  <a:lnTo>
                    <a:pt x="897" y="968"/>
                  </a:lnTo>
                  <a:lnTo>
                    <a:pt x="897" y="966"/>
                  </a:lnTo>
                  <a:lnTo>
                    <a:pt x="897" y="966"/>
                  </a:lnTo>
                  <a:lnTo>
                    <a:pt x="897" y="966"/>
                  </a:lnTo>
                  <a:close/>
                  <a:moveTo>
                    <a:pt x="885" y="968"/>
                  </a:moveTo>
                  <a:lnTo>
                    <a:pt x="883" y="968"/>
                  </a:lnTo>
                  <a:lnTo>
                    <a:pt x="883" y="970"/>
                  </a:lnTo>
                  <a:lnTo>
                    <a:pt x="880" y="970"/>
                  </a:lnTo>
                  <a:lnTo>
                    <a:pt x="880" y="970"/>
                  </a:lnTo>
                  <a:lnTo>
                    <a:pt x="878" y="973"/>
                  </a:lnTo>
                  <a:lnTo>
                    <a:pt x="878" y="973"/>
                  </a:lnTo>
                  <a:lnTo>
                    <a:pt x="878" y="973"/>
                  </a:lnTo>
                  <a:lnTo>
                    <a:pt x="880" y="975"/>
                  </a:lnTo>
                  <a:lnTo>
                    <a:pt x="880" y="977"/>
                  </a:lnTo>
                  <a:lnTo>
                    <a:pt x="880" y="977"/>
                  </a:lnTo>
                  <a:lnTo>
                    <a:pt x="883" y="977"/>
                  </a:lnTo>
                  <a:lnTo>
                    <a:pt x="883" y="977"/>
                  </a:lnTo>
                  <a:lnTo>
                    <a:pt x="885" y="975"/>
                  </a:lnTo>
                  <a:lnTo>
                    <a:pt x="885" y="973"/>
                  </a:lnTo>
                  <a:lnTo>
                    <a:pt x="885" y="973"/>
                  </a:lnTo>
                  <a:lnTo>
                    <a:pt x="885" y="973"/>
                  </a:lnTo>
                  <a:lnTo>
                    <a:pt x="885" y="970"/>
                  </a:lnTo>
                  <a:lnTo>
                    <a:pt x="885" y="970"/>
                  </a:lnTo>
                  <a:lnTo>
                    <a:pt x="885" y="968"/>
                  </a:lnTo>
                  <a:close/>
                  <a:moveTo>
                    <a:pt x="31" y="852"/>
                  </a:moveTo>
                  <a:lnTo>
                    <a:pt x="26" y="852"/>
                  </a:lnTo>
                  <a:lnTo>
                    <a:pt x="26" y="852"/>
                  </a:lnTo>
                  <a:lnTo>
                    <a:pt x="26" y="852"/>
                  </a:lnTo>
                  <a:lnTo>
                    <a:pt x="26" y="852"/>
                  </a:lnTo>
                  <a:lnTo>
                    <a:pt x="24" y="852"/>
                  </a:lnTo>
                  <a:lnTo>
                    <a:pt x="24" y="852"/>
                  </a:lnTo>
                  <a:lnTo>
                    <a:pt x="24" y="852"/>
                  </a:lnTo>
                  <a:lnTo>
                    <a:pt x="24" y="852"/>
                  </a:lnTo>
                  <a:lnTo>
                    <a:pt x="24" y="852"/>
                  </a:lnTo>
                  <a:lnTo>
                    <a:pt x="22" y="852"/>
                  </a:lnTo>
                  <a:lnTo>
                    <a:pt x="22" y="852"/>
                  </a:lnTo>
                  <a:lnTo>
                    <a:pt x="22" y="852"/>
                  </a:lnTo>
                  <a:lnTo>
                    <a:pt x="19" y="852"/>
                  </a:lnTo>
                  <a:lnTo>
                    <a:pt x="19" y="852"/>
                  </a:lnTo>
                  <a:lnTo>
                    <a:pt x="19" y="852"/>
                  </a:lnTo>
                  <a:lnTo>
                    <a:pt x="19" y="852"/>
                  </a:lnTo>
                  <a:lnTo>
                    <a:pt x="17" y="852"/>
                  </a:lnTo>
                  <a:lnTo>
                    <a:pt x="17" y="852"/>
                  </a:lnTo>
                  <a:lnTo>
                    <a:pt x="17" y="852"/>
                  </a:lnTo>
                  <a:lnTo>
                    <a:pt x="17" y="852"/>
                  </a:lnTo>
                  <a:lnTo>
                    <a:pt x="19" y="854"/>
                  </a:lnTo>
                  <a:lnTo>
                    <a:pt x="22" y="857"/>
                  </a:lnTo>
                  <a:lnTo>
                    <a:pt x="24" y="857"/>
                  </a:lnTo>
                  <a:lnTo>
                    <a:pt x="24" y="857"/>
                  </a:lnTo>
                  <a:lnTo>
                    <a:pt x="24" y="859"/>
                  </a:lnTo>
                  <a:lnTo>
                    <a:pt x="24" y="859"/>
                  </a:lnTo>
                  <a:lnTo>
                    <a:pt x="24" y="859"/>
                  </a:lnTo>
                  <a:lnTo>
                    <a:pt x="24" y="859"/>
                  </a:lnTo>
                  <a:lnTo>
                    <a:pt x="24" y="859"/>
                  </a:lnTo>
                  <a:lnTo>
                    <a:pt x="24" y="859"/>
                  </a:lnTo>
                  <a:lnTo>
                    <a:pt x="24" y="859"/>
                  </a:lnTo>
                  <a:lnTo>
                    <a:pt x="24" y="859"/>
                  </a:lnTo>
                  <a:lnTo>
                    <a:pt x="24" y="859"/>
                  </a:lnTo>
                  <a:lnTo>
                    <a:pt x="26" y="861"/>
                  </a:lnTo>
                  <a:lnTo>
                    <a:pt x="26" y="859"/>
                  </a:lnTo>
                  <a:lnTo>
                    <a:pt x="26" y="859"/>
                  </a:lnTo>
                  <a:lnTo>
                    <a:pt x="26" y="857"/>
                  </a:lnTo>
                  <a:lnTo>
                    <a:pt x="26" y="857"/>
                  </a:lnTo>
                  <a:lnTo>
                    <a:pt x="29" y="854"/>
                  </a:lnTo>
                  <a:lnTo>
                    <a:pt x="29" y="854"/>
                  </a:lnTo>
                  <a:lnTo>
                    <a:pt x="31" y="854"/>
                  </a:lnTo>
                  <a:lnTo>
                    <a:pt x="31" y="854"/>
                  </a:lnTo>
                  <a:lnTo>
                    <a:pt x="31" y="852"/>
                  </a:lnTo>
                  <a:close/>
                  <a:moveTo>
                    <a:pt x="268" y="1020"/>
                  </a:moveTo>
                  <a:lnTo>
                    <a:pt x="268" y="1020"/>
                  </a:lnTo>
                  <a:lnTo>
                    <a:pt x="268" y="1020"/>
                  </a:lnTo>
                  <a:lnTo>
                    <a:pt x="265" y="1020"/>
                  </a:lnTo>
                  <a:lnTo>
                    <a:pt x="265" y="1020"/>
                  </a:lnTo>
                  <a:lnTo>
                    <a:pt x="268" y="1020"/>
                  </a:lnTo>
                  <a:lnTo>
                    <a:pt x="268" y="1020"/>
                  </a:lnTo>
                  <a:lnTo>
                    <a:pt x="268" y="1022"/>
                  </a:lnTo>
                  <a:lnTo>
                    <a:pt x="268" y="1022"/>
                  </a:lnTo>
                  <a:lnTo>
                    <a:pt x="268" y="1020"/>
                  </a:lnTo>
                  <a:lnTo>
                    <a:pt x="268" y="1020"/>
                  </a:lnTo>
                  <a:lnTo>
                    <a:pt x="268" y="1020"/>
                  </a:lnTo>
                  <a:close/>
                  <a:moveTo>
                    <a:pt x="365" y="1037"/>
                  </a:moveTo>
                  <a:lnTo>
                    <a:pt x="365" y="1037"/>
                  </a:lnTo>
                  <a:lnTo>
                    <a:pt x="365" y="1039"/>
                  </a:lnTo>
                  <a:lnTo>
                    <a:pt x="362" y="1037"/>
                  </a:lnTo>
                  <a:lnTo>
                    <a:pt x="362" y="1037"/>
                  </a:lnTo>
                  <a:lnTo>
                    <a:pt x="365" y="1037"/>
                  </a:lnTo>
                  <a:lnTo>
                    <a:pt x="365" y="1037"/>
                  </a:lnTo>
                  <a:lnTo>
                    <a:pt x="365" y="1037"/>
                  </a:lnTo>
                  <a:lnTo>
                    <a:pt x="365" y="1037"/>
                  </a:lnTo>
                  <a:lnTo>
                    <a:pt x="365" y="1037"/>
                  </a:lnTo>
                  <a:lnTo>
                    <a:pt x="362" y="1037"/>
                  </a:lnTo>
                  <a:lnTo>
                    <a:pt x="362" y="1037"/>
                  </a:lnTo>
                  <a:lnTo>
                    <a:pt x="360" y="1037"/>
                  </a:lnTo>
                  <a:lnTo>
                    <a:pt x="360" y="1037"/>
                  </a:lnTo>
                  <a:lnTo>
                    <a:pt x="365" y="1039"/>
                  </a:lnTo>
                  <a:lnTo>
                    <a:pt x="365" y="1039"/>
                  </a:lnTo>
                  <a:lnTo>
                    <a:pt x="365" y="1039"/>
                  </a:lnTo>
                  <a:lnTo>
                    <a:pt x="365" y="1039"/>
                  </a:lnTo>
                  <a:lnTo>
                    <a:pt x="365" y="1039"/>
                  </a:lnTo>
                  <a:lnTo>
                    <a:pt x="365" y="1037"/>
                  </a:lnTo>
                  <a:lnTo>
                    <a:pt x="365" y="1037"/>
                  </a:lnTo>
                  <a:close/>
                  <a:moveTo>
                    <a:pt x="275" y="1032"/>
                  </a:moveTo>
                  <a:lnTo>
                    <a:pt x="275" y="1032"/>
                  </a:lnTo>
                  <a:lnTo>
                    <a:pt x="275" y="1032"/>
                  </a:lnTo>
                  <a:lnTo>
                    <a:pt x="275" y="1032"/>
                  </a:lnTo>
                  <a:lnTo>
                    <a:pt x="275" y="1032"/>
                  </a:lnTo>
                  <a:lnTo>
                    <a:pt x="275" y="1032"/>
                  </a:lnTo>
                  <a:close/>
                  <a:moveTo>
                    <a:pt x="261" y="1020"/>
                  </a:moveTo>
                  <a:lnTo>
                    <a:pt x="258" y="1020"/>
                  </a:lnTo>
                  <a:lnTo>
                    <a:pt x="258" y="1020"/>
                  </a:lnTo>
                  <a:lnTo>
                    <a:pt x="258" y="1020"/>
                  </a:lnTo>
                  <a:lnTo>
                    <a:pt x="258" y="1018"/>
                  </a:lnTo>
                  <a:lnTo>
                    <a:pt x="258" y="1018"/>
                  </a:lnTo>
                  <a:lnTo>
                    <a:pt x="258" y="1018"/>
                  </a:lnTo>
                  <a:lnTo>
                    <a:pt x="258" y="1018"/>
                  </a:lnTo>
                  <a:lnTo>
                    <a:pt x="258" y="1018"/>
                  </a:lnTo>
                  <a:lnTo>
                    <a:pt x="258" y="1020"/>
                  </a:lnTo>
                  <a:lnTo>
                    <a:pt x="258" y="1020"/>
                  </a:lnTo>
                  <a:lnTo>
                    <a:pt x="258" y="1020"/>
                  </a:lnTo>
                  <a:lnTo>
                    <a:pt x="258" y="1020"/>
                  </a:lnTo>
                  <a:lnTo>
                    <a:pt x="258" y="1020"/>
                  </a:lnTo>
                  <a:lnTo>
                    <a:pt x="261" y="1020"/>
                  </a:lnTo>
                  <a:lnTo>
                    <a:pt x="261" y="1022"/>
                  </a:lnTo>
                  <a:lnTo>
                    <a:pt x="261" y="1020"/>
                  </a:lnTo>
                  <a:lnTo>
                    <a:pt x="261" y="1020"/>
                  </a:lnTo>
                  <a:lnTo>
                    <a:pt x="261" y="1020"/>
                  </a:lnTo>
                  <a:close/>
                  <a:moveTo>
                    <a:pt x="265" y="1020"/>
                  </a:moveTo>
                  <a:lnTo>
                    <a:pt x="265" y="1020"/>
                  </a:lnTo>
                  <a:lnTo>
                    <a:pt x="265" y="1018"/>
                  </a:lnTo>
                  <a:lnTo>
                    <a:pt x="265" y="1018"/>
                  </a:lnTo>
                  <a:lnTo>
                    <a:pt x="263" y="1018"/>
                  </a:lnTo>
                  <a:lnTo>
                    <a:pt x="263" y="1018"/>
                  </a:lnTo>
                  <a:lnTo>
                    <a:pt x="263" y="1020"/>
                  </a:lnTo>
                  <a:lnTo>
                    <a:pt x="263" y="1020"/>
                  </a:lnTo>
                  <a:lnTo>
                    <a:pt x="263" y="1020"/>
                  </a:lnTo>
                  <a:lnTo>
                    <a:pt x="263" y="1020"/>
                  </a:lnTo>
                  <a:lnTo>
                    <a:pt x="265" y="1020"/>
                  </a:lnTo>
                  <a:lnTo>
                    <a:pt x="265" y="1020"/>
                  </a:lnTo>
                  <a:lnTo>
                    <a:pt x="265" y="1020"/>
                  </a:lnTo>
                  <a:lnTo>
                    <a:pt x="265" y="1020"/>
                  </a:lnTo>
                  <a:lnTo>
                    <a:pt x="265" y="1020"/>
                  </a:lnTo>
                  <a:lnTo>
                    <a:pt x="265" y="1020"/>
                  </a:lnTo>
                  <a:lnTo>
                    <a:pt x="265" y="1020"/>
                  </a:lnTo>
                  <a:close/>
                  <a:moveTo>
                    <a:pt x="301" y="1020"/>
                  </a:moveTo>
                  <a:lnTo>
                    <a:pt x="301" y="1020"/>
                  </a:lnTo>
                  <a:lnTo>
                    <a:pt x="303" y="1020"/>
                  </a:lnTo>
                  <a:lnTo>
                    <a:pt x="303" y="1020"/>
                  </a:lnTo>
                  <a:lnTo>
                    <a:pt x="306" y="1020"/>
                  </a:lnTo>
                  <a:lnTo>
                    <a:pt x="306" y="1020"/>
                  </a:lnTo>
                  <a:lnTo>
                    <a:pt x="306" y="1020"/>
                  </a:lnTo>
                  <a:lnTo>
                    <a:pt x="306" y="1020"/>
                  </a:lnTo>
                  <a:lnTo>
                    <a:pt x="303" y="1018"/>
                  </a:lnTo>
                  <a:lnTo>
                    <a:pt x="298" y="1018"/>
                  </a:lnTo>
                  <a:lnTo>
                    <a:pt x="298" y="1015"/>
                  </a:lnTo>
                  <a:lnTo>
                    <a:pt x="296" y="1015"/>
                  </a:lnTo>
                  <a:lnTo>
                    <a:pt x="298" y="1015"/>
                  </a:lnTo>
                  <a:lnTo>
                    <a:pt x="298" y="1013"/>
                  </a:lnTo>
                  <a:lnTo>
                    <a:pt x="298" y="1013"/>
                  </a:lnTo>
                  <a:lnTo>
                    <a:pt x="296" y="1013"/>
                  </a:lnTo>
                  <a:lnTo>
                    <a:pt x="296" y="1011"/>
                  </a:lnTo>
                  <a:lnTo>
                    <a:pt x="296" y="1011"/>
                  </a:lnTo>
                  <a:lnTo>
                    <a:pt x="289" y="1008"/>
                  </a:lnTo>
                  <a:lnTo>
                    <a:pt x="289" y="1008"/>
                  </a:lnTo>
                  <a:lnTo>
                    <a:pt x="287" y="1011"/>
                  </a:lnTo>
                  <a:lnTo>
                    <a:pt x="287" y="1011"/>
                  </a:lnTo>
                  <a:lnTo>
                    <a:pt x="289" y="1015"/>
                  </a:lnTo>
                  <a:lnTo>
                    <a:pt x="289" y="1015"/>
                  </a:lnTo>
                  <a:lnTo>
                    <a:pt x="289" y="1018"/>
                  </a:lnTo>
                  <a:lnTo>
                    <a:pt x="291" y="1018"/>
                  </a:lnTo>
                  <a:lnTo>
                    <a:pt x="291" y="1018"/>
                  </a:lnTo>
                  <a:lnTo>
                    <a:pt x="294" y="1020"/>
                  </a:lnTo>
                  <a:lnTo>
                    <a:pt x="291" y="1020"/>
                  </a:lnTo>
                  <a:lnTo>
                    <a:pt x="291" y="1022"/>
                  </a:lnTo>
                  <a:lnTo>
                    <a:pt x="291" y="1022"/>
                  </a:lnTo>
                  <a:lnTo>
                    <a:pt x="291" y="1022"/>
                  </a:lnTo>
                  <a:lnTo>
                    <a:pt x="289" y="1022"/>
                  </a:lnTo>
                  <a:lnTo>
                    <a:pt x="289" y="1022"/>
                  </a:lnTo>
                  <a:lnTo>
                    <a:pt x="289" y="1022"/>
                  </a:lnTo>
                  <a:lnTo>
                    <a:pt x="287" y="1022"/>
                  </a:lnTo>
                  <a:lnTo>
                    <a:pt x="287" y="1022"/>
                  </a:lnTo>
                  <a:lnTo>
                    <a:pt x="287" y="1022"/>
                  </a:lnTo>
                  <a:lnTo>
                    <a:pt x="287" y="1025"/>
                  </a:lnTo>
                  <a:lnTo>
                    <a:pt x="287" y="1025"/>
                  </a:lnTo>
                  <a:lnTo>
                    <a:pt x="287" y="1025"/>
                  </a:lnTo>
                  <a:lnTo>
                    <a:pt x="289" y="1025"/>
                  </a:lnTo>
                  <a:lnTo>
                    <a:pt x="289" y="1027"/>
                  </a:lnTo>
                  <a:lnTo>
                    <a:pt x="289" y="1027"/>
                  </a:lnTo>
                  <a:lnTo>
                    <a:pt x="289" y="1027"/>
                  </a:lnTo>
                  <a:lnTo>
                    <a:pt x="289" y="1030"/>
                  </a:lnTo>
                  <a:lnTo>
                    <a:pt x="289" y="1030"/>
                  </a:lnTo>
                  <a:lnTo>
                    <a:pt x="289" y="1030"/>
                  </a:lnTo>
                  <a:lnTo>
                    <a:pt x="291" y="1030"/>
                  </a:lnTo>
                  <a:lnTo>
                    <a:pt x="291" y="1030"/>
                  </a:lnTo>
                  <a:lnTo>
                    <a:pt x="291" y="1030"/>
                  </a:lnTo>
                  <a:lnTo>
                    <a:pt x="291" y="1027"/>
                  </a:lnTo>
                  <a:lnTo>
                    <a:pt x="291" y="1027"/>
                  </a:lnTo>
                  <a:lnTo>
                    <a:pt x="291" y="1027"/>
                  </a:lnTo>
                  <a:lnTo>
                    <a:pt x="291" y="1025"/>
                  </a:lnTo>
                  <a:lnTo>
                    <a:pt x="291" y="1025"/>
                  </a:lnTo>
                  <a:lnTo>
                    <a:pt x="294" y="1025"/>
                  </a:lnTo>
                  <a:lnTo>
                    <a:pt x="294" y="1025"/>
                  </a:lnTo>
                  <a:lnTo>
                    <a:pt x="294" y="1025"/>
                  </a:lnTo>
                  <a:lnTo>
                    <a:pt x="294" y="1025"/>
                  </a:lnTo>
                  <a:lnTo>
                    <a:pt x="294" y="1027"/>
                  </a:lnTo>
                  <a:lnTo>
                    <a:pt x="296" y="1027"/>
                  </a:lnTo>
                  <a:lnTo>
                    <a:pt x="296" y="1025"/>
                  </a:lnTo>
                  <a:lnTo>
                    <a:pt x="296" y="1025"/>
                  </a:lnTo>
                  <a:lnTo>
                    <a:pt x="296" y="1025"/>
                  </a:lnTo>
                  <a:lnTo>
                    <a:pt x="298" y="1022"/>
                  </a:lnTo>
                  <a:lnTo>
                    <a:pt x="298" y="1022"/>
                  </a:lnTo>
                  <a:lnTo>
                    <a:pt x="298" y="1022"/>
                  </a:lnTo>
                  <a:lnTo>
                    <a:pt x="298" y="1022"/>
                  </a:lnTo>
                  <a:lnTo>
                    <a:pt x="298" y="1020"/>
                  </a:lnTo>
                  <a:lnTo>
                    <a:pt x="298" y="1020"/>
                  </a:lnTo>
                  <a:lnTo>
                    <a:pt x="298" y="1020"/>
                  </a:lnTo>
                  <a:lnTo>
                    <a:pt x="301" y="1020"/>
                  </a:lnTo>
                  <a:close/>
                  <a:moveTo>
                    <a:pt x="313" y="1020"/>
                  </a:moveTo>
                  <a:lnTo>
                    <a:pt x="313" y="1020"/>
                  </a:lnTo>
                  <a:lnTo>
                    <a:pt x="315" y="1020"/>
                  </a:lnTo>
                  <a:lnTo>
                    <a:pt x="315" y="1020"/>
                  </a:lnTo>
                  <a:lnTo>
                    <a:pt x="315" y="1018"/>
                  </a:lnTo>
                  <a:lnTo>
                    <a:pt x="315" y="1018"/>
                  </a:lnTo>
                  <a:lnTo>
                    <a:pt x="315" y="1018"/>
                  </a:lnTo>
                  <a:lnTo>
                    <a:pt x="313" y="1018"/>
                  </a:lnTo>
                  <a:lnTo>
                    <a:pt x="313" y="1018"/>
                  </a:lnTo>
                  <a:lnTo>
                    <a:pt x="313" y="1018"/>
                  </a:lnTo>
                  <a:lnTo>
                    <a:pt x="313" y="1018"/>
                  </a:lnTo>
                  <a:lnTo>
                    <a:pt x="313" y="1020"/>
                  </a:lnTo>
                  <a:lnTo>
                    <a:pt x="313" y="1020"/>
                  </a:lnTo>
                  <a:close/>
                  <a:moveTo>
                    <a:pt x="350" y="1037"/>
                  </a:moveTo>
                  <a:lnTo>
                    <a:pt x="353" y="1037"/>
                  </a:lnTo>
                  <a:lnTo>
                    <a:pt x="353" y="1037"/>
                  </a:lnTo>
                  <a:lnTo>
                    <a:pt x="353" y="1037"/>
                  </a:lnTo>
                  <a:lnTo>
                    <a:pt x="353" y="1034"/>
                  </a:lnTo>
                  <a:lnTo>
                    <a:pt x="350" y="1034"/>
                  </a:lnTo>
                  <a:lnTo>
                    <a:pt x="350" y="1034"/>
                  </a:lnTo>
                  <a:lnTo>
                    <a:pt x="348" y="1034"/>
                  </a:lnTo>
                  <a:lnTo>
                    <a:pt x="348" y="1037"/>
                  </a:lnTo>
                  <a:lnTo>
                    <a:pt x="348" y="1037"/>
                  </a:lnTo>
                  <a:lnTo>
                    <a:pt x="348" y="1037"/>
                  </a:lnTo>
                  <a:lnTo>
                    <a:pt x="348" y="1037"/>
                  </a:lnTo>
                  <a:lnTo>
                    <a:pt x="348" y="1037"/>
                  </a:lnTo>
                  <a:lnTo>
                    <a:pt x="348" y="1039"/>
                  </a:lnTo>
                  <a:lnTo>
                    <a:pt x="348" y="1041"/>
                  </a:lnTo>
                  <a:lnTo>
                    <a:pt x="348" y="1041"/>
                  </a:lnTo>
                  <a:lnTo>
                    <a:pt x="348" y="1041"/>
                  </a:lnTo>
                  <a:lnTo>
                    <a:pt x="348" y="1041"/>
                  </a:lnTo>
                  <a:lnTo>
                    <a:pt x="348" y="1041"/>
                  </a:lnTo>
                  <a:lnTo>
                    <a:pt x="348" y="1041"/>
                  </a:lnTo>
                  <a:lnTo>
                    <a:pt x="348" y="1041"/>
                  </a:lnTo>
                  <a:lnTo>
                    <a:pt x="350" y="1041"/>
                  </a:lnTo>
                  <a:lnTo>
                    <a:pt x="350" y="1041"/>
                  </a:lnTo>
                  <a:lnTo>
                    <a:pt x="350" y="1041"/>
                  </a:lnTo>
                  <a:lnTo>
                    <a:pt x="350" y="1041"/>
                  </a:lnTo>
                  <a:lnTo>
                    <a:pt x="350" y="1041"/>
                  </a:lnTo>
                  <a:lnTo>
                    <a:pt x="350" y="1041"/>
                  </a:lnTo>
                  <a:lnTo>
                    <a:pt x="353" y="1041"/>
                  </a:lnTo>
                  <a:lnTo>
                    <a:pt x="353" y="1041"/>
                  </a:lnTo>
                  <a:lnTo>
                    <a:pt x="353" y="1041"/>
                  </a:lnTo>
                  <a:lnTo>
                    <a:pt x="353" y="1041"/>
                  </a:lnTo>
                  <a:lnTo>
                    <a:pt x="353" y="1039"/>
                  </a:lnTo>
                  <a:lnTo>
                    <a:pt x="353" y="1039"/>
                  </a:lnTo>
                  <a:lnTo>
                    <a:pt x="353" y="1039"/>
                  </a:lnTo>
                  <a:lnTo>
                    <a:pt x="353" y="1039"/>
                  </a:lnTo>
                  <a:lnTo>
                    <a:pt x="353" y="1039"/>
                  </a:lnTo>
                  <a:lnTo>
                    <a:pt x="353" y="1039"/>
                  </a:lnTo>
                  <a:lnTo>
                    <a:pt x="353" y="1037"/>
                  </a:lnTo>
                  <a:lnTo>
                    <a:pt x="353" y="1037"/>
                  </a:lnTo>
                  <a:lnTo>
                    <a:pt x="350" y="1039"/>
                  </a:lnTo>
                  <a:lnTo>
                    <a:pt x="350" y="1037"/>
                  </a:lnTo>
                  <a:lnTo>
                    <a:pt x="350" y="1037"/>
                  </a:lnTo>
                  <a:lnTo>
                    <a:pt x="350" y="1037"/>
                  </a:lnTo>
                  <a:lnTo>
                    <a:pt x="350" y="1037"/>
                  </a:lnTo>
                  <a:lnTo>
                    <a:pt x="350" y="1037"/>
                  </a:lnTo>
                  <a:lnTo>
                    <a:pt x="350" y="1037"/>
                  </a:lnTo>
                  <a:lnTo>
                    <a:pt x="350" y="1037"/>
                  </a:lnTo>
                  <a:close/>
                  <a:moveTo>
                    <a:pt x="362" y="1041"/>
                  </a:moveTo>
                  <a:lnTo>
                    <a:pt x="362" y="1041"/>
                  </a:lnTo>
                  <a:lnTo>
                    <a:pt x="362" y="1039"/>
                  </a:lnTo>
                  <a:lnTo>
                    <a:pt x="360" y="1039"/>
                  </a:lnTo>
                  <a:lnTo>
                    <a:pt x="360" y="1039"/>
                  </a:lnTo>
                  <a:lnTo>
                    <a:pt x="360" y="1039"/>
                  </a:lnTo>
                  <a:lnTo>
                    <a:pt x="360" y="1039"/>
                  </a:lnTo>
                  <a:lnTo>
                    <a:pt x="360" y="1039"/>
                  </a:lnTo>
                  <a:lnTo>
                    <a:pt x="360" y="1037"/>
                  </a:lnTo>
                  <a:lnTo>
                    <a:pt x="360" y="1037"/>
                  </a:lnTo>
                  <a:lnTo>
                    <a:pt x="358" y="1037"/>
                  </a:lnTo>
                  <a:lnTo>
                    <a:pt x="358" y="1037"/>
                  </a:lnTo>
                  <a:lnTo>
                    <a:pt x="358" y="1037"/>
                  </a:lnTo>
                  <a:lnTo>
                    <a:pt x="358" y="1034"/>
                  </a:lnTo>
                  <a:lnTo>
                    <a:pt x="358" y="1037"/>
                  </a:lnTo>
                  <a:lnTo>
                    <a:pt x="355" y="1037"/>
                  </a:lnTo>
                  <a:lnTo>
                    <a:pt x="355" y="1037"/>
                  </a:lnTo>
                  <a:lnTo>
                    <a:pt x="355" y="1037"/>
                  </a:lnTo>
                  <a:lnTo>
                    <a:pt x="355" y="1037"/>
                  </a:lnTo>
                  <a:lnTo>
                    <a:pt x="355" y="1039"/>
                  </a:lnTo>
                  <a:lnTo>
                    <a:pt x="355" y="1039"/>
                  </a:lnTo>
                  <a:lnTo>
                    <a:pt x="355" y="1039"/>
                  </a:lnTo>
                  <a:lnTo>
                    <a:pt x="355" y="1039"/>
                  </a:lnTo>
                  <a:lnTo>
                    <a:pt x="358" y="1039"/>
                  </a:lnTo>
                  <a:lnTo>
                    <a:pt x="358" y="1039"/>
                  </a:lnTo>
                  <a:lnTo>
                    <a:pt x="358" y="1039"/>
                  </a:lnTo>
                  <a:lnTo>
                    <a:pt x="358" y="1041"/>
                  </a:lnTo>
                  <a:lnTo>
                    <a:pt x="355" y="1041"/>
                  </a:lnTo>
                  <a:lnTo>
                    <a:pt x="358" y="1041"/>
                  </a:lnTo>
                  <a:lnTo>
                    <a:pt x="358" y="1041"/>
                  </a:lnTo>
                  <a:lnTo>
                    <a:pt x="358" y="1041"/>
                  </a:lnTo>
                  <a:lnTo>
                    <a:pt x="358" y="1041"/>
                  </a:lnTo>
                  <a:lnTo>
                    <a:pt x="358" y="1041"/>
                  </a:lnTo>
                  <a:lnTo>
                    <a:pt x="358" y="1041"/>
                  </a:lnTo>
                  <a:lnTo>
                    <a:pt x="358" y="1039"/>
                  </a:lnTo>
                  <a:lnTo>
                    <a:pt x="358" y="1039"/>
                  </a:lnTo>
                  <a:lnTo>
                    <a:pt x="358" y="1039"/>
                  </a:lnTo>
                  <a:lnTo>
                    <a:pt x="358" y="1041"/>
                  </a:lnTo>
                  <a:lnTo>
                    <a:pt x="358" y="1041"/>
                  </a:lnTo>
                  <a:lnTo>
                    <a:pt x="360" y="1041"/>
                  </a:lnTo>
                  <a:lnTo>
                    <a:pt x="360" y="1041"/>
                  </a:lnTo>
                  <a:lnTo>
                    <a:pt x="360" y="1039"/>
                  </a:lnTo>
                  <a:lnTo>
                    <a:pt x="360" y="1039"/>
                  </a:lnTo>
                  <a:lnTo>
                    <a:pt x="360" y="1041"/>
                  </a:lnTo>
                  <a:lnTo>
                    <a:pt x="360" y="1041"/>
                  </a:lnTo>
                  <a:lnTo>
                    <a:pt x="362" y="1041"/>
                  </a:lnTo>
                  <a:lnTo>
                    <a:pt x="362" y="1041"/>
                  </a:lnTo>
                  <a:lnTo>
                    <a:pt x="362" y="1041"/>
                  </a:lnTo>
                  <a:lnTo>
                    <a:pt x="362" y="1041"/>
                  </a:lnTo>
                  <a:lnTo>
                    <a:pt x="362" y="1041"/>
                  </a:lnTo>
                  <a:lnTo>
                    <a:pt x="362" y="1041"/>
                  </a:lnTo>
                  <a:close/>
                  <a:moveTo>
                    <a:pt x="327" y="1025"/>
                  </a:moveTo>
                  <a:lnTo>
                    <a:pt x="327" y="1025"/>
                  </a:lnTo>
                  <a:lnTo>
                    <a:pt x="327" y="1025"/>
                  </a:lnTo>
                  <a:lnTo>
                    <a:pt x="327" y="1025"/>
                  </a:lnTo>
                  <a:lnTo>
                    <a:pt x="327" y="1025"/>
                  </a:lnTo>
                  <a:lnTo>
                    <a:pt x="327" y="1022"/>
                  </a:lnTo>
                  <a:lnTo>
                    <a:pt x="327" y="1022"/>
                  </a:lnTo>
                  <a:lnTo>
                    <a:pt x="327" y="1022"/>
                  </a:lnTo>
                  <a:lnTo>
                    <a:pt x="324" y="1020"/>
                  </a:lnTo>
                  <a:lnTo>
                    <a:pt x="324" y="1020"/>
                  </a:lnTo>
                  <a:lnTo>
                    <a:pt x="322" y="1020"/>
                  </a:lnTo>
                  <a:lnTo>
                    <a:pt x="322" y="1022"/>
                  </a:lnTo>
                  <a:lnTo>
                    <a:pt x="322" y="1022"/>
                  </a:lnTo>
                  <a:lnTo>
                    <a:pt x="322" y="1022"/>
                  </a:lnTo>
                  <a:lnTo>
                    <a:pt x="322" y="1022"/>
                  </a:lnTo>
                  <a:lnTo>
                    <a:pt x="320" y="1027"/>
                  </a:lnTo>
                  <a:lnTo>
                    <a:pt x="317" y="1027"/>
                  </a:lnTo>
                  <a:lnTo>
                    <a:pt x="313" y="1027"/>
                  </a:lnTo>
                  <a:lnTo>
                    <a:pt x="310" y="1027"/>
                  </a:lnTo>
                  <a:lnTo>
                    <a:pt x="310" y="1027"/>
                  </a:lnTo>
                  <a:lnTo>
                    <a:pt x="310" y="1027"/>
                  </a:lnTo>
                  <a:lnTo>
                    <a:pt x="310" y="1027"/>
                  </a:lnTo>
                  <a:lnTo>
                    <a:pt x="308" y="1027"/>
                  </a:lnTo>
                  <a:lnTo>
                    <a:pt x="308" y="1027"/>
                  </a:lnTo>
                  <a:lnTo>
                    <a:pt x="308" y="1027"/>
                  </a:lnTo>
                  <a:lnTo>
                    <a:pt x="308" y="1027"/>
                  </a:lnTo>
                  <a:lnTo>
                    <a:pt x="308" y="1027"/>
                  </a:lnTo>
                  <a:lnTo>
                    <a:pt x="308" y="1027"/>
                  </a:lnTo>
                  <a:lnTo>
                    <a:pt x="306" y="1027"/>
                  </a:lnTo>
                  <a:lnTo>
                    <a:pt x="306" y="1027"/>
                  </a:lnTo>
                  <a:lnTo>
                    <a:pt x="303" y="1025"/>
                  </a:lnTo>
                  <a:lnTo>
                    <a:pt x="303" y="1025"/>
                  </a:lnTo>
                  <a:lnTo>
                    <a:pt x="303" y="1025"/>
                  </a:lnTo>
                  <a:lnTo>
                    <a:pt x="301" y="1027"/>
                  </a:lnTo>
                  <a:lnTo>
                    <a:pt x="301" y="1027"/>
                  </a:lnTo>
                  <a:lnTo>
                    <a:pt x="301" y="1027"/>
                  </a:lnTo>
                  <a:lnTo>
                    <a:pt x="301" y="1027"/>
                  </a:lnTo>
                  <a:lnTo>
                    <a:pt x="301" y="1027"/>
                  </a:lnTo>
                  <a:lnTo>
                    <a:pt x="301" y="1027"/>
                  </a:lnTo>
                  <a:lnTo>
                    <a:pt x="301" y="1030"/>
                  </a:lnTo>
                  <a:lnTo>
                    <a:pt x="301" y="1030"/>
                  </a:lnTo>
                  <a:lnTo>
                    <a:pt x="301" y="1030"/>
                  </a:lnTo>
                  <a:lnTo>
                    <a:pt x="301" y="1030"/>
                  </a:lnTo>
                  <a:lnTo>
                    <a:pt x="301" y="1030"/>
                  </a:lnTo>
                  <a:lnTo>
                    <a:pt x="303" y="1027"/>
                  </a:lnTo>
                  <a:lnTo>
                    <a:pt x="303" y="1027"/>
                  </a:lnTo>
                  <a:lnTo>
                    <a:pt x="306" y="1030"/>
                  </a:lnTo>
                  <a:lnTo>
                    <a:pt x="308" y="1030"/>
                  </a:lnTo>
                  <a:lnTo>
                    <a:pt x="308" y="1030"/>
                  </a:lnTo>
                  <a:lnTo>
                    <a:pt x="308" y="1030"/>
                  </a:lnTo>
                  <a:lnTo>
                    <a:pt x="310" y="1030"/>
                  </a:lnTo>
                  <a:lnTo>
                    <a:pt x="310" y="1030"/>
                  </a:lnTo>
                  <a:lnTo>
                    <a:pt x="313" y="1030"/>
                  </a:lnTo>
                  <a:lnTo>
                    <a:pt x="313" y="1030"/>
                  </a:lnTo>
                  <a:lnTo>
                    <a:pt x="313" y="1030"/>
                  </a:lnTo>
                  <a:lnTo>
                    <a:pt x="313" y="1032"/>
                  </a:lnTo>
                  <a:lnTo>
                    <a:pt x="313" y="1032"/>
                  </a:lnTo>
                  <a:lnTo>
                    <a:pt x="313" y="1032"/>
                  </a:lnTo>
                  <a:lnTo>
                    <a:pt x="313" y="1032"/>
                  </a:lnTo>
                  <a:lnTo>
                    <a:pt x="313" y="1032"/>
                  </a:lnTo>
                  <a:lnTo>
                    <a:pt x="315" y="1032"/>
                  </a:lnTo>
                  <a:lnTo>
                    <a:pt x="315" y="1034"/>
                  </a:lnTo>
                  <a:lnTo>
                    <a:pt x="315" y="1034"/>
                  </a:lnTo>
                  <a:lnTo>
                    <a:pt x="317" y="1032"/>
                  </a:lnTo>
                  <a:lnTo>
                    <a:pt x="317" y="1034"/>
                  </a:lnTo>
                  <a:lnTo>
                    <a:pt x="317" y="1034"/>
                  </a:lnTo>
                  <a:lnTo>
                    <a:pt x="317" y="1032"/>
                  </a:lnTo>
                  <a:lnTo>
                    <a:pt x="317" y="1032"/>
                  </a:lnTo>
                  <a:lnTo>
                    <a:pt x="317" y="1032"/>
                  </a:lnTo>
                  <a:lnTo>
                    <a:pt x="317" y="1032"/>
                  </a:lnTo>
                  <a:lnTo>
                    <a:pt x="320" y="1034"/>
                  </a:lnTo>
                  <a:lnTo>
                    <a:pt x="320" y="1032"/>
                  </a:lnTo>
                  <a:lnTo>
                    <a:pt x="322" y="1032"/>
                  </a:lnTo>
                  <a:lnTo>
                    <a:pt x="322" y="1030"/>
                  </a:lnTo>
                  <a:lnTo>
                    <a:pt x="322" y="1030"/>
                  </a:lnTo>
                  <a:lnTo>
                    <a:pt x="322" y="1027"/>
                  </a:lnTo>
                  <a:lnTo>
                    <a:pt x="324" y="1027"/>
                  </a:lnTo>
                  <a:lnTo>
                    <a:pt x="324" y="1025"/>
                  </a:lnTo>
                  <a:lnTo>
                    <a:pt x="327" y="1025"/>
                  </a:lnTo>
                  <a:close/>
                  <a:moveTo>
                    <a:pt x="251" y="1015"/>
                  </a:moveTo>
                  <a:lnTo>
                    <a:pt x="251" y="1015"/>
                  </a:lnTo>
                  <a:lnTo>
                    <a:pt x="251" y="1015"/>
                  </a:lnTo>
                  <a:lnTo>
                    <a:pt x="251" y="1015"/>
                  </a:lnTo>
                  <a:lnTo>
                    <a:pt x="251" y="1015"/>
                  </a:lnTo>
                  <a:lnTo>
                    <a:pt x="251" y="1015"/>
                  </a:lnTo>
                  <a:lnTo>
                    <a:pt x="251" y="1015"/>
                  </a:lnTo>
                  <a:lnTo>
                    <a:pt x="251" y="1015"/>
                  </a:lnTo>
                  <a:lnTo>
                    <a:pt x="251" y="1015"/>
                  </a:lnTo>
                  <a:lnTo>
                    <a:pt x="251" y="1015"/>
                  </a:lnTo>
                  <a:close/>
                  <a:moveTo>
                    <a:pt x="346" y="1039"/>
                  </a:moveTo>
                  <a:lnTo>
                    <a:pt x="346" y="1039"/>
                  </a:lnTo>
                  <a:lnTo>
                    <a:pt x="346" y="1037"/>
                  </a:lnTo>
                  <a:lnTo>
                    <a:pt x="348" y="1037"/>
                  </a:lnTo>
                  <a:lnTo>
                    <a:pt x="348" y="1037"/>
                  </a:lnTo>
                  <a:lnTo>
                    <a:pt x="348" y="1037"/>
                  </a:lnTo>
                  <a:lnTo>
                    <a:pt x="348" y="1037"/>
                  </a:lnTo>
                  <a:lnTo>
                    <a:pt x="348" y="1034"/>
                  </a:lnTo>
                  <a:lnTo>
                    <a:pt x="348" y="1034"/>
                  </a:lnTo>
                  <a:lnTo>
                    <a:pt x="346" y="1034"/>
                  </a:lnTo>
                  <a:lnTo>
                    <a:pt x="346" y="1034"/>
                  </a:lnTo>
                  <a:lnTo>
                    <a:pt x="346" y="1034"/>
                  </a:lnTo>
                  <a:lnTo>
                    <a:pt x="346" y="1034"/>
                  </a:lnTo>
                  <a:lnTo>
                    <a:pt x="346" y="1034"/>
                  </a:lnTo>
                  <a:lnTo>
                    <a:pt x="346" y="1034"/>
                  </a:lnTo>
                  <a:lnTo>
                    <a:pt x="343" y="1034"/>
                  </a:lnTo>
                  <a:lnTo>
                    <a:pt x="343" y="1034"/>
                  </a:lnTo>
                  <a:lnTo>
                    <a:pt x="343" y="1034"/>
                  </a:lnTo>
                  <a:lnTo>
                    <a:pt x="341" y="1034"/>
                  </a:lnTo>
                  <a:lnTo>
                    <a:pt x="341" y="1032"/>
                  </a:lnTo>
                  <a:lnTo>
                    <a:pt x="341" y="1032"/>
                  </a:lnTo>
                  <a:lnTo>
                    <a:pt x="341" y="1032"/>
                  </a:lnTo>
                  <a:lnTo>
                    <a:pt x="343" y="1032"/>
                  </a:lnTo>
                  <a:lnTo>
                    <a:pt x="341" y="1032"/>
                  </a:lnTo>
                  <a:lnTo>
                    <a:pt x="341" y="1032"/>
                  </a:lnTo>
                  <a:lnTo>
                    <a:pt x="341" y="1032"/>
                  </a:lnTo>
                  <a:lnTo>
                    <a:pt x="341" y="1030"/>
                  </a:lnTo>
                  <a:lnTo>
                    <a:pt x="343" y="1030"/>
                  </a:lnTo>
                  <a:lnTo>
                    <a:pt x="343" y="1030"/>
                  </a:lnTo>
                  <a:lnTo>
                    <a:pt x="343" y="1030"/>
                  </a:lnTo>
                  <a:lnTo>
                    <a:pt x="343" y="1030"/>
                  </a:lnTo>
                  <a:lnTo>
                    <a:pt x="346" y="1030"/>
                  </a:lnTo>
                  <a:lnTo>
                    <a:pt x="346" y="1030"/>
                  </a:lnTo>
                  <a:lnTo>
                    <a:pt x="346" y="1027"/>
                  </a:lnTo>
                  <a:lnTo>
                    <a:pt x="346" y="1027"/>
                  </a:lnTo>
                  <a:lnTo>
                    <a:pt x="346" y="1027"/>
                  </a:lnTo>
                  <a:lnTo>
                    <a:pt x="346" y="1025"/>
                  </a:lnTo>
                  <a:lnTo>
                    <a:pt x="346" y="1025"/>
                  </a:lnTo>
                  <a:lnTo>
                    <a:pt x="346" y="1025"/>
                  </a:lnTo>
                  <a:lnTo>
                    <a:pt x="346" y="1025"/>
                  </a:lnTo>
                  <a:lnTo>
                    <a:pt x="346" y="1025"/>
                  </a:lnTo>
                  <a:lnTo>
                    <a:pt x="343" y="1025"/>
                  </a:lnTo>
                  <a:lnTo>
                    <a:pt x="343" y="1025"/>
                  </a:lnTo>
                  <a:lnTo>
                    <a:pt x="343" y="1025"/>
                  </a:lnTo>
                  <a:lnTo>
                    <a:pt x="343" y="1027"/>
                  </a:lnTo>
                  <a:lnTo>
                    <a:pt x="341" y="1025"/>
                  </a:lnTo>
                  <a:lnTo>
                    <a:pt x="341" y="1025"/>
                  </a:lnTo>
                  <a:lnTo>
                    <a:pt x="341" y="1025"/>
                  </a:lnTo>
                  <a:lnTo>
                    <a:pt x="339" y="1025"/>
                  </a:lnTo>
                  <a:lnTo>
                    <a:pt x="339" y="1025"/>
                  </a:lnTo>
                  <a:lnTo>
                    <a:pt x="339" y="1025"/>
                  </a:lnTo>
                  <a:lnTo>
                    <a:pt x="336" y="1025"/>
                  </a:lnTo>
                  <a:lnTo>
                    <a:pt x="336" y="1027"/>
                  </a:lnTo>
                  <a:lnTo>
                    <a:pt x="336" y="1030"/>
                  </a:lnTo>
                  <a:lnTo>
                    <a:pt x="339" y="1030"/>
                  </a:lnTo>
                  <a:lnTo>
                    <a:pt x="336" y="1030"/>
                  </a:lnTo>
                  <a:lnTo>
                    <a:pt x="336" y="1030"/>
                  </a:lnTo>
                  <a:lnTo>
                    <a:pt x="336" y="1030"/>
                  </a:lnTo>
                  <a:lnTo>
                    <a:pt x="336" y="1032"/>
                  </a:lnTo>
                  <a:lnTo>
                    <a:pt x="336" y="1032"/>
                  </a:lnTo>
                  <a:lnTo>
                    <a:pt x="336" y="1032"/>
                  </a:lnTo>
                  <a:lnTo>
                    <a:pt x="336" y="1034"/>
                  </a:lnTo>
                  <a:lnTo>
                    <a:pt x="336" y="1034"/>
                  </a:lnTo>
                  <a:lnTo>
                    <a:pt x="336" y="1034"/>
                  </a:lnTo>
                  <a:lnTo>
                    <a:pt x="334" y="1034"/>
                  </a:lnTo>
                  <a:lnTo>
                    <a:pt x="332" y="1032"/>
                  </a:lnTo>
                  <a:lnTo>
                    <a:pt x="332" y="1032"/>
                  </a:lnTo>
                  <a:lnTo>
                    <a:pt x="332" y="1032"/>
                  </a:lnTo>
                  <a:lnTo>
                    <a:pt x="332" y="1030"/>
                  </a:lnTo>
                  <a:lnTo>
                    <a:pt x="332" y="1030"/>
                  </a:lnTo>
                  <a:lnTo>
                    <a:pt x="332" y="1032"/>
                  </a:lnTo>
                  <a:lnTo>
                    <a:pt x="329" y="1032"/>
                  </a:lnTo>
                  <a:lnTo>
                    <a:pt x="329" y="1032"/>
                  </a:lnTo>
                  <a:lnTo>
                    <a:pt x="329" y="1034"/>
                  </a:lnTo>
                  <a:lnTo>
                    <a:pt x="332" y="1034"/>
                  </a:lnTo>
                  <a:lnTo>
                    <a:pt x="332" y="1034"/>
                  </a:lnTo>
                  <a:lnTo>
                    <a:pt x="334" y="1034"/>
                  </a:lnTo>
                  <a:lnTo>
                    <a:pt x="332" y="1034"/>
                  </a:lnTo>
                  <a:lnTo>
                    <a:pt x="332" y="1034"/>
                  </a:lnTo>
                  <a:lnTo>
                    <a:pt x="332" y="1034"/>
                  </a:lnTo>
                  <a:lnTo>
                    <a:pt x="332" y="1034"/>
                  </a:lnTo>
                  <a:lnTo>
                    <a:pt x="332" y="1034"/>
                  </a:lnTo>
                  <a:lnTo>
                    <a:pt x="329" y="1034"/>
                  </a:lnTo>
                  <a:lnTo>
                    <a:pt x="329" y="1034"/>
                  </a:lnTo>
                  <a:lnTo>
                    <a:pt x="329" y="1037"/>
                  </a:lnTo>
                  <a:lnTo>
                    <a:pt x="329" y="1037"/>
                  </a:lnTo>
                  <a:lnTo>
                    <a:pt x="329" y="1037"/>
                  </a:lnTo>
                  <a:lnTo>
                    <a:pt x="324" y="1039"/>
                  </a:lnTo>
                  <a:lnTo>
                    <a:pt x="324" y="1039"/>
                  </a:lnTo>
                  <a:lnTo>
                    <a:pt x="324" y="1041"/>
                  </a:lnTo>
                  <a:lnTo>
                    <a:pt x="324" y="1041"/>
                  </a:lnTo>
                  <a:lnTo>
                    <a:pt x="324" y="1041"/>
                  </a:lnTo>
                  <a:lnTo>
                    <a:pt x="324" y="1041"/>
                  </a:lnTo>
                  <a:lnTo>
                    <a:pt x="327" y="1041"/>
                  </a:lnTo>
                  <a:lnTo>
                    <a:pt x="327" y="1041"/>
                  </a:lnTo>
                  <a:lnTo>
                    <a:pt x="327" y="1041"/>
                  </a:lnTo>
                  <a:lnTo>
                    <a:pt x="327" y="1041"/>
                  </a:lnTo>
                  <a:lnTo>
                    <a:pt x="332" y="1037"/>
                  </a:lnTo>
                  <a:lnTo>
                    <a:pt x="332" y="1037"/>
                  </a:lnTo>
                  <a:lnTo>
                    <a:pt x="332" y="1039"/>
                  </a:lnTo>
                  <a:lnTo>
                    <a:pt x="332" y="1039"/>
                  </a:lnTo>
                  <a:lnTo>
                    <a:pt x="332" y="1041"/>
                  </a:lnTo>
                  <a:lnTo>
                    <a:pt x="332" y="1041"/>
                  </a:lnTo>
                  <a:lnTo>
                    <a:pt x="332" y="1041"/>
                  </a:lnTo>
                  <a:lnTo>
                    <a:pt x="329" y="1041"/>
                  </a:lnTo>
                  <a:lnTo>
                    <a:pt x="329" y="1041"/>
                  </a:lnTo>
                  <a:lnTo>
                    <a:pt x="329" y="1044"/>
                  </a:lnTo>
                  <a:lnTo>
                    <a:pt x="329" y="1044"/>
                  </a:lnTo>
                  <a:lnTo>
                    <a:pt x="332" y="1044"/>
                  </a:lnTo>
                  <a:lnTo>
                    <a:pt x="332" y="1044"/>
                  </a:lnTo>
                  <a:lnTo>
                    <a:pt x="332" y="1041"/>
                  </a:lnTo>
                  <a:lnTo>
                    <a:pt x="334" y="1044"/>
                  </a:lnTo>
                  <a:lnTo>
                    <a:pt x="334" y="1044"/>
                  </a:lnTo>
                  <a:lnTo>
                    <a:pt x="334" y="1044"/>
                  </a:lnTo>
                  <a:lnTo>
                    <a:pt x="334" y="1041"/>
                  </a:lnTo>
                  <a:lnTo>
                    <a:pt x="334" y="1041"/>
                  </a:lnTo>
                  <a:lnTo>
                    <a:pt x="334" y="1041"/>
                  </a:lnTo>
                  <a:lnTo>
                    <a:pt x="334" y="1041"/>
                  </a:lnTo>
                  <a:lnTo>
                    <a:pt x="334" y="1039"/>
                  </a:lnTo>
                  <a:lnTo>
                    <a:pt x="336" y="1041"/>
                  </a:lnTo>
                  <a:lnTo>
                    <a:pt x="336" y="1041"/>
                  </a:lnTo>
                  <a:lnTo>
                    <a:pt x="336" y="1041"/>
                  </a:lnTo>
                  <a:lnTo>
                    <a:pt x="336" y="1041"/>
                  </a:lnTo>
                  <a:lnTo>
                    <a:pt x="336" y="1041"/>
                  </a:lnTo>
                  <a:lnTo>
                    <a:pt x="336" y="1041"/>
                  </a:lnTo>
                  <a:lnTo>
                    <a:pt x="339" y="1041"/>
                  </a:lnTo>
                  <a:lnTo>
                    <a:pt x="339" y="1041"/>
                  </a:lnTo>
                  <a:lnTo>
                    <a:pt x="339" y="1041"/>
                  </a:lnTo>
                  <a:lnTo>
                    <a:pt x="339" y="1041"/>
                  </a:lnTo>
                  <a:lnTo>
                    <a:pt x="339" y="1041"/>
                  </a:lnTo>
                  <a:lnTo>
                    <a:pt x="339" y="1041"/>
                  </a:lnTo>
                  <a:lnTo>
                    <a:pt x="339" y="1041"/>
                  </a:lnTo>
                  <a:lnTo>
                    <a:pt x="343" y="1039"/>
                  </a:lnTo>
                  <a:lnTo>
                    <a:pt x="343" y="1039"/>
                  </a:lnTo>
                  <a:lnTo>
                    <a:pt x="343" y="1041"/>
                  </a:lnTo>
                  <a:lnTo>
                    <a:pt x="346" y="1041"/>
                  </a:lnTo>
                  <a:lnTo>
                    <a:pt x="346" y="1041"/>
                  </a:lnTo>
                  <a:lnTo>
                    <a:pt x="346" y="1039"/>
                  </a:lnTo>
                  <a:lnTo>
                    <a:pt x="346" y="1039"/>
                  </a:lnTo>
                  <a:lnTo>
                    <a:pt x="346" y="1039"/>
                  </a:lnTo>
                  <a:close/>
                  <a:moveTo>
                    <a:pt x="265" y="1003"/>
                  </a:moveTo>
                  <a:lnTo>
                    <a:pt x="263" y="1003"/>
                  </a:lnTo>
                  <a:lnTo>
                    <a:pt x="263" y="1006"/>
                  </a:lnTo>
                  <a:lnTo>
                    <a:pt x="263" y="1006"/>
                  </a:lnTo>
                  <a:lnTo>
                    <a:pt x="261" y="1006"/>
                  </a:lnTo>
                  <a:lnTo>
                    <a:pt x="263" y="1008"/>
                  </a:lnTo>
                  <a:lnTo>
                    <a:pt x="263" y="1008"/>
                  </a:lnTo>
                  <a:lnTo>
                    <a:pt x="263" y="1008"/>
                  </a:lnTo>
                  <a:lnTo>
                    <a:pt x="265" y="1011"/>
                  </a:lnTo>
                  <a:lnTo>
                    <a:pt x="265" y="1008"/>
                  </a:lnTo>
                  <a:lnTo>
                    <a:pt x="265" y="1006"/>
                  </a:lnTo>
                  <a:lnTo>
                    <a:pt x="265" y="1006"/>
                  </a:lnTo>
                  <a:lnTo>
                    <a:pt x="265" y="1003"/>
                  </a:lnTo>
                  <a:close/>
                  <a:moveTo>
                    <a:pt x="100" y="897"/>
                  </a:moveTo>
                  <a:lnTo>
                    <a:pt x="97" y="897"/>
                  </a:lnTo>
                  <a:lnTo>
                    <a:pt x="97" y="895"/>
                  </a:lnTo>
                  <a:lnTo>
                    <a:pt x="97" y="897"/>
                  </a:lnTo>
                  <a:lnTo>
                    <a:pt x="97" y="899"/>
                  </a:lnTo>
                  <a:lnTo>
                    <a:pt x="100" y="899"/>
                  </a:lnTo>
                  <a:lnTo>
                    <a:pt x="100" y="899"/>
                  </a:lnTo>
                  <a:lnTo>
                    <a:pt x="100" y="897"/>
                  </a:lnTo>
                  <a:lnTo>
                    <a:pt x="100" y="897"/>
                  </a:lnTo>
                  <a:close/>
                  <a:moveTo>
                    <a:pt x="50" y="847"/>
                  </a:moveTo>
                  <a:lnTo>
                    <a:pt x="48" y="847"/>
                  </a:lnTo>
                  <a:lnTo>
                    <a:pt x="48" y="847"/>
                  </a:lnTo>
                  <a:lnTo>
                    <a:pt x="48" y="847"/>
                  </a:lnTo>
                  <a:lnTo>
                    <a:pt x="48" y="847"/>
                  </a:lnTo>
                  <a:lnTo>
                    <a:pt x="50" y="850"/>
                  </a:lnTo>
                  <a:lnTo>
                    <a:pt x="50" y="850"/>
                  </a:lnTo>
                  <a:lnTo>
                    <a:pt x="50" y="847"/>
                  </a:lnTo>
                  <a:close/>
                  <a:moveTo>
                    <a:pt x="249" y="1027"/>
                  </a:moveTo>
                  <a:lnTo>
                    <a:pt x="249" y="1027"/>
                  </a:lnTo>
                  <a:lnTo>
                    <a:pt x="249" y="1027"/>
                  </a:lnTo>
                  <a:lnTo>
                    <a:pt x="249" y="1027"/>
                  </a:lnTo>
                  <a:lnTo>
                    <a:pt x="249" y="1030"/>
                  </a:lnTo>
                  <a:lnTo>
                    <a:pt x="246" y="1030"/>
                  </a:lnTo>
                  <a:lnTo>
                    <a:pt x="246" y="1030"/>
                  </a:lnTo>
                  <a:lnTo>
                    <a:pt x="246" y="1032"/>
                  </a:lnTo>
                  <a:lnTo>
                    <a:pt x="246" y="1032"/>
                  </a:lnTo>
                  <a:lnTo>
                    <a:pt x="249" y="1030"/>
                  </a:lnTo>
                  <a:lnTo>
                    <a:pt x="249" y="1030"/>
                  </a:lnTo>
                  <a:lnTo>
                    <a:pt x="251" y="1030"/>
                  </a:lnTo>
                  <a:lnTo>
                    <a:pt x="251" y="1030"/>
                  </a:lnTo>
                  <a:lnTo>
                    <a:pt x="251" y="1027"/>
                  </a:lnTo>
                  <a:lnTo>
                    <a:pt x="249" y="1027"/>
                  </a:lnTo>
                  <a:lnTo>
                    <a:pt x="249" y="1027"/>
                  </a:lnTo>
                  <a:close/>
                  <a:moveTo>
                    <a:pt x="1044" y="902"/>
                  </a:moveTo>
                  <a:lnTo>
                    <a:pt x="1044" y="902"/>
                  </a:lnTo>
                  <a:lnTo>
                    <a:pt x="1044" y="902"/>
                  </a:lnTo>
                  <a:lnTo>
                    <a:pt x="1044" y="902"/>
                  </a:lnTo>
                  <a:lnTo>
                    <a:pt x="1044" y="899"/>
                  </a:lnTo>
                  <a:lnTo>
                    <a:pt x="1041" y="899"/>
                  </a:lnTo>
                  <a:lnTo>
                    <a:pt x="1039" y="902"/>
                  </a:lnTo>
                  <a:lnTo>
                    <a:pt x="1039" y="902"/>
                  </a:lnTo>
                  <a:lnTo>
                    <a:pt x="1041" y="902"/>
                  </a:lnTo>
                  <a:lnTo>
                    <a:pt x="1041" y="902"/>
                  </a:lnTo>
                  <a:lnTo>
                    <a:pt x="1041" y="904"/>
                  </a:lnTo>
                  <a:lnTo>
                    <a:pt x="1041" y="904"/>
                  </a:lnTo>
                  <a:lnTo>
                    <a:pt x="1044" y="904"/>
                  </a:lnTo>
                  <a:lnTo>
                    <a:pt x="1044" y="902"/>
                  </a:lnTo>
                  <a:lnTo>
                    <a:pt x="1044" y="902"/>
                  </a:lnTo>
                  <a:lnTo>
                    <a:pt x="1044" y="902"/>
                  </a:lnTo>
                  <a:lnTo>
                    <a:pt x="1044" y="902"/>
                  </a:lnTo>
                  <a:close/>
                  <a:moveTo>
                    <a:pt x="173" y="963"/>
                  </a:moveTo>
                  <a:lnTo>
                    <a:pt x="173" y="963"/>
                  </a:lnTo>
                  <a:lnTo>
                    <a:pt x="175" y="963"/>
                  </a:lnTo>
                  <a:lnTo>
                    <a:pt x="175" y="963"/>
                  </a:lnTo>
                  <a:lnTo>
                    <a:pt x="175" y="963"/>
                  </a:lnTo>
                  <a:lnTo>
                    <a:pt x="175" y="963"/>
                  </a:lnTo>
                  <a:lnTo>
                    <a:pt x="175" y="963"/>
                  </a:lnTo>
                  <a:lnTo>
                    <a:pt x="178" y="961"/>
                  </a:lnTo>
                  <a:lnTo>
                    <a:pt x="178" y="961"/>
                  </a:lnTo>
                  <a:lnTo>
                    <a:pt x="178" y="961"/>
                  </a:lnTo>
                  <a:lnTo>
                    <a:pt x="178" y="961"/>
                  </a:lnTo>
                  <a:lnTo>
                    <a:pt x="178" y="959"/>
                  </a:lnTo>
                  <a:lnTo>
                    <a:pt x="175" y="959"/>
                  </a:lnTo>
                  <a:lnTo>
                    <a:pt x="175" y="959"/>
                  </a:lnTo>
                  <a:lnTo>
                    <a:pt x="175" y="959"/>
                  </a:lnTo>
                  <a:lnTo>
                    <a:pt x="175" y="956"/>
                  </a:lnTo>
                  <a:lnTo>
                    <a:pt x="175" y="959"/>
                  </a:lnTo>
                  <a:lnTo>
                    <a:pt x="175" y="956"/>
                  </a:lnTo>
                  <a:lnTo>
                    <a:pt x="175" y="956"/>
                  </a:lnTo>
                  <a:lnTo>
                    <a:pt x="173" y="959"/>
                  </a:lnTo>
                  <a:lnTo>
                    <a:pt x="173" y="959"/>
                  </a:lnTo>
                  <a:lnTo>
                    <a:pt x="173" y="959"/>
                  </a:lnTo>
                  <a:lnTo>
                    <a:pt x="173" y="959"/>
                  </a:lnTo>
                  <a:lnTo>
                    <a:pt x="173" y="961"/>
                  </a:lnTo>
                  <a:lnTo>
                    <a:pt x="173" y="961"/>
                  </a:lnTo>
                  <a:lnTo>
                    <a:pt x="173" y="963"/>
                  </a:lnTo>
                  <a:close/>
                  <a:moveTo>
                    <a:pt x="17" y="824"/>
                  </a:moveTo>
                  <a:lnTo>
                    <a:pt x="17" y="824"/>
                  </a:lnTo>
                  <a:lnTo>
                    <a:pt x="19" y="824"/>
                  </a:lnTo>
                  <a:lnTo>
                    <a:pt x="19" y="826"/>
                  </a:lnTo>
                  <a:lnTo>
                    <a:pt x="19" y="826"/>
                  </a:lnTo>
                  <a:lnTo>
                    <a:pt x="19" y="828"/>
                  </a:lnTo>
                  <a:lnTo>
                    <a:pt x="19" y="828"/>
                  </a:lnTo>
                  <a:lnTo>
                    <a:pt x="19" y="828"/>
                  </a:lnTo>
                  <a:lnTo>
                    <a:pt x="22" y="828"/>
                  </a:lnTo>
                  <a:lnTo>
                    <a:pt x="22" y="828"/>
                  </a:lnTo>
                  <a:lnTo>
                    <a:pt x="22" y="826"/>
                  </a:lnTo>
                  <a:lnTo>
                    <a:pt x="22" y="826"/>
                  </a:lnTo>
                  <a:lnTo>
                    <a:pt x="22" y="826"/>
                  </a:lnTo>
                  <a:lnTo>
                    <a:pt x="22" y="826"/>
                  </a:lnTo>
                  <a:lnTo>
                    <a:pt x="22" y="826"/>
                  </a:lnTo>
                  <a:lnTo>
                    <a:pt x="22" y="826"/>
                  </a:lnTo>
                  <a:lnTo>
                    <a:pt x="24" y="826"/>
                  </a:lnTo>
                  <a:lnTo>
                    <a:pt x="24" y="826"/>
                  </a:lnTo>
                  <a:lnTo>
                    <a:pt x="24" y="826"/>
                  </a:lnTo>
                  <a:lnTo>
                    <a:pt x="24" y="828"/>
                  </a:lnTo>
                  <a:lnTo>
                    <a:pt x="24" y="828"/>
                  </a:lnTo>
                  <a:lnTo>
                    <a:pt x="26" y="831"/>
                  </a:lnTo>
                  <a:lnTo>
                    <a:pt x="26" y="828"/>
                  </a:lnTo>
                  <a:lnTo>
                    <a:pt x="26" y="828"/>
                  </a:lnTo>
                  <a:lnTo>
                    <a:pt x="29" y="831"/>
                  </a:lnTo>
                  <a:lnTo>
                    <a:pt x="29" y="831"/>
                  </a:lnTo>
                  <a:lnTo>
                    <a:pt x="29" y="831"/>
                  </a:lnTo>
                  <a:lnTo>
                    <a:pt x="31" y="828"/>
                  </a:lnTo>
                  <a:lnTo>
                    <a:pt x="29" y="828"/>
                  </a:lnTo>
                  <a:lnTo>
                    <a:pt x="26" y="828"/>
                  </a:lnTo>
                  <a:lnTo>
                    <a:pt x="26" y="826"/>
                  </a:lnTo>
                  <a:lnTo>
                    <a:pt x="24" y="826"/>
                  </a:lnTo>
                  <a:lnTo>
                    <a:pt x="26" y="826"/>
                  </a:lnTo>
                  <a:lnTo>
                    <a:pt x="26" y="826"/>
                  </a:lnTo>
                  <a:lnTo>
                    <a:pt x="29" y="826"/>
                  </a:lnTo>
                  <a:lnTo>
                    <a:pt x="29" y="824"/>
                  </a:lnTo>
                  <a:lnTo>
                    <a:pt x="29" y="824"/>
                  </a:lnTo>
                  <a:lnTo>
                    <a:pt x="26" y="821"/>
                  </a:lnTo>
                  <a:lnTo>
                    <a:pt x="26" y="821"/>
                  </a:lnTo>
                  <a:lnTo>
                    <a:pt x="26" y="821"/>
                  </a:lnTo>
                  <a:lnTo>
                    <a:pt x="24" y="821"/>
                  </a:lnTo>
                  <a:lnTo>
                    <a:pt x="24" y="821"/>
                  </a:lnTo>
                  <a:lnTo>
                    <a:pt x="24" y="821"/>
                  </a:lnTo>
                  <a:lnTo>
                    <a:pt x="24" y="821"/>
                  </a:lnTo>
                  <a:lnTo>
                    <a:pt x="22" y="821"/>
                  </a:lnTo>
                  <a:lnTo>
                    <a:pt x="24" y="819"/>
                  </a:lnTo>
                  <a:lnTo>
                    <a:pt x="24" y="819"/>
                  </a:lnTo>
                  <a:lnTo>
                    <a:pt x="26" y="819"/>
                  </a:lnTo>
                  <a:lnTo>
                    <a:pt x="24" y="819"/>
                  </a:lnTo>
                  <a:lnTo>
                    <a:pt x="24" y="817"/>
                  </a:lnTo>
                  <a:lnTo>
                    <a:pt x="24" y="817"/>
                  </a:lnTo>
                  <a:lnTo>
                    <a:pt x="22" y="814"/>
                  </a:lnTo>
                  <a:lnTo>
                    <a:pt x="19" y="814"/>
                  </a:lnTo>
                  <a:lnTo>
                    <a:pt x="19" y="814"/>
                  </a:lnTo>
                  <a:lnTo>
                    <a:pt x="19" y="814"/>
                  </a:lnTo>
                  <a:lnTo>
                    <a:pt x="17" y="814"/>
                  </a:lnTo>
                  <a:lnTo>
                    <a:pt x="17" y="814"/>
                  </a:lnTo>
                  <a:lnTo>
                    <a:pt x="17" y="814"/>
                  </a:lnTo>
                  <a:lnTo>
                    <a:pt x="17" y="814"/>
                  </a:lnTo>
                  <a:lnTo>
                    <a:pt x="17" y="812"/>
                  </a:lnTo>
                  <a:lnTo>
                    <a:pt x="17" y="812"/>
                  </a:lnTo>
                  <a:lnTo>
                    <a:pt x="15" y="809"/>
                  </a:lnTo>
                  <a:lnTo>
                    <a:pt x="12" y="809"/>
                  </a:lnTo>
                  <a:lnTo>
                    <a:pt x="12" y="809"/>
                  </a:lnTo>
                  <a:lnTo>
                    <a:pt x="12" y="809"/>
                  </a:lnTo>
                  <a:lnTo>
                    <a:pt x="10" y="807"/>
                  </a:lnTo>
                  <a:lnTo>
                    <a:pt x="5" y="807"/>
                  </a:lnTo>
                  <a:lnTo>
                    <a:pt x="5" y="809"/>
                  </a:lnTo>
                  <a:lnTo>
                    <a:pt x="5" y="807"/>
                  </a:lnTo>
                  <a:lnTo>
                    <a:pt x="0" y="809"/>
                  </a:lnTo>
                  <a:lnTo>
                    <a:pt x="3" y="809"/>
                  </a:lnTo>
                  <a:lnTo>
                    <a:pt x="3" y="809"/>
                  </a:lnTo>
                  <a:lnTo>
                    <a:pt x="3" y="809"/>
                  </a:lnTo>
                  <a:lnTo>
                    <a:pt x="3" y="812"/>
                  </a:lnTo>
                  <a:lnTo>
                    <a:pt x="5" y="812"/>
                  </a:lnTo>
                  <a:lnTo>
                    <a:pt x="7" y="812"/>
                  </a:lnTo>
                  <a:lnTo>
                    <a:pt x="7" y="812"/>
                  </a:lnTo>
                  <a:lnTo>
                    <a:pt x="7" y="812"/>
                  </a:lnTo>
                  <a:lnTo>
                    <a:pt x="5" y="814"/>
                  </a:lnTo>
                  <a:lnTo>
                    <a:pt x="5" y="814"/>
                  </a:lnTo>
                  <a:lnTo>
                    <a:pt x="5" y="814"/>
                  </a:lnTo>
                  <a:lnTo>
                    <a:pt x="7" y="817"/>
                  </a:lnTo>
                  <a:lnTo>
                    <a:pt x="10" y="817"/>
                  </a:lnTo>
                  <a:lnTo>
                    <a:pt x="10" y="817"/>
                  </a:lnTo>
                  <a:lnTo>
                    <a:pt x="10" y="817"/>
                  </a:lnTo>
                  <a:lnTo>
                    <a:pt x="10" y="817"/>
                  </a:lnTo>
                  <a:lnTo>
                    <a:pt x="12" y="817"/>
                  </a:lnTo>
                  <a:lnTo>
                    <a:pt x="10" y="817"/>
                  </a:lnTo>
                  <a:lnTo>
                    <a:pt x="10" y="819"/>
                  </a:lnTo>
                  <a:lnTo>
                    <a:pt x="7" y="819"/>
                  </a:lnTo>
                  <a:lnTo>
                    <a:pt x="7" y="821"/>
                  </a:lnTo>
                  <a:lnTo>
                    <a:pt x="7" y="821"/>
                  </a:lnTo>
                  <a:lnTo>
                    <a:pt x="7" y="821"/>
                  </a:lnTo>
                  <a:lnTo>
                    <a:pt x="7" y="821"/>
                  </a:lnTo>
                  <a:lnTo>
                    <a:pt x="7" y="821"/>
                  </a:lnTo>
                  <a:lnTo>
                    <a:pt x="7" y="821"/>
                  </a:lnTo>
                  <a:lnTo>
                    <a:pt x="7" y="821"/>
                  </a:lnTo>
                  <a:lnTo>
                    <a:pt x="10" y="821"/>
                  </a:lnTo>
                  <a:lnTo>
                    <a:pt x="10" y="821"/>
                  </a:lnTo>
                  <a:lnTo>
                    <a:pt x="10" y="821"/>
                  </a:lnTo>
                  <a:lnTo>
                    <a:pt x="10" y="824"/>
                  </a:lnTo>
                  <a:lnTo>
                    <a:pt x="10" y="824"/>
                  </a:lnTo>
                  <a:lnTo>
                    <a:pt x="10" y="824"/>
                  </a:lnTo>
                  <a:lnTo>
                    <a:pt x="12" y="824"/>
                  </a:lnTo>
                  <a:lnTo>
                    <a:pt x="12" y="824"/>
                  </a:lnTo>
                  <a:lnTo>
                    <a:pt x="12" y="824"/>
                  </a:lnTo>
                  <a:lnTo>
                    <a:pt x="10" y="824"/>
                  </a:lnTo>
                  <a:lnTo>
                    <a:pt x="10" y="826"/>
                  </a:lnTo>
                  <a:lnTo>
                    <a:pt x="10" y="826"/>
                  </a:lnTo>
                  <a:lnTo>
                    <a:pt x="12" y="826"/>
                  </a:lnTo>
                  <a:lnTo>
                    <a:pt x="12" y="826"/>
                  </a:lnTo>
                  <a:lnTo>
                    <a:pt x="15" y="826"/>
                  </a:lnTo>
                  <a:lnTo>
                    <a:pt x="17" y="824"/>
                  </a:lnTo>
                  <a:lnTo>
                    <a:pt x="17" y="824"/>
                  </a:lnTo>
                  <a:close/>
                  <a:moveTo>
                    <a:pt x="218" y="975"/>
                  </a:moveTo>
                  <a:lnTo>
                    <a:pt x="218" y="975"/>
                  </a:lnTo>
                  <a:lnTo>
                    <a:pt x="216" y="973"/>
                  </a:lnTo>
                  <a:lnTo>
                    <a:pt x="216" y="973"/>
                  </a:lnTo>
                  <a:lnTo>
                    <a:pt x="216" y="973"/>
                  </a:lnTo>
                  <a:lnTo>
                    <a:pt x="216" y="973"/>
                  </a:lnTo>
                  <a:lnTo>
                    <a:pt x="216" y="973"/>
                  </a:lnTo>
                  <a:lnTo>
                    <a:pt x="216" y="973"/>
                  </a:lnTo>
                  <a:lnTo>
                    <a:pt x="216" y="973"/>
                  </a:lnTo>
                  <a:lnTo>
                    <a:pt x="216" y="970"/>
                  </a:lnTo>
                  <a:lnTo>
                    <a:pt x="213" y="973"/>
                  </a:lnTo>
                  <a:lnTo>
                    <a:pt x="213" y="973"/>
                  </a:lnTo>
                  <a:lnTo>
                    <a:pt x="213" y="973"/>
                  </a:lnTo>
                  <a:lnTo>
                    <a:pt x="211" y="973"/>
                  </a:lnTo>
                  <a:lnTo>
                    <a:pt x="211" y="973"/>
                  </a:lnTo>
                  <a:lnTo>
                    <a:pt x="211" y="973"/>
                  </a:lnTo>
                  <a:lnTo>
                    <a:pt x="209" y="973"/>
                  </a:lnTo>
                  <a:lnTo>
                    <a:pt x="209" y="973"/>
                  </a:lnTo>
                  <a:lnTo>
                    <a:pt x="209" y="973"/>
                  </a:lnTo>
                  <a:lnTo>
                    <a:pt x="209" y="973"/>
                  </a:lnTo>
                  <a:lnTo>
                    <a:pt x="209" y="975"/>
                  </a:lnTo>
                  <a:lnTo>
                    <a:pt x="209" y="975"/>
                  </a:lnTo>
                  <a:lnTo>
                    <a:pt x="209" y="975"/>
                  </a:lnTo>
                  <a:lnTo>
                    <a:pt x="209" y="975"/>
                  </a:lnTo>
                  <a:lnTo>
                    <a:pt x="209" y="975"/>
                  </a:lnTo>
                  <a:lnTo>
                    <a:pt x="209" y="977"/>
                  </a:lnTo>
                  <a:lnTo>
                    <a:pt x="209" y="977"/>
                  </a:lnTo>
                  <a:lnTo>
                    <a:pt x="209" y="977"/>
                  </a:lnTo>
                  <a:lnTo>
                    <a:pt x="209" y="980"/>
                  </a:lnTo>
                  <a:lnTo>
                    <a:pt x="211" y="980"/>
                  </a:lnTo>
                  <a:lnTo>
                    <a:pt x="213" y="980"/>
                  </a:lnTo>
                  <a:lnTo>
                    <a:pt x="213" y="980"/>
                  </a:lnTo>
                  <a:lnTo>
                    <a:pt x="216" y="980"/>
                  </a:lnTo>
                  <a:lnTo>
                    <a:pt x="216" y="980"/>
                  </a:lnTo>
                  <a:lnTo>
                    <a:pt x="216" y="980"/>
                  </a:lnTo>
                  <a:lnTo>
                    <a:pt x="218" y="977"/>
                  </a:lnTo>
                  <a:lnTo>
                    <a:pt x="218" y="977"/>
                  </a:lnTo>
                  <a:lnTo>
                    <a:pt x="218" y="977"/>
                  </a:lnTo>
                  <a:lnTo>
                    <a:pt x="218" y="977"/>
                  </a:lnTo>
                  <a:lnTo>
                    <a:pt x="218" y="977"/>
                  </a:lnTo>
                  <a:lnTo>
                    <a:pt x="218" y="977"/>
                  </a:lnTo>
                  <a:lnTo>
                    <a:pt x="218" y="975"/>
                  </a:lnTo>
                  <a:close/>
                  <a:moveTo>
                    <a:pt x="244" y="1030"/>
                  </a:moveTo>
                  <a:lnTo>
                    <a:pt x="242" y="1030"/>
                  </a:lnTo>
                  <a:lnTo>
                    <a:pt x="242" y="1030"/>
                  </a:lnTo>
                  <a:lnTo>
                    <a:pt x="239" y="1032"/>
                  </a:lnTo>
                  <a:lnTo>
                    <a:pt x="239" y="1032"/>
                  </a:lnTo>
                  <a:lnTo>
                    <a:pt x="239" y="1032"/>
                  </a:lnTo>
                  <a:lnTo>
                    <a:pt x="239" y="1032"/>
                  </a:lnTo>
                  <a:lnTo>
                    <a:pt x="239" y="1034"/>
                  </a:lnTo>
                  <a:lnTo>
                    <a:pt x="239" y="1034"/>
                  </a:lnTo>
                  <a:lnTo>
                    <a:pt x="242" y="1034"/>
                  </a:lnTo>
                  <a:lnTo>
                    <a:pt x="242" y="1034"/>
                  </a:lnTo>
                  <a:lnTo>
                    <a:pt x="242" y="1034"/>
                  </a:lnTo>
                  <a:lnTo>
                    <a:pt x="244" y="1032"/>
                  </a:lnTo>
                  <a:lnTo>
                    <a:pt x="242" y="1032"/>
                  </a:lnTo>
                  <a:lnTo>
                    <a:pt x="244" y="1032"/>
                  </a:lnTo>
                  <a:lnTo>
                    <a:pt x="244" y="1030"/>
                  </a:lnTo>
                  <a:close/>
                  <a:moveTo>
                    <a:pt x="166" y="963"/>
                  </a:moveTo>
                  <a:lnTo>
                    <a:pt x="166" y="963"/>
                  </a:lnTo>
                  <a:lnTo>
                    <a:pt x="164" y="963"/>
                  </a:lnTo>
                  <a:lnTo>
                    <a:pt x="164" y="963"/>
                  </a:lnTo>
                  <a:lnTo>
                    <a:pt x="164" y="963"/>
                  </a:lnTo>
                  <a:lnTo>
                    <a:pt x="164" y="961"/>
                  </a:lnTo>
                  <a:lnTo>
                    <a:pt x="161" y="961"/>
                  </a:lnTo>
                  <a:lnTo>
                    <a:pt x="161" y="961"/>
                  </a:lnTo>
                  <a:lnTo>
                    <a:pt x="161" y="963"/>
                  </a:lnTo>
                  <a:lnTo>
                    <a:pt x="164" y="963"/>
                  </a:lnTo>
                  <a:lnTo>
                    <a:pt x="164" y="963"/>
                  </a:lnTo>
                  <a:lnTo>
                    <a:pt x="164" y="966"/>
                  </a:lnTo>
                  <a:lnTo>
                    <a:pt x="164" y="966"/>
                  </a:lnTo>
                  <a:lnTo>
                    <a:pt x="164" y="966"/>
                  </a:lnTo>
                  <a:lnTo>
                    <a:pt x="164" y="968"/>
                  </a:lnTo>
                  <a:lnTo>
                    <a:pt x="166" y="968"/>
                  </a:lnTo>
                  <a:lnTo>
                    <a:pt x="166" y="968"/>
                  </a:lnTo>
                  <a:lnTo>
                    <a:pt x="166" y="968"/>
                  </a:lnTo>
                  <a:lnTo>
                    <a:pt x="166" y="966"/>
                  </a:lnTo>
                  <a:lnTo>
                    <a:pt x="166" y="963"/>
                  </a:lnTo>
                  <a:close/>
                  <a:moveTo>
                    <a:pt x="192" y="1003"/>
                  </a:moveTo>
                  <a:lnTo>
                    <a:pt x="192" y="1003"/>
                  </a:lnTo>
                  <a:lnTo>
                    <a:pt x="187" y="1001"/>
                  </a:lnTo>
                  <a:lnTo>
                    <a:pt x="187" y="1001"/>
                  </a:lnTo>
                  <a:lnTo>
                    <a:pt x="190" y="1001"/>
                  </a:lnTo>
                  <a:lnTo>
                    <a:pt x="190" y="1001"/>
                  </a:lnTo>
                  <a:lnTo>
                    <a:pt x="190" y="1001"/>
                  </a:lnTo>
                  <a:lnTo>
                    <a:pt x="190" y="1001"/>
                  </a:lnTo>
                  <a:lnTo>
                    <a:pt x="187" y="1001"/>
                  </a:lnTo>
                  <a:lnTo>
                    <a:pt x="187" y="999"/>
                  </a:lnTo>
                  <a:lnTo>
                    <a:pt x="187" y="999"/>
                  </a:lnTo>
                  <a:lnTo>
                    <a:pt x="187" y="996"/>
                  </a:lnTo>
                  <a:lnTo>
                    <a:pt x="187" y="996"/>
                  </a:lnTo>
                  <a:lnTo>
                    <a:pt x="187" y="996"/>
                  </a:lnTo>
                  <a:lnTo>
                    <a:pt x="185" y="994"/>
                  </a:lnTo>
                  <a:lnTo>
                    <a:pt x="185" y="994"/>
                  </a:lnTo>
                  <a:lnTo>
                    <a:pt x="183" y="992"/>
                  </a:lnTo>
                  <a:lnTo>
                    <a:pt x="183" y="989"/>
                  </a:lnTo>
                  <a:lnTo>
                    <a:pt x="183" y="989"/>
                  </a:lnTo>
                  <a:lnTo>
                    <a:pt x="183" y="989"/>
                  </a:lnTo>
                  <a:lnTo>
                    <a:pt x="183" y="987"/>
                  </a:lnTo>
                  <a:lnTo>
                    <a:pt x="183" y="987"/>
                  </a:lnTo>
                  <a:lnTo>
                    <a:pt x="183" y="987"/>
                  </a:lnTo>
                  <a:lnTo>
                    <a:pt x="183" y="987"/>
                  </a:lnTo>
                  <a:lnTo>
                    <a:pt x="183" y="987"/>
                  </a:lnTo>
                  <a:lnTo>
                    <a:pt x="180" y="987"/>
                  </a:lnTo>
                  <a:lnTo>
                    <a:pt x="180" y="987"/>
                  </a:lnTo>
                  <a:lnTo>
                    <a:pt x="180" y="985"/>
                  </a:lnTo>
                  <a:lnTo>
                    <a:pt x="180" y="985"/>
                  </a:lnTo>
                  <a:lnTo>
                    <a:pt x="180" y="985"/>
                  </a:lnTo>
                  <a:lnTo>
                    <a:pt x="180" y="985"/>
                  </a:lnTo>
                  <a:lnTo>
                    <a:pt x="180" y="982"/>
                  </a:lnTo>
                  <a:lnTo>
                    <a:pt x="180" y="982"/>
                  </a:lnTo>
                  <a:lnTo>
                    <a:pt x="178" y="982"/>
                  </a:lnTo>
                  <a:lnTo>
                    <a:pt x="178" y="982"/>
                  </a:lnTo>
                  <a:lnTo>
                    <a:pt x="178" y="982"/>
                  </a:lnTo>
                  <a:lnTo>
                    <a:pt x="178" y="982"/>
                  </a:lnTo>
                  <a:lnTo>
                    <a:pt x="178" y="982"/>
                  </a:lnTo>
                  <a:lnTo>
                    <a:pt x="175" y="982"/>
                  </a:lnTo>
                  <a:lnTo>
                    <a:pt x="175" y="980"/>
                  </a:lnTo>
                  <a:lnTo>
                    <a:pt x="175" y="980"/>
                  </a:lnTo>
                  <a:lnTo>
                    <a:pt x="173" y="977"/>
                  </a:lnTo>
                  <a:lnTo>
                    <a:pt x="173" y="977"/>
                  </a:lnTo>
                  <a:lnTo>
                    <a:pt x="171" y="977"/>
                  </a:lnTo>
                  <a:lnTo>
                    <a:pt x="173" y="980"/>
                  </a:lnTo>
                  <a:lnTo>
                    <a:pt x="173" y="982"/>
                  </a:lnTo>
                  <a:lnTo>
                    <a:pt x="173" y="982"/>
                  </a:lnTo>
                  <a:lnTo>
                    <a:pt x="173" y="982"/>
                  </a:lnTo>
                  <a:lnTo>
                    <a:pt x="175" y="982"/>
                  </a:lnTo>
                  <a:lnTo>
                    <a:pt x="175" y="985"/>
                  </a:lnTo>
                  <a:lnTo>
                    <a:pt x="175" y="985"/>
                  </a:lnTo>
                  <a:lnTo>
                    <a:pt x="175" y="985"/>
                  </a:lnTo>
                  <a:lnTo>
                    <a:pt x="178" y="985"/>
                  </a:lnTo>
                  <a:lnTo>
                    <a:pt x="178" y="985"/>
                  </a:lnTo>
                  <a:lnTo>
                    <a:pt x="180" y="987"/>
                  </a:lnTo>
                  <a:lnTo>
                    <a:pt x="180" y="989"/>
                  </a:lnTo>
                  <a:lnTo>
                    <a:pt x="180" y="989"/>
                  </a:lnTo>
                  <a:lnTo>
                    <a:pt x="183" y="992"/>
                  </a:lnTo>
                  <a:lnTo>
                    <a:pt x="183" y="992"/>
                  </a:lnTo>
                  <a:lnTo>
                    <a:pt x="183" y="992"/>
                  </a:lnTo>
                  <a:lnTo>
                    <a:pt x="183" y="994"/>
                  </a:lnTo>
                  <a:lnTo>
                    <a:pt x="183" y="994"/>
                  </a:lnTo>
                  <a:lnTo>
                    <a:pt x="183" y="994"/>
                  </a:lnTo>
                  <a:lnTo>
                    <a:pt x="183" y="996"/>
                  </a:lnTo>
                  <a:lnTo>
                    <a:pt x="187" y="1001"/>
                  </a:lnTo>
                  <a:lnTo>
                    <a:pt x="187" y="1001"/>
                  </a:lnTo>
                  <a:lnTo>
                    <a:pt x="185" y="1001"/>
                  </a:lnTo>
                  <a:lnTo>
                    <a:pt x="185" y="1003"/>
                  </a:lnTo>
                  <a:lnTo>
                    <a:pt x="185" y="1003"/>
                  </a:lnTo>
                  <a:lnTo>
                    <a:pt x="187" y="1003"/>
                  </a:lnTo>
                  <a:lnTo>
                    <a:pt x="187" y="1003"/>
                  </a:lnTo>
                  <a:lnTo>
                    <a:pt x="187" y="1003"/>
                  </a:lnTo>
                  <a:lnTo>
                    <a:pt x="187" y="1003"/>
                  </a:lnTo>
                  <a:lnTo>
                    <a:pt x="187" y="1003"/>
                  </a:lnTo>
                  <a:lnTo>
                    <a:pt x="190" y="1003"/>
                  </a:lnTo>
                  <a:lnTo>
                    <a:pt x="190" y="1003"/>
                  </a:lnTo>
                  <a:lnTo>
                    <a:pt x="190" y="1003"/>
                  </a:lnTo>
                  <a:lnTo>
                    <a:pt x="190" y="1003"/>
                  </a:lnTo>
                  <a:lnTo>
                    <a:pt x="190" y="1003"/>
                  </a:lnTo>
                  <a:lnTo>
                    <a:pt x="192" y="1003"/>
                  </a:lnTo>
                  <a:lnTo>
                    <a:pt x="192" y="1003"/>
                  </a:lnTo>
                  <a:lnTo>
                    <a:pt x="192" y="1006"/>
                  </a:lnTo>
                  <a:lnTo>
                    <a:pt x="192" y="1006"/>
                  </a:lnTo>
                  <a:lnTo>
                    <a:pt x="192" y="1006"/>
                  </a:lnTo>
                  <a:lnTo>
                    <a:pt x="192" y="1006"/>
                  </a:lnTo>
                  <a:lnTo>
                    <a:pt x="192" y="1006"/>
                  </a:lnTo>
                  <a:lnTo>
                    <a:pt x="194" y="1006"/>
                  </a:lnTo>
                  <a:lnTo>
                    <a:pt x="194" y="1006"/>
                  </a:lnTo>
                  <a:lnTo>
                    <a:pt x="194" y="1006"/>
                  </a:lnTo>
                  <a:lnTo>
                    <a:pt x="192" y="1003"/>
                  </a:lnTo>
                  <a:close/>
                  <a:moveTo>
                    <a:pt x="149" y="937"/>
                  </a:moveTo>
                  <a:lnTo>
                    <a:pt x="149" y="937"/>
                  </a:lnTo>
                  <a:lnTo>
                    <a:pt x="147" y="937"/>
                  </a:lnTo>
                  <a:lnTo>
                    <a:pt x="147" y="937"/>
                  </a:lnTo>
                  <a:lnTo>
                    <a:pt x="145" y="937"/>
                  </a:lnTo>
                  <a:lnTo>
                    <a:pt x="142" y="940"/>
                  </a:lnTo>
                  <a:lnTo>
                    <a:pt x="142" y="942"/>
                  </a:lnTo>
                  <a:lnTo>
                    <a:pt x="142" y="942"/>
                  </a:lnTo>
                  <a:lnTo>
                    <a:pt x="140" y="942"/>
                  </a:lnTo>
                  <a:lnTo>
                    <a:pt x="140" y="942"/>
                  </a:lnTo>
                  <a:lnTo>
                    <a:pt x="140" y="942"/>
                  </a:lnTo>
                  <a:lnTo>
                    <a:pt x="140" y="942"/>
                  </a:lnTo>
                  <a:lnTo>
                    <a:pt x="138" y="942"/>
                  </a:lnTo>
                  <a:lnTo>
                    <a:pt x="138" y="942"/>
                  </a:lnTo>
                  <a:lnTo>
                    <a:pt x="138" y="942"/>
                  </a:lnTo>
                  <a:lnTo>
                    <a:pt x="135" y="942"/>
                  </a:lnTo>
                  <a:lnTo>
                    <a:pt x="135" y="942"/>
                  </a:lnTo>
                  <a:lnTo>
                    <a:pt x="135" y="942"/>
                  </a:lnTo>
                  <a:lnTo>
                    <a:pt x="133" y="942"/>
                  </a:lnTo>
                  <a:lnTo>
                    <a:pt x="133" y="942"/>
                  </a:lnTo>
                  <a:lnTo>
                    <a:pt x="130" y="942"/>
                  </a:lnTo>
                  <a:lnTo>
                    <a:pt x="130" y="944"/>
                  </a:lnTo>
                  <a:lnTo>
                    <a:pt x="130" y="947"/>
                  </a:lnTo>
                  <a:lnTo>
                    <a:pt x="130" y="947"/>
                  </a:lnTo>
                  <a:lnTo>
                    <a:pt x="130" y="947"/>
                  </a:lnTo>
                  <a:lnTo>
                    <a:pt x="130" y="947"/>
                  </a:lnTo>
                  <a:lnTo>
                    <a:pt x="130" y="949"/>
                  </a:lnTo>
                  <a:lnTo>
                    <a:pt x="130" y="949"/>
                  </a:lnTo>
                  <a:lnTo>
                    <a:pt x="133" y="947"/>
                  </a:lnTo>
                  <a:lnTo>
                    <a:pt x="133" y="947"/>
                  </a:lnTo>
                  <a:lnTo>
                    <a:pt x="135" y="944"/>
                  </a:lnTo>
                  <a:lnTo>
                    <a:pt x="135" y="944"/>
                  </a:lnTo>
                  <a:lnTo>
                    <a:pt x="135" y="944"/>
                  </a:lnTo>
                  <a:lnTo>
                    <a:pt x="138" y="944"/>
                  </a:lnTo>
                  <a:lnTo>
                    <a:pt x="140" y="944"/>
                  </a:lnTo>
                  <a:lnTo>
                    <a:pt x="138" y="944"/>
                  </a:lnTo>
                  <a:lnTo>
                    <a:pt x="138" y="947"/>
                  </a:lnTo>
                  <a:lnTo>
                    <a:pt x="140" y="947"/>
                  </a:lnTo>
                  <a:lnTo>
                    <a:pt x="140" y="944"/>
                  </a:lnTo>
                  <a:lnTo>
                    <a:pt x="140" y="944"/>
                  </a:lnTo>
                  <a:lnTo>
                    <a:pt x="140" y="944"/>
                  </a:lnTo>
                  <a:lnTo>
                    <a:pt x="142" y="947"/>
                  </a:lnTo>
                  <a:lnTo>
                    <a:pt x="142" y="947"/>
                  </a:lnTo>
                  <a:lnTo>
                    <a:pt x="142" y="947"/>
                  </a:lnTo>
                  <a:lnTo>
                    <a:pt x="142" y="947"/>
                  </a:lnTo>
                  <a:lnTo>
                    <a:pt x="142" y="947"/>
                  </a:lnTo>
                  <a:lnTo>
                    <a:pt x="142" y="947"/>
                  </a:lnTo>
                  <a:lnTo>
                    <a:pt x="142" y="947"/>
                  </a:lnTo>
                  <a:lnTo>
                    <a:pt x="145" y="947"/>
                  </a:lnTo>
                  <a:lnTo>
                    <a:pt x="145" y="947"/>
                  </a:lnTo>
                  <a:lnTo>
                    <a:pt x="145" y="947"/>
                  </a:lnTo>
                  <a:lnTo>
                    <a:pt x="145" y="947"/>
                  </a:lnTo>
                  <a:lnTo>
                    <a:pt x="142" y="944"/>
                  </a:lnTo>
                  <a:lnTo>
                    <a:pt x="142" y="944"/>
                  </a:lnTo>
                  <a:lnTo>
                    <a:pt x="142" y="944"/>
                  </a:lnTo>
                  <a:lnTo>
                    <a:pt x="145" y="944"/>
                  </a:lnTo>
                  <a:lnTo>
                    <a:pt x="145" y="942"/>
                  </a:lnTo>
                  <a:lnTo>
                    <a:pt x="147" y="942"/>
                  </a:lnTo>
                  <a:lnTo>
                    <a:pt x="147" y="942"/>
                  </a:lnTo>
                  <a:lnTo>
                    <a:pt x="147" y="942"/>
                  </a:lnTo>
                  <a:lnTo>
                    <a:pt x="147" y="940"/>
                  </a:lnTo>
                  <a:lnTo>
                    <a:pt x="149" y="940"/>
                  </a:lnTo>
                  <a:lnTo>
                    <a:pt x="149" y="940"/>
                  </a:lnTo>
                  <a:lnTo>
                    <a:pt x="149" y="940"/>
                  </a:lnTo>
                  <a:lnTo>
                    <a:pt x="149" y="940"/>
                  </a:lnTo>
                  <a:lnTo>
                    <a:pt x="149" y="940"/>
                  </a:lnTo>
                  <a:lnTo>
                    <a:pt x="149" y="937"/>
                  </a:lnTo>
                  <a:lnTo>
                    <a:pt x="149" y="937"/>
                  </a:lnTo>
                  <a:close/>
                  <a:moveTo>
                    <a:pt x="618" y="568"/>
                  </a:moveTo>
                  <a:lnTo>
                    <a:pt x="618" y="568"/>
                  </a:lnTo>
                  <a:lnTo>
                    <a:pt x="618" y="568"/>
                  </a:lnTo>
                  <a:lnTo>
                    <a:pt x="618" y="568"/>
                  </a:lnTo>
                  <a:lnTo>
                    <a:pt x="618" y="566"/>
                  </a:lnTo>
                  <a:lnTo>
                    <a:pt x="618" y="566"/>
                  </a:lnTo>
                  <a:lnTo>
                    <a:pt x="618" y="566"/>
                  </a:lnTo>
                  <a:lnTo>
                    <a:pt x="618" y="566"/>
                  </a:lnTo>
                  <a:lnTo>
                    <a:pt x="618" y="563"/>
                  </a:lnTo>
                  <a:lnTo>
                    <a:pt x="618" y="563"/>
                  </a:lnTo>
                  <a:lnTo>
                    <a:pt x="618" y="563"/>
                  </a:lnTo>
                  <a:lnTo>
                    <a:pt x="615" y="566"/>
                  </a:lnTo>
                  <a:lnTo>
                    <a:pt x="615" y="566"/>
                  </a:lnTo>
                  <a:lnTo>
                    <a:pt x="615" y="566"/>
                  </a:lnTo>
                  <a:lnTo>
                    <a:pt x="618" y="568"/>
                  </a:lnTo>
                  <a:close/>
                  <a:moveTo>
                    <a:pt x="604" y="1046"/>
                  </a:moveTo>
                  <a:lnTo>
                    <a:pt x="604" y="1046"/>
                  </a:lnTo>
                  <a:lnTo>
                    <a:pt x="604" y="1046"/>
                  </a:lnTo>
                  <a:lnTo>
                    <a:pt x="604" y="1046"/>
                  </a:lnTo>
                  <a:lnTo>
                    <a:pt x="604" y="1046"/>
                  </a:lnTo>
                  <a:lnTo>
                    <a:pt x="604" y="1046"/>
                  </a:lnTo>
                  <a:lnTo>
                    <a:pt x="601" y="1046"/>
                  </a:lnTo>
                  <a:lnTo>
                    <a:pt x="601" y="1046"/>
                  </a:lnTo>
                  <a:lnTo>
                    <a:pt x="601" y="1046"/>
                  </a:lnTo>
                  <a:lnTo>
                    <a:pt x="601" y="1044"/>
                  </a:lnTo>
                  <a:lnTo>
                    <a:pt x="601" y="1044"/>
                  </a:lnTo>
                  <a:lnTo>
                    <a:pt x="599" y="1044"/>
                  </a:lnTo>
                  <a:lnTo>
                    <a:pt x="599" y="1044"/>
                  </a:lnTo>
                  <a:lnTo>
                    <a:pt x="596" y="1044"/>
                  </a:lnTo>
                  <a:lnTo>
                    <a:pt x="596" y="1046"/>
                  </a:lnTo>
                  <a:lnTo>
                    <a:pt x="596" y="1046"/>
                  </a:lnTo>
                  <a:lnTo>
                    <a:pt x="594" y="1046"/>
                  </a:lnTo>
                  <a:lnTo>
                    <a:pt x="594" y="1044"/>
                  </a:lnTo>
                  <a:lnTo>
                    <a:pt x="594" y="1044"/>
                  </a:lnTo>
                  <a:lnTo>
                    <a:pt x="592" y="1046"/>
                  </a:lnTo>
                  <a:lnTo>
                    <a:pt x="592" y="1046"/>
                  </a:lnTo>
                  <a:lnTo>
                    <a:pt x="592" y="1046"/>
                  </a:lnTo>
                  <a:lnTo>
                    <a:pt x="592" y="1048"/>
                  </a:lnTo>
                  <a:lnTo>
                    <a:pt x="592" y="1048"/>
                  </a:lnTo>
                  <a:lnTo>
                    <a:pt x="592" y="1048"/>
                  </a:lnTo>
                  <a:lnTo>
                    <a:pt x="592" y="1048"/>
                  </a:lnTo>
                  <a:lnTo>
                    <a:pt x="594" y="1048"/>
                  </a:lnTo>
                  <a:lnTo>
                    <a:pt x="594" y="1048"/>
                  </a:lnTo>
                  <a:lnTo>
                    <a:pt x="594" y="1048"/>
                  </a:lnTo>
                  <a:lnTo>
                    <a:pt x="596" y="1048"/>
                  </a:lnTo>
                  <a:lnTo>
                    <a:pt x="596" y="1048"/>
                  </a:lnTo>
                  <a:lnTo>
                    <a:pt x="599" y="1048"/>
                  </a:lnTo>
                  <a:lnTo>
                    <a:pt x="599" y="1051"/>
                  </a:lnTo>
                  <a:lnTo>
                    <a:pt x="601" y="1051"/>
                  </a:lnTo>
                  <a:lnTo>
                    <a:pt x="601" y="1051"/>
                  </a:lnTo>
                  <a:lnTo>
                    <a:pt x="601" y="1051"/>
                  </a:lnTo>
                  <a:lnTo>
                    <a:pt x="601" y="1051"/>
                  </a:lnTo>
                  <a:lnTo>
                    <a:pt x="601" y="1051"/>
                  </a:lnTo>
                  <a:lnTo>
                    <a:pt x="604" y="1048"/>
                  </a:lnTo>
                  <a:lnTo>
                    <a:pt x="604" y="1048"/>
                  </a:lnTo>
                  <a:lnTo>
                    <a:pt x="604" y="1048"/>
                  </a:lnTo>
                  <a:lnTo>
                    <a:pt x="604" y="1048"/>
                  </a:lnTo>
                  <a:lnTo>
                    <a:pt x="604" y="1046"/>
                  </a:lnTo>
                  <a:lnTo>
                    <a:pt x="604" y="1046"/>
                  </a:lnTo>
                  <a:lnTo>
                    <a:pt x="604" y="1046"/>
                  </a:lnTo>
                  <a:close/>
                  <a:moveTo>
                    <a:pt x="606" y="1037"/>
                  </a:moveTo>
                  <a:lnTo>
                    <a:pt x="606" y="1037"/>
                  </a:lnTo>
                  <a:lnTo>
                    <a:pt x="604" y="1037"/>
                  </a:lnTo>
                  <a:lnTo>
                    <a:pt x="604" y="1037"/>
                  </a:lnTo>
                  <a:lnTo>
                    <a:pt x="604" y="1039"/>
                  </a:lnTo>
                  <a:lnTo>
                    <a:pt x="604" y="1039"/>
                  </a:lnTo>
                  <a:lnTo>
                    <a:pt x="604" y="1039"/>
                  </a:lnTo>
                  <a:lnTo>
                    <a:pt x="604" y="1041"/>
                  </a:lnTo>
                  <a:lnTo>
                    <a:pt x="604" y="1041"/>
                  </a:lnTo>
                  <a:lnTo>
                    <a:pt x="604" y="1041"/>
                  </a:lnTo>
                  <a:lnTo>
                    <a:pt x="604" y="1041"/>
                  </a:lnTo>
                  <a:lnTo>
                    <a:pt x="606" y="1039"/>
                  </a:lnTo>
                  <a:lnTo>
                    <a:pt x="606" y="1039"/>
                  </a:lnTo>
                  <a:lnTo>
                    <a:pt x="606" y="1039"/>
                  </a:lnTo>
                  <a:lnTo>
                    <a:pt x="606" y="1037"/>
                  </a:lnTo>
                  <a:lnTo>
                    <a:pt x="606" y="1037"/>
                  </a:lnTo>
                  <a:lnTo>
                    <a:pt x="606" y="1037"/>
                  </a:lnTo>
                  <a:close/>
                  <a:moveTo>
                    <a:pt x="656" y="831"/>
                  </a:moveTo>
                  <a:lnTo>
                    <a:pt x="656" y="831"/>
                  </a:lnTo>
                  <a:lnTo>
                    <a:pt x="656" y="831"/>
                  </a:lnTo>
                  <a:lnTo>
                    <a:pt x="658" y="833"/>
                  </a:lnTo>
                  <a:lnTo>
                    <a:pt x="658" y="833"/>
                  </a:lnTo>
                  <a:lnTo>
                    <a:pt x="660" y="833"/>
                  </a:lnTo>
                  <a:lnTo>
                    <a:pt x="660" y="831"/>
                  </a:lnTo>
                  <a:lnTo>
                    <a:pt x="663" y="831"/>
                  </a:lnTo>
                  <a:lnTo>
                    <a:pt x="663" y="831"/>
                  </a:lnTo>
                  <a:lnTo>
                    <a:pt x="660" y="828"/>
                  </a:lnTo>
                  <a:lnTo>
                    <a:pt x="660" y="828"/>
                  </a:lnTo>
                  <a:lnTo>
                    <a:pt x="660" y="828"/>
                  </a:lnTo>
                  <a:lnTo>
                    <a:pt x="658" y="828"/>
                  </a:lnTo>
                  <a:lnTo>
                    <a:pt x="656" y="826"/>
                  </a:lnTo>
                  <a:lnTo>
                    <a:pt x="653" y="826"/>
                  </a:lnTo>
                  <a:lnTo>
                    <a:pt x="653" y="828"/>
                  </a:lnTo>
                  <a:lnTo>
                    <a:pt x="656" y="831"/>
                  </a:lnTo>
                  <a:close/>
                  <a:moveTo>
                    <a:pt x="594" y="1041"/>
                  </a:moveTo>
                  <a:lnTo>
                    <a:pt x="592" y="1041"/>
                  </a:lnTo>
                  <a:lnTo>
                    <a:pt x="592" y="1041"/>
                  </a:lnTo>
                  <a:lnTo>
                    <a:pt x="589" y="1039"/>
                  </a:lnTo>
                  <a:lnTo>
                    <a:pt x="589" y="1039"/>
                  </a:lnTo>
                  <a:lnTo>
                    <a:pt x="589" y="1041"/>
                  </a:lnTo>
                  <a:lnTo>
                    <a:pt x="589" y="1041"/>
                  </a:lnTo>
                  <a:lnTo>
                    <a:pt x="589" y="1041"/>
                  </a:lnTo>
                  <a:lnTo>
                    <a:pt x="589" y="1041"/>
                  </a:lnTo>
                  <a:lnTo>
                    <a:pt x="589" y="1044"/>
                  </a:lnTo>
                  <a:lnTo>
                    <a:pt x="589" y="1044"/>
                  </a:lnTo>
                  <a:lnTo>
                    <a:pt x="589" y="1044"/>
                  </a:lnTo>
                  <a:lnTo>
                    <a:pt x="592" y="1044"/>
                  </a:lnTo>
                  <a:lnTo>
                    <a:pt x="592" y="1044"/>
                  </a:lnTo>
                  <a:lnTo>
                    <a:pt x="594" y="1041"/>
                  </a:lnTo>
                  <a:close/>
                  <a:moveTo>
                    <a:pt x="589" y="1048"/>
                  </a:moveTo>
                  <a:lnTo>
                    <a:pt x="587" y="1048"/>
                  </a:lnTo>
                  <a:lnTo>
                    <a:pt x="587" y="1048"/>
                  </a:lnTo>
                  <a:lnTo>
                    <a:pt x="587" y="1048"/>
                  </a:lnTo>
                  <a:lnTo>
                    <a:pt x="587" y="1046"/>
                  </a:lnTo>
                  <a:lnTo>
                    <a:pt x="585" y="1046"/>
                  </a:lnTo>
                  <a:lnTo>
                    <a:pt x="585" y="1046"/>
                  </a:lnTo>
                  <a:lnTo>
                    <a:pt x="585" y="1048"/>
                  </a:lnTo>
                  <a:lnTo>
                    <a:pt x="585" y="1048"/>
                  </a:lnTo>
                  <a:lnTo>
                    <a:pt x="585" y="1048"/>
                  </a:lnTo>
                  <a:lnTo>
                    <a:pt x="585" y="1048"/>
                  </a:lnTo>
                  <a:lnTo>
                    <a:pt x="585" y="1051"/>
                  </a:lnTo>
                  <a:lnTo>
                    <a:pt x="587" y="1051"/>
                  </a:lnTo>
                  <a:lnTo>
                    <a:pt x="589" y="1051"/>
                  </a:lnTo>
                  <a:lnTo>
                    <a:pt x="589" y="1051"/>
                  </a:lnTo>
                  <a:lnTo>
                    <a:pt x="589" y="1051"/>
                  </a:lnTo>
                  <a:lnTo>
                    <a:pt x="589" y="1051"/>
                  </a:lnTo>
                  <a:lnTo>
                    <a:pt x="589" y="1048"/>
                  </a:lnTo>
                  <a:lnTo>
                    <a:pt x="589" y="1048"/>
                  </a:lnTo>
                  <a:close/>
                  <a:moveTo>
                    <a:pt x="641" y="790"/>
                  </a:moveTo>
                  <a:lnTo>
                    <a:pt x="641" y="790"/>
                  </a:lnTo>
                  <a:lnTo>
                    <a:pt x="644" y="790"/>
                  </a:lnTo>
                  <a:lnTo>
                    <a:pt x="644" y="790"/>
                  </a:lnTo>
                  <a:lnTo>
                    <a:pt x="644" y="793"/>
                  </a:lnTo>
                  <a:lnTo>
                    <a:pt x="646" y="793"/>
                  </a:lnTo>
                  <a:lnTo>
                    <a:pt x="646" y="793"/>
                  </a:lnTo>
                  <a:lnTo>
                    <a:pt x="644" y="793"/>
                  </a:lnTo>
                  <a:lnTo>
                    <a:pt x="644" y="795"/>
                  </a:lnTo>
                  <a:lnTo>
                    <a:pt x="644" y="795"/>
                  </a:lnTo>
                  <a:lnTo>
                    <a:pt x="646" y="793"/>
                  </a:lnTo>
                  <a:lnTo>
                    <a:pt x="646" y="793"/>
                  </a:lnTo>
                  <a:lnTo>
                    <a:pt x="646" y="793"/>
                  </a:lnTo>
                  <a:lnTo>
                    <a:pt x="649" y="793"/>
                  </a:lnTo>
                  <a:lnTo>
                    <a:pt x="649" y="793"/>
                  </a:lnTo>
                  <a:lnTo>
                    <a:pt x="649" y="790"/>
                  </a:lnTo>
                  <a:lnTo>
                    <a:pt x="649" y="790"/>
                  </a:lnTo>
                  <a:lnTo>
                    <a:pt x="649" y="790"/>
                  </a:lnTo>
                  <a:lnTo>
                    <a:pt x="651" y="790"/>
                  </a:lnTo>
                  <a:lnTo>
                    <a:pt x="651" y="790"/>
                  </a:lnTo>
                  <a:lnTo>
                    <a:pt x="651" y="788"/>
                  </a:lnTo>
                  <a:lnTo>
                    <a:pt x="651" y="788"/>
                  </a:lnTo>
                  <a:lnTo>
                    <a:pt x="651" y="788"/>
                  </a:lnTo>
                  <a:lnTo>
                    <a:pt x="651" y="788"/>
                  </a:lnTo>
                  <a:lnTo>
                    <a:pt x="651" y="788"/>
                  </a:lnTo>
                  <a:lnTo>
                    <a:pt x="651" y="788"/>
                  </a:lnTo>
                  <a:lnTo>
                    <a:pt x="646" y="788"/>
                  </a:lnTo>
                  <a:lnTo>
                    <a:pt x="646" y="788"/>
                  </a:lnTo>
                  <a:lnTo>
                    <a:pt x="644" y="788"/>
                  </a:lnTo>
                  <a:lnTo>
                    <a:pt x="644" y="788"/>
                  </a:lnTo>
                  <a:lnTo>
                    <a:pt x="644" y="788"/>
                  </a:lnTo>
                  <a:lnTo>
                    <a:pt x="644" y="788"/>
                  </a:lnTo>
                  <a:lnTo>
                    <a:pt x="641" y="788"/>
                  </a:lnTo>
                  <a:lnTo>
                    <a:pt x="641" y="788"/>
                  </a:lnTo>
                  <a:lnTo>
                    <a:pt x="641" y="788"/>
                  </a:lnTo>
                  <a:lnTo>
                    <a:pt x="641" y="790"/>
                  </a:lnTo>
                  <a:lnTo>
                    <a:pt x="641" y="790"/>
                  </a:lnTo>
                  <a:lnTo>
                    <a:pt x="641" y="790"/>
                  </a:lnTo>
                  <a:close/>
                  <a:moveTo>
                    <a:pt x="568" y="1048"/>
                  </a:moveTo>
                  <a:lnTo>
                    <a:pt x="568" y="1048"/>
                  </a:lnTo>
                  <a:lnTo>
                    <a:pt x="568" y="1048"/>
                  </a:lnTo>
                  <a:lnTo>
                    <a:pt x="568" y="1048"/>
                  </a:lnTo>
                  <a:lnTo>
                    <a:pt x="568" y="1048"/>
                  </a:lnTo>
                  <a:lnTo>
                    <a:pt x="566" y="1048"/>
                  </a:lnTo>
                  <a:lnTo>
                    <a:pt x="566" y="1048"/>
                  </a:lnTo>
                  <a:lnTo>
                    <a:pt x="566" y="1048"/>
                  </a:lnTo>
                  <a:lnTo>
                    <a:pt x="566" y="1048"/>
                  </a:lnTo>
                  <a:lnTo>
                    <a:pt x="563" y="1048"/>
                  </a:lnTo>
                  <a:lnTo>
                    <a:pt x="563" y="1048"/>
                  </a:lnTo>
                  <a:lnTo>
                    <a:pt x="563" y="1048"/>
                  </a:lnTo>
                  <a:lnTo>
                    <a:pt x="563" y="1048"/>
                  </a:lnTo>
                  <a:lnTo>
                    <a:pt x="563" y="1048"/>
                  </a:lnTo>
                  <a:lnTo>
                    <a:pt x="563" y="1048"/>
                  </a:lnTo>
                  <a:lnTo>
                    <a:pt x="559" y="1051"/>
                  </a:lnTo>
                  <a:lnTo>
                    <a:pt x="559" y="1053"/>
                  </a:lnTo>
                  <a:lnTo>
                    <a:pt x="559" y="1056"/>
                  </a:lnTo>
                  <a:lnTo>
                    <a:pt x="559" y="1056"/>
                  </a:lnTo>
                  <a:lnTo>
                    <a:pt x="559" y="1056"/>
                  </a:lnTo>
                  <a:lnTo>
                    <a:pt x="559" y="1056"/>
                  </a:lnTo>
                  <a:lnTo>
                    <a:pt x="561" y="1056"/>
                  </a:lnTo>
                  <a:lnTo>
                    <a:pt x="561" y="1056"/>
                  </a:lnTo>
                  <a:lnTo>
                    <a:pt x="561" y="1053"/>
                  </a:lnTo>
                  <a:lnTo>
                    <a:pt x="563" y="1053"/>
                  </a:lnTo>
                  <a:lnTo>
                    <a:pt x="566" y="1053"/>
                  </a:lnTo>
                  <a:lnTo>
                    <a:pt x="566" y="1056"/>
                  </a:lnTo>
                  <a:lnTo>
                    <a:pt x="566" y="1053"/>
                  </a:lnTo>
                  <a:lnTo>
                    <a:pt x="568" y="1053"/>
                  </a:lnTo>
                  <a:lnTo>
                    <a:pt x="568" y="1051"/>
                  </a:lnTo>
                  <a:lnTo>
                    <a:pt x="570" y="1051"/>
                  </a:lnTo>
                  <a:lnTo>
                    <a:pt x="570" y="1051"/>
                  </a:lnTo>
                  <a:lnTo>
                    <a:pt x="570" y="1051"/>
                  </a:lnTo>
                  <a:lnTo>
                    <a:pt x="570" y="1051"/>
                  </a:lnTo>
                  <a:lnTo>
                    <a:pt x="568" y="1048"/>
                  </a:lnTo>
                  <a:close/>
                  <a:moveTo>
                    <a:pt x="675" y="1030"/>
                  </a:moveTo>
                  <a:lnTo>
                    <a:pt x="675" y="1030"/>
                  </a:lnTo>
                  <a:lnTo>
                    <a:pt x="675" y="1030"/>
                  </a:lnTo>
                  <a:lnTo>
                    <a:pt x="675" y="1030"/>
                  </a:lnTo>
                  <a:lnTo>
                    <a:pt x="675" y="1030"/>
                  </a:lnTo>
                  <a:lnTo>
                    <a:pt x="677" y="1027"/>
                  </a:lnTo>
                  <a:lnTo>
                    <a:pt x="677" y="1025"/>
                  </a:lnTo>
                  <a:lnTo>
                    <a:pt x="679" y="1025"/>
                  </a:lnTo>
                  <a:lnTo>
                    <a:pt x="679" y="1022"/>
                  </a:lnTo>
                  <a:lnTo>
                    <a:pt x="677" y="1022"/>
                  </a:lnTo>
                  <a:lnTo>
                    <a:pt x="675" y="1022"/>
                  </a:lnTo>
                  <a:lnTo>
                    <a:pt x="675" y="1022"/>
                  </a:lnTo>
                  <a:lnTo>
                    <a:pt x="672" y="1022"/>
                  </a:lnTo>
                  <a:lnTo>
                    <a:pt x="672" y="1020"/>
                  </a:lnTo>
                  <a:lnTo>
                    <a:pt x="672" y="1020"/>
                  </a:lnTo>
                  <a:lnTo>
                    <a:pt x="670" y="1020"/>
                  </a:lnTo>
                  <a:lnTo>
                    <a:pt x="670" y="1020"/>
                  </a:lnTo>
                  <a:lnTo>
                    <a:pt x="667" y="1020"/>
                  </a:lnTo>
                  <a:lnTo>
                    <a:pt x="667" y="1020"/>
                  </a:lnTo>
                  <a:lnTo>
                    <a:pt x="665" y="1020"/>
                  </a:lnTo>
                  <a:lnTo>
                    <a:pt x="663" y="1020"/>
                  </a:lnTo>
                  <a:lnTo>
                    <a:pt x="663" y="1020"/>
                  </a:lnTo>
                  <a:lnTo>
                    <a:pt x="660" y="1022"/>
                  </a:lnTo>
                  <a:lnTo>
                    <a:pt x="658" y="1022"/>
                  </a:lnTo>
                  <a:lnTo>
                    <a:pt x="658" y="1022"/>
                  </a:lnTo>
                  <a:lnTo>
                    <a:pt x="658" y="1022"/>
                  </a:lnTo>
                  <a:lnTo>
                    <a:pt x="656" y="1025"/>
                  </a:lnTo>
                  <a:lnTo>
                    <a:pt x="656" y="1025"/>
                  </a:lnTo>
                  <a:lnTo>
                    <a:pt x="656" y="1025"/>
                  </a:lnTo>
                  <a:lnTo>
                    <a:pt x="656" y="1027"/>
                  </a:lnTo>
                  <a:lnTo>
                    <a:pt x="656" y="1027"/>
                  </a:lnTo>
                  <a:lnTo>
                    <a:pt x="656" y="1027"/>
                  </a:lnTo>
                  <a:lnTo>
                    <a:pt x="656" y="1030"/>
                  </a:lnTo>
                  <a:lnTo>
                    <a:pt x="656" y="1030"/>
                  </a:lnTo>
                  <a:lnTo>
                    <a:pt x="653" y="1030"/>
                  </a:lnTo>
                  <a:lnTo>
                    <a:pt x="653" y="1030"/>
                  </a:lnTo>
                  <a:lnTo>
                    <a:pt x="656" y="1030"/>
                  </a:lnTo>
                  <a:lnTo>
                    <a:pt x="656" y="1030"/>
                  </a:lnTo>
                  <a:lnTo>
                    <a:pt x="656" y="1032"/>
                  </a:lnTo>
                  <a:lnTo>
                    <a:pt x="656" y="1032"/>
                  </a:lnTo>
                  <a:lnTo>
                    <a:pt x="656" y="1032"/>
                  </a:lnTo>
                  <a:lnTo>
                    <a:pt x="656" y="1032"/>
                  </a:lnTo>
                  <a:lnTo>
                    <a:pt x="656" y="1032"/>
                  </a:lnTo>
                  <a:lnTo>
                    <a:pt x="656" y="1034"/>
                  </a:lnTo>
                  <a:lnTo>
                    <a:pt x="656" y="1034"/>
                  </a:lnTo>
                  <a:lnTo>
                    <a:pt x="653" y="1034"/>
                  </a:lnTo>
                  <a:lnTo>
                    <a:pt x="653" y="1034"/>
                  </a:lnTo>
                  <a:lnTo>
                    <a:pt x="653" y="1034"/>
                  </a:lnTo>
                  <a:lnTo>
                    <a:pt x="653" y="1034"/>
                  </a:lnTo>
                  <a:lnTo>
                    <a:pt x="653" y="1032"/>
                  </a:lnTo>
                  <a:lnTo>
                    <a:pt x="653" y="1032"/>
                  </a:lnTo>
                  <a:lnTo>
                    <a:pt x="651" y="1032"/>
                  </a:lnTo>
                  <a:lnTo>
                    <a:pt x="651" y="1032"/>
                  </a:lnTo>
                  <a:lnTo>
                    <a:pt x="651" y="1032"/>
                  </a:lnTo>
                  <a:lnTo>
                    <a:pt x="651" y="1034"/>
                  </a:lnTo>
                  <a:lnTo>
                    <a:pt x="649" y="1034"/>
                  </a:lnTo>
                  <a:lnTo>
                    <a:pt x="649" y="1034"/>
                  </a:lnTo>
                  <a:lnTo>
                    <a:pt x="649" y="1034"/>
                  </a:lnTo>
                  <a:lnTo>
                    <a:pt x="649" y="1032"/>
                  </a:lnTo>
                  <a:lnTo>
                    <a:pt x="646" y="1032"/>
                  </a:lnTo>
                  <a:lnTo>
                    <a:pt x="646" y="1032"/>
                  </a:lnTo>
                  <a:lnTo>
                    <a:pt x="646" y="1032"/>
                  </a:lnTo>
                  <a:lnTo>
                    <a:pt x="646" y="1032"/>
                  </a:lnTo>
                  <a:lnTo>
                    <a:pt x="644" y="1034"/>
                  </a:lnTo>
                  <a:lnTo>
                    <a:pt x="644" y="1034"/>
                  </a:lnTo>
                  <a:lnTo>
                    <a:pt x="641" y="1034"/>
                  </a:lnTo>
                  <a:lnTo>
                    <a:pt x="641" y="1037"/>
                  </a:lnTo>
                  <a:lnTo>
                    <a:pt x="639" y="1037"/>
                  </a:lnTo>
                  <a:lnTo>
                    <a:pt x="639" y="1037"/>
                  </a:lnTo>
                  <a:lnTo>
                    <a:pt x="639" y="1039"/>
                  </a:lnTo>
                  <a:lnTo>
                    <a:pt x="639" y="1039"/>
                  </a:lnTo>
                  <a:lnTo>
                    <a:pt x="639" y="1041"/>
                  </a:lnTo>
                  <a:lnTo>
                    <a:pt x="639" y="1041"/>
                  </a:lnTo>
                  <a:lnTo>
                    <a:pt x="637" y="1044"/>
                  </a:lnTo>
                  <a:lnTo>
                    <a:pt x="637" y="1046"/>
                  </a:lnTo>
                  <a:lnTo>
                    <a:pt x="634" y="1044"/>
                  </a:lnTo>
                  <a:lnTo>
                    <a:pt x="634" y="1046"/>
                  </a:lnTo>
                  <a:lnTo>
                    <a:pt x="634" y="1048"/>
                  </a:lnTo>
                  <a:lnTo>
                    <a:pt x="634" y="1048"/>
                  </a:lnTo>
                  <a:lnTo>
                    <a:pt x="632" y="1048"/>
                  </a:lnTo>
                  <a:lnTo>
                    <a:pt x="632" y="1048"/>
                  </a:lnTo>
                  <a:lnTo>
                    <a:pt x="632" y="1048"/>
                  </a:lnTo>
                  <a:lnTo>
                    <a:pt x="630" y="1048"/>
                  </a:lnTo>
                  <a:lnTo>
                    <a:pt x="630" y="1048"/>
                  </a:lnTo>
                  <a:lnTo>
                    <a:pt x="630" y="1051"/>
                  </a:lnTo>
                  <a:lnTo>
                    <a:pt x="630" y="1051"/>
                  </a:lnTo>
                  <a:lnTo>
                    <a:pt x="627" y="1053"/>
                  </a:lnTo>
                  <a:lnTo>
                    <a:pt x="625" y="1051"/>
                  </a:lnTo>
                  <a:lnTo>
                    <a:pt x="625" y="1053"/>
                  </a:lnTo>
                  <a:lnTo>
                    <a:pt x="625" y="1053"/>
                  </a:lnTo>
                  <a:lnTo>
                    <a:pt x="625" y="1053"/>
                  </a:lnTo>
                  <a:lnTo>
                    <a:pt x="625" y="1053"/>
                  </a:lnTo>
                  <a:lnTo>
                    <a:pt x="625" y="1053"/>
                  </a:lnTo>
                  <a:lnTo>
                    <a:pt x="625" y="1053"/>
                  </a:lnTo>
                  <a:lnTo>
                    <a:pt x="625" y="1053"/>
                  </a:lnTo>
                  <a:lnTo>
                    <a:pt x="622" y="1053"/>
                  </a:lnTo>
                  <a:lnTo>
                    <a:pt x="627" y="1053"/>
                  </a:lnTo>
                  <a:lnTo>
                    <a:pt x="627" y="1053"/>
                  </a:lnTo>
                  <a:lnTo>
                    <a:pt x="627" y="1053"/>
                  </a:lnTo>
                  <a:lnTo>
                    <a:pt x="627" y="1053"/>
                  </a:lnTo>
                  <a:lnTo>
                    <a:pt x="627" y="1053"/>
                  </a:lnTo>
                  <a:lnTo>
                    <a:pt x="630" y="1051"/>
                  </a:lnTo>
                  <a:lnTo>
                    <a:pt x="632" y="1051"/>
                  </a:lnTo>
                  <a:lnTo>
                    <a:pt x="632" y="1051"/>
                  </a:lnTo>
                  <a:lnTo>
                    <a:pt x="634" y="1051"/>
                  </a:lnTo>
                  <a:lnTo>
                    <a:pt x="634" y="1051"/>
                  </a:lnTo>
                  <a:lnTo>
                    <a:pt x="634" y="1051"/>
                  </a:lnTo>
                  <a:lnTo>
                    <a:pt x="634" y="1051"/>
                  </a:lnTo>
                  <a:lnTo>
                    <a:pt x="637" y="1051"/>
                  </a:lnTo>
                  <a:lnTo>
                    <a:pt x="637" y="1051"/>
                  </a:lnTo>
                  <a:lnTo>
                    <a:pt x="637" y="1051"/>
                  </a:lnTo>
                  <a:lnTo>
                    <a:pt x="637" y="1051"/>
                  </a:lnTo>
                  <a:lnTo>
                    <a:pt x="637" y="1051"/>
                  </a:lnTo>
                  <a:lnTo>
                    <a:pt x="637" y="1051"/>
                  </a:lnTo>
                  <a:lnTo>
                    <a:pt x="637" y="1048"/>
                  </a:lnTo>
                  <a:lnTo>
                    <a:pt x="637" y="1048"/>
                  </a:lnTo>
                  <a:lnTo>
                    <a:pt x="639" y="1048"/>
                  </a:lnTo>
                  <a:lnTo>
                    <a:pt x="641" y="1048"/>
                  </a:lnTo>
                  <a:lnTo>
                    <a:pt x="641" y="1048"/>
                  </a:lnTo>
                  <a:lnTo>
                    <a:pt x="641" y="1048"/>
                  </a:lnTo>
                  <a:lnTo>
                    <a:pt x="641" y="1048"/>
                  </a:lnTo>
                  <a:lnTo>
                    <a:pt x="644" y="1048"/>
                  </a:lnTo>
                  <a:lnTo>
                    <a:pt x="644" y="1046"/>
                  </a:lnTo>
                  <a:lnTo>
                    <a:pt x="644" y="1046"/>
                  </a:lnTo>
                  <a:lnTo>
                    <a:pt x="646" y="1046"/>
                  </a:lnTo>
                  <a:lnTo>
                    <a:pt x="649" y="1046"/>
                  </a:lnTo>
                  <a:lnTo>
                    <a:pt x="649" y="1046"/>
                  </a:lnTo>
                  <a:lnTo>
                    <a:pt x="649" y="1046"/>
                  </a:lnTo>
                  <a:lnTo>
                    <a:pt x="651" y="1044"/>
                  </a:lnTo>
                  <a:lnTo>
                    <a:pt x="651" y="1044"/>
                  </a:lnTo>
                  <a:lnTo>
                    <a:pt x="653" y="1041"/>
                  </a:lnTo>
                  <a:lnTo>
                    <a:pt x="653" y="1041"/>
                  </a:lnTo>
                  <a:lnTo>
                    <a:pt x="653" y="1039"/>
                  </a:lnTo>
                  <a:lnTo>
                    <a:pt x="656" y="1041"/>
                  </a:lnTo>
                  <a:lnTo>
                    <a:pt x="656" y="1039"/>
                  </a:lnTo>
                  <a:lnTo>
                    <a:pt x="656" y="1039"/>
                  </a:lnTo>
                  <a:lnTo>
                    <a:pt x="656" y="1039"/>
                  </a:lnTo>
                  <a:lnTo>
                    <a:pt x="656" y="1039"/>
                  </a:lnTo>
                  <a:lnTo>
                    <a:pt x="656" y="1037"/>
                  </a:lnTo>
                  <a:lnTo>
                    <a:pt x="658" y="1037"/>
                  </a:lnTo>
                  <a:lnTo>
                    <a:pt x="658" y="1037"/>
                  </a:lnTo>
                  <a:lnTo>
                    <a:pt x="658" y="1037"/>
                  </a:lnTo>
                  <a:lnTo>
                    <a:pt x="660" y="1037"/>
                  </a:lnTo>
                  <a:lnTo>
                    <a:pt x="660" y="1037"/>
                  </a:lnTo>
                  <a:lnTo>
                    <a:pt x="663" y="1037"/>
                  </a:lnTo>
                  <a:lnTo>
                    <a:pt x="663" y="1034"/>
                  </a:lnTo>
                  <a:lnTo>
                    <a:pt x="670" y="1032"/>
                  </a:lnTo>
                  <a:lnTo>
                    <a:pt x="670" y="1032"/>
                  </a:lnTo>
                  <a:lnTo>
                    <a:pt x="672" y="1032"/>
                  </a:lnTo>
                  <a:lnTo>
                    <a:pt x="675" y="1032"/>
                  </a:lnTo>
                  <a:lnTo>
                    <a:pt x="675" y="1032"/>
                  </a:lnTo>
                  <a:lnTo>
                    <a:pt x="675" y="1030"/>
                  </a:lnTo>
                  <a:close/>
                  <a:moveTo>
                    <a:pt x="649" y="1048"/>
                  </a:moveTo>
                  <a:lnTo>
                    <a:pt x="649" y="1048"/>
                  </a:lnTo>
                  <a:lnTo>
                    <a:pt x="649" y="1048"/>
                  </a:lnTo>
                  <a:lnTo>
                    <a:pt x="649" y="1051"/>
                  </a:lnTo>
                  <a:lnTo>
                    <a:pt x="649" y="1051"/>
                  </a:lnTo>
                  <a:lnTo>
                    <a:pt x="649" y="1051"/>
                  </a:lnTo>
                  <a:lnTo>
                    <a:pt x="649" y="1051"/>
                  </a:lnTo>
                  <a:lnTo>
                    <a:pt x="649" y="1051"/>
                  </a:lnTo>
                  <a:lnTo>
                    <a:pt x="649" y="1051"/>
                  </a:lnTo>
                  <a:lnTo>
                    <a:pt x="649" y="1051"/>
                  </a:lnTo>
                  <a:lnTo>
                    <a:pt x="649" y="1048"/>
                  </a:lnTo>
                  <a:lnTo>
                    <a:pt x="649" y="1048"/>
                  </a:lnTo>
                  <a:close/>
                  <a:moveTo>
                    <a:pt x="625" y="589"/>
                  </a:moveTo>
                  <a:lnTo>
                    <a:pt x="625" y="589"/>
                  </a:lnTo>
                  <a:lnTo>
                    <a:pt x="627" y="589"/>
                  </a:lnTo>
                  <a:lnTo>
                    <a:pt x="627" y="589"/>
                  </a:lnTo>
                  <a:lnTo>
                    <a:pt x="630" y="587"/>
                  </a:lnTo>
                  <a:lnTo>
                    <a:pt x="630" y="589"/>
                  </a:lnTo>
                  <a:lnTo>
                    <a:pt x="632" y="589"/>
                  </a:lnTo>
                  <a:lnTo>
                    <a:pt x="632" y="589"/>
                  </a:lnTo>
                  <a:lnTo>
                    <a:pt x="634" y="592"/>
                  </a:lnTo>
                  <a:lnTo>
                    <a:pt x="634" y="592"/>
                  </a:lnTo>
                  <a:lnTo>
                    <a:pt x="634" y="592"/>
                  </a:lnTo>
                  <a:lnTo>
                    <a:pt x="634" y="592"/>
                  </a:lnTo>
                  <a:lnTo>
                    <a:pt x="637" y="592"/>
                  </a:lnTo>
                  <a:lnTo>
                    <a:pt x="637" y="592"/>
                  </a:lnTo>
                  <a:lnTo>
                    <a:pt x="634" y="589"/>
                  </a:lnTo>
                  <a:lnTo>
                    <a:pt x="634" y="589"/>
                  </a:lnTo>
                  <a:lnTo>
                    <a:pt x="632" y="587"/>
                  </a:lnTo>
                  <a:lnTo>
                    <a:pt x="632" y="585"/>
                  </a:lnTo>
                  <a:lnTo>
                    <a:pt x="630" y="585"/>
                  </a:lnTo>
                  <a:lnTo>
                    <a:pt x="627" y="585"/>
                  </a:lnTo>
                  <a:lnTo>
                    <a:pt x="622" y="577"/>
                  </a:lnTo>
                  <a:lnTo>
                    <a:pt x="620" y="575"/>
                  </a:lnTo>
                  <a:lnTo>
                    <a:pt x="620" y="575"/>
                  </a:lnTo>
                  <a:lnTo>
                    <a:pt x="620" y="575"/>
                  </a:lnTo>
                  <a:lnTo>
                    <a:pt x="620" y="573"/>
                  </a:lnTo>
                  <a:lnTo>
                    <a:pt x="620" y="570"/>
                  </a:lnTo>
                  <a:lnTo>
                    <a:pt x="620" y="570"/>
                  </a:lnTo>
                  <a:lnTo>
                    <a:pt x="620" y="570"/>
                  </a:lnTo>
                  <a:lnTo>
                    <a:pt x="620" y="570"/>
                  </a:lnTo>
                  <a:lnTo>
                    <a:pt x="618" y="570"/>
                  </a:lnTo>
                  <a:lnTo>
                    <a:pt x="618" y="570"/>
                  </a:lnTo>
                  <a:lnTo>
                    <a:pt x="618" y="570"/>
                  </a:lnTo>
                  <a:lnTo>
                    <a:pt x="618" y="570"/>
                  </a:lnTo>
                  <a:lnTo>
                    <a:pt x="615" y="570"/>
                  </a:lnTo>
                  <a:lnTo>
                    <a:pt x="615" y="570"/>
                  </a:lnTo>
                  <a:lnTo>
                    <a:pt x="615" y="573"/>
                  </a:lnTo>
                  <a:lnTo>
                    <a:pt x="615" y="573"/>
                  </a:lnTo>
                  <a:lnTo>
                    <a:pt x="615" y="573"/>
                  </a:lnTo>
                  <a:lnTo>
                    <a:pt x="615" y="573"/>
                  </a:lnTo>
                  <a:lnTo>
                    <a:pt x="615" y="573"/>
                  </a:lnTo>
                  <a:lnTo>
                    <a:pt x="615" y="575"/>
                  </a:lnTo>
                  <a:lnTo>
                    <a:pt x="615" y="575"/>
                  </a:lnTo>
                  <a:lnTo>
                    <a:pt x="615" y="575"/>
                  </a:lnTo>
                  <a:lnTo>
                    <a:pt x="615" y="575"/>
                  </a:lnTo>
                  <a:lnTo>
                    <a:pt x="620" y="582"/>
                  </a:lnTo>
                  <a:lnTo>
                    <a:pt x="622" y="582"/>
                  </a:lnTo>
                  <a:lnTo>
                    <a:pt x="622" y="582"/>
                  </a:lnTo>
                  <a:lnTo>
                    <a:pt x="622" y="585"/>
                  </a:lnTo>
                  <a:lnTo>
                    <a:pt x="622" y="585"/>
                  </a:lnTo>
                  <a:lnTo>
                    <a:pt x="622" y="585"/>
                  </a:lnTo>
                  <a:lnTo>
                    <a:pt x="622" y="585"/>
                  </a:lnTo>
                  <a:lnTo>
                    <a:pt x="622" y="587"/>
                  </a:lnTo>
                  <a:lnTo>
                    <a:pt x="625" y="587"/>
                  </a:lnTo>
                  <a:lnTo>
                    <a:pt x="625" y="589"/>
                  </a:lnTo>
                  <a:close/>
                  <a:moveTo>
                    <a:pt x="620" y="1056"/>
                  </a:moveTo>
                  <a:lnTo>
                    <a:pt x="618" y="1056"/>
                  </a:lnTo>
                  <a:lnTo>
                    <a:pt x="618" y="1056"/>
                  </a:lnTo>
                  <a:lnTo>
                    <a:pt x="618" y="1056"/>
                  </a:lnTo>
                  <a:lnTo>
                    <a:pt x="618" y="1056"/>
                  </a:lnTo>
                  <a:lnTo>
                    <a:pt x="618" y="1056"/>
                  </a:lnTo>
                  <a:lnTo>
                    <a:pt x="620" y="1056"/>
                  </a:lnTo>
                  <a:lnTo>
                    <a:pt x="620" y="1056"/>
                  </a:lnTo>
                  <a:lnTo>
                    <a:pt x="620" y="1056"/>
                  </a:lnTo>
                  <a:lnTo>
                    <a:pt x="620" y="1056"/>
                  </a:lnTo>
                  <a:lnTo>
                    <a:pt x="620" y="1056"/>
                  </a:lnTo>
                  <a:lnTo>
                    <a:pt x="620" y="1056"/>
                  </a:lnTo>
                  <a:lnTo>
                    <a:pt x="620" y="1056"/>
                  </a:lnTo>
                  <a:close/>
                  <a:moveTo>
                    <a:pt x="372" y="1039"/>
                  </a:moveTo>
                  <a:lnTo>
                    <a:pt x="372" y="1037"/>
                  </a:lnTo>
                  <a:lnTo>
                    <a:pt x="372" y="1037"/>
                  </a:lnTo>
                  <a:lnTo>
                    <a:pt x="372" y="1037"/>
                  </a:lnTo>
                  <a:lnTo>
                    <a:pt x="372" y="1037"/>
                  </a:lnTo>
                  <a:lnTo>
                    <a:pt x="372" y="1037"/>
                  </a:lnTo>
                  <a:lnTo>
                    <a:pt x="369" y="1037"/>
                  </a:lnTo>
                  <a:lnTo>
                    <a:pt x="369" y="1037"/>
                  </a:lnTo>
                  <a:lnTo>
                    <a:pt x="369" y="1037"/>
                  </a:lnTo>
                  <a:lnTo>
                    <a:pt x="369" y="1037"/>
                  </a:lnTo>
                  <a:lnTo>
                    <a:pt x="369" y="1037"/>
                  </a:lnTo>
                  <a:lnTo>
                    <a:pt x="372" y="1037"/>
                  </a:lnTo>
                  <a:lnTo>
                    <a:pt x="372" y="1037"/>
                  </a:lnTo>
                  <a:lnTo>
                    <a:pt x="372" y="1037"/>
                  </a:lnTo>
                  <a:lnTo>
                    <a:pt x="372" y="1039"/>
                  </a:lnTo>
                  <a:lnTo>
                    <a:pt x="372" y="1039"/>
                  </a:lnTo>
                  <a:lnTo>
                    <a:pt x="372" y="1039"/>
                  </a:lnTo>
                  <a:lnTo>
                    <a:pt x="372" y="1039"/>
                  </a:lnTo>
                  <a:lnTo>
                    <a:pt x="372" y="1039"/>
                  </a:lnTo>
                  <a:lnTo>
                    <a:pt x="372" y="1039"/>
                  </a:lnTo>
                  <a:close/>
                  <a:moveTo>
                    <a:pt x="362" y="1032"/>
                  </a:moveTo>
                  <a:lnTo>
                    <a:pt x="362" y="1032"/>
                  </a:lnTo>
                  <a:lnTo>
                    <a:pt x="362" y="1032"/>
                  </a:lnTo>
                  <a:lnTo>
                    <a:pt x="360" y="1032"/>
                  </a:lnTo>
                  <a:lnTo>
                    <a:pt x="360" y="1032"/>
                  </a:lnTo>
                  <a:lnTo>
                    <a:pt x="360" y="1032"/>
                  </a:lnTo>
                  <a:lnTo>
                    <a:pt x="360" y="1032"/>
                  </a:lnTo>
                  <a:lnTo>
                    <a:pt x="360" y="1032"/>
                  </a:lnTo>
                  <a:lnTo>
                    <a:pt x="362" y="1032"/>
                  </a:lnTo>
                  <a:close/>
                  <a:moveTo>
                    <a:pt x="376" y="1037"/>
                  </a:moveTo>
                  <a:lnTo>
                    <a:pt x="374" y="1037"/>
                  </a:lnTo>
                  <a:lnTo>
                    <a:pt x="374" y="1037"/>
                  </a:lnTo>
                  <a:lnTo>
                    <a:pt x="374" y="1037"/>
                  </a:lnTo>
                  <a:lnTo>
                    <a:pt x="374" y="1039"/>
                  </a:lnTo>
                  <a:lnTo>
                    <a:pt x="374" y="1039"/>
                  </a:lnTo>
                  <a:lnTo>
                    <a:pt x="374" y="1039"/>
                  </a:lnTo>
                  <a:lnTo>
                    <a:pt x="374" y="1037"/>
                  </a:lnTo>
                  <a:lnTo>
                    <a:pt x="376" y="1037"/>
                  </a:lnTo>
                  <a:lnTo>
                    <a:pt x="376" y="1037"/>
                  </a:lnTo>
                  <a:lnTo>
                    <a:pt x="376" y="1037"/>
                  </a:lnTo>
                  <a:lnTo>
                    <a:pt x="376" y="1037"/>
                  </a:lnTo>
                  <a:lnTo>
                    <a:pt x="376" y="1037"/>
                  </a:lnTo>
                  <a:close/>
                  <a:moveTo>
                    <a:pt x="386" y="1039"/>
                  </a:moveTo>
                  <a:lnTo>
                    <a:pt x="386" y="1039"/>
                  </a:lnTo>
                  <a:lnTo>
                    <a:pt x="384" y="1039"/>
                  </a:lnTo>
                  <a:lnTo>
                    <a:pt x="386" y="1039"/>
                  </a:lnTo>
                  <a:lnTo>
                    <a:pt x="386" y="1039"/>
                  </a:lnTo>
                  <a:lnTo>
                    <a:pt x="386" y="1039"/>
                  </a:lnTo>
                  <a:lnTo>
                    <a:pt x="386" y="1039"/>
                  </a:lnTo>
                  <a:close/>
                  <a:moveTo>
                    <a:pt x="367" y="1030"/>
                  </a:moveTo>
                  <a:lnTo>
                    <a:pt x="367" y="1030"/>
                  </a:lnTo>
                  <a:lnTo>
                    <a:pt x="367" y="1030"/>
                  </a:lnTo>
                  <a:lnTo>
                    <a:pt x="367" y="1030"/>
                  </a:lnTo>
                  <a:lnTo>
                    <a:pt x="367" y="1027"/>
                  </a:lnTo>
                  <a:lnTo>
                    <a:pt x="367" y="1027"/>
                  </a:lnTo>
                  <a:lnTo>
                    <a:pt x="367" y="1025"/>
                  </a:lnTo>
                  <a:lnTo>
                    <a:pt x="365" y="1025"/>
                  </a:lnTo>
                  <a:lnTo>
                    <a:pt x="365" y="1025"/>
                  </a:lnTo>
                  <a:lnTo>
                    <a:pt x="362" y="1022"/>
                  </a:lnTo>
                  <a:lnTo>
                    <a:pt x="362" y="1025"/>
                  </a:lnTo>
                  <a:lnTo>
                    <a:pt x="362" y="1025"/>
                  </a:lnTo>
                  <a:lnTo>
                    <a:pt x="360" y="1025"/>
                  </a:lnTo>
                  <a:lnTo>
                    <a:pt x="360" y="1025"/>
                  </a:lnTo>
                  <a:lnTo>
                    <a:pt x="360" y="1027"/>
                  </a:lnTo>
                  <a:lnTo>
                    <a:pt x="360" y="1027"/>
                  </a:lnTo>
                  <a:lnTo>
                    <a:pt x="360" y="1030"/>
                  </a:lnTo>
                  <a:lnTo>
                    <a:pt x="360" y="1030"/>
                  </a:lnTo>
                  <a:lnTo>
                    <a:pt x="360" y="1030"/>
                  </a:lnTo>
                  <a:lnTo>
                    <a:pt x="360" y="1030"/>
                  </a:lnTo>
                  <a:lnTo>
                    <a:pt x="362" y="1030"/>
                  </a:lnTo>
                  <a:lnTo>
                    <a:pt x="362" y="1032"/>
                  </a:lnTo>
                  <a:lnTo>
                    <a:pt x="362" y="1032"/>
                  </a:lnTo>
                  <a:lnTo>
                    <a:pt x="365" y="1032"/>
                  </a:lnTo>
                  <a:lnTo>
                    <a:pt x="365" y="1032"/>
                  </a:lnTo>
                  <a:lnTo>
                    <a:pt x="365" y="1032"/>
                  </a:lnTo>
                  <a:lnTo>
                    <a:pt x="365" y="1032"/>
                  </a:lnTo>
                  <a:lnTo>
                    <a:pt x="365" y="1032"/>
                  </a:lnTo>
                  <a:lnTo>
                    <a:pt x="365" y="1032"/>
                  </a:lnTo>
                  <a:lnTo>
                    <a:pt x="365" y="1030"/>
                  </a:lnTo>
                  <a:lnTo>
                    <a:pt x="367" y="1030"/>
                  </a:lnTo>
                  <a:lnTo>
                    <a:pt x="367" y="1030"/>
                  </a:lnTo>
                  <a:close/>
                  <a:moveTo>
                    <a:pt x="372" y="1034"/>
                  </a:moveTo>
                  <a:lnTo>
                    <a:pt x="372" y="1034"/>
                  </a:lnTo>
                  <a:lnTo>
                    <a:pt x="372" y="1034"/>
                  </a:lnTo>
                  <a:lnTo>
                    <a:pt x="372" y="1034"/>
                  </a:lnTo>
                  <a:lnTo>
                    <a:pt x="369" y="1034"/>
                  </a:lnTo>
                  <a:lnTo>
                    <a:pt x="369" y="1032"/>
                  </a:lnTo>
                  <a:lnTo>
                    <a:pt x="369" y="1034"/>
                  </a:lnTo>
                  <a:lnTo>
                    <a:pt x="369" y="1034"/>
                  </a:lnTo>
                  <a:lnTo>
                    <a:pt x="369" y="1034"/>
                  </a:lnTo>
                  <a:lnTo>
                    <a:pt x="369" y="1034"/>
                  </a:lnTo>
                  <a:lnTo>
                    <a:pt x="369" y="1034"/>
                  </a:lnTo>
                  <a:lnTo>
                    <a:pt x="369" y="1032"/>
                  </a:lnTo>
                  <a:lnTo>
                    <a:pt x="367" y="1032"/>
                  </a:lnTo>
                  <a:lnTo>
                    <a:pt x="367" y="1034"/>
                  </a:lnTo>
                  <a:lnTo>
                    <a:pt x="369" y="1034"/>
                  </a:lnTo>
                  <a:lnTo>
                    <a:pt x="369" y="1034"/>
                  </a:lnTo>
                  <a:lnTo>
                    <a:pt x="372" y="1034"/>
                  </a:lnTo>
                  <a:close/>
                  <a:moveTo>
                    <a:pt x="499" y="1051"/>
                  </a:moveTo>
                  <a:lnTo>
                    <a:pt x="499" y="1048"/>
                  </a:lnTo>
                  <a:lnTo>
                    <a:pt x="499" y="1048"/>
                  </a:lnTo>
                  <a:lnTo>
                    <a:pt x="499" y="1048"/>
                  </a:lnTo>
                  <a:lnTo>
                    <a:pt x="499" y="1048"/>
                  </a:lnTo>
                  <a:lnTo>
                    <a:pt x="497" y="1048"/>
                  </a:lnTo>
                  <a:lnTo>
                    <a:pt x="495" y="1048"/>
                  </a:lnTo>
                  <a:lnTo>
                    <a:pt x="492" y="1051"/>
                  </a:lnTo>
                  <a:lnTo>
                    <a:pt x="492" y="1051"/>
                  </a:lnTo>
                  <a:lnTo>
                    <a:pt x="490" y="1053"/>
                  </a:lnTo>
                  <a:lnTo>
                    <a:pt x="492" y="1056"/>
                  </a:lnTo>
                  <a:lnTo>
                    <a:pt x="492" y="1056"/>
                  </a:lnTo>
                  <a:lnTo>
                    <a:pt x="495" y="1056"/>
                  </a:lnTo>
                  <a:lnTo>
                    <a:pt x="497" y="1053"/>
                  </a:lnTo>
                  <a:lnTo>
                    <a:pt x="497" y="1056"/>
                  </a:lnTo>
                  <a:lnTo>
                    <a:pt x="497" y="1056"/>
                  </a:lnTo>
                  <a:lnTo>
                    <a:pt x="499" y="1056"/>
                  </a:lnTo>
                  <a:lnTo>
                    <a:pt x="502" y="1053"/>
                  </a:lnTo>
                  <a:lnTo>
                    <a:pt x="502" y="1053"/>
                  </a:lnTo>
                  <a:lnTo>
                    <a:pt x="502" y="1053"/>
                  </a:lnTo>
                  <a:lnTo>
                    <a:pt x="502" y="1051"/>
                  </a:lnTo>
                  <a:lnTo>
                    <a:pt x="499" y="1051"/>
                  </a:lnTo>
                  <a:close/>
                  <a:moveTo>
                    <a:pt x="542" y="1053"/>
                  </a:moveTo>
                  <a:lnTo>
                    <a:pt x="542" y="1053"/>
                  </a:lnTo>
                  <a:lnTo>
                    <a:pt x="540" y="1053"/>
                  </a:lnTo>
                  <a:lnTo>
                    <a:pt x="540" y="1056"/>
                  </a:lnTo>
                  <a:lnTo>
                    <a:pt x="542" y="1056"/>
                  </a:lnTo>
                  <a:lnTo>
                    <a:pt x="542" y="1056"/>
                  </a:lnTo>
                  <a:lnTo>
                    <a:pt x="544" y="1056"/>
                  </a:lnTo>
                  <a:lnTo>
                    <a:pt x="544" y="1056"/>
                  </a:lnTo>
                  <a:lnTo>
                    <a:pt x="544" y="1056"/>
                  </a:lnTo>
                  <a:lnTo>
                    <a:pt x="544" y="1053"/>
                  </a:lnTo>
                  <a:lnTo>
                    <a:pt x="544" y="1053"/>
                  </a:lnTo>
                  <a:lnTo>
                    <a:pt x="542" y="1053"/>
                  </a:lnTo>
                  <a:close/>
                  <a:moveTo>
                    <a:pt x="547" y="1051"/>
                  </a:moveTo>
                  <a:lnTo>
                    <a:pt x="547" y="1051"/>
                  </a:lnTo>
                  <a:lnTo>
                    <a:pt x="547" y="1051"/>
                  </a:lnTo>
                  <a:lnTo>
                    <a:pt x="547" y="1051"/>
                  </a:lnTo>
                  <a:lnTo>
                    <a:pt x="547" y="1051"/>
                  </a:lnTo>
                  <a:lnTo>
                    <a:pt x="547" y="1051"/>
                  </a:lnTo>
                  <a:lnTo>
                    <a:pt x="549" y="1051"/>
                  </a:lnTo>
                  <a:lnTo>
                    <a:pt x="549" y="1051"/>
                  </a:lnTo>
                  <a:lnTo>
                    <a:pt x="549" y="1051"/>
                  </a:lnTo>
                  <a:lnTo>
                    <a:pt x="549" y="1051"/>
                  </a:lnTo>
                  <a:lnTo>
                    <a:pt x="547" y="1051"/>
                  </a:lnTo>
                  <a:lnTo>
                    <a:pt x="547" y="1051"/>
                  </a:lnTo>
                  <a:close/>
                  <a:moveTo>
                    <a:pt x="386" y="1027"/>
                  </a:moveTo>
                  <a:lnTo>
                    <a:pt x="386" y="1027"/>
                  </a:lnTo>
                  <a:lnTo>
                    <a:pt x="386" y="1027"/>
                  </a:lnTo>
                  <a:lnTo>
                    <a:pt x="386" y="1027"/>
                  </a:lnTo>
                  <a:lnTo>
                    <a:pt x="386" y="1027"/>
                  </a:lnTo>
                  <a:lnTo>
                    <a:pt x="386" y="1027"/>
                  </a:lnTo>
                  <a:lnTo>
                    <a:pt x="386" y="1027"/>
                  </a:lnTo>
                  <a:lnTo>
                    <a:pt x="386" y="1027"/>
                  </a:lnTo>
                  <a:lnTo>
                    <a:pt x="386" y="1027"/>
                  </a:lnTo>
                  <a:lnTo>
                    <a:pt x="388" y="1027"/>
                  </a:lnTo>
                  <a:lnTo>
                    <a:pt x="386" y="1027"/>
                  </a:lnTo>
                  <a:lnTo>
                    <a:pt x="386" y="1027"/>
                  </a:lnTo>
                  <a:close/>
                  <a:moveTo>
                    <a:pt x="471" y="1058"/>
                  </a:moveTo>
                  <a:lnTo>
                    <a:pt x="469" y="1058"/>
                  </a:lnTo>
                  <a:lnTo>
                    <a:pt x="469" y="1058"/>
                  </a:lnTo>
                  <a:lnTo>
                    <a:pt x="469" y="1058"/>
                  </a:lnTo>
                  <a:lnTo>
                    <a:pt x="469" y="1058"/>
                  </a:lnTo>
                  <a:lnTo>
                    <a:pt x="466" y="1058"/>
                  </a:lnTo>
                  <a:lnTo>
                    <a:pt x="466" y="1058"/>
                  </a:lnTo>
                  <a:lnTo>
                    <a:pt x="466" y="1058"/>
                  </a:lnTo>
                  <a:lnTo>
                    <a:pt x="466" y="1058"/>
                  </a:lnTo>
                  <a:lnTo>
                    <a:pt x="466" y="1058"/>
                  </a:lnTo>
                  <a:lnTo>
                    <a:pt x="466" y="1056"/>
                  </a:lnTo>
                  <a:lnTo>
                    <a:pt x="466" y="1056"/>
                  </a:lnTo>
                  <a:lnTo>
                    <a:pt x="466" y="1056"/>
                  </a:lnTo>
                  <a:lnTo>
                    <a:pt x="464" y="1056"/>
                  </a:lnTo>
                  <a:lnTo>
                    <a:pt x="464" y="1056"/>
                  </a:lnTo>
                  <a:lnTo>
                    <a:pt x="462" y="1056"/>
                  </a:lnTo>
                  <a:lnTo>
                    <a:pt x="462" y="1056"/>
                  </a:lnTo>
                  <a:lnTo>
                    <a:pt x="462" y="1056"/>
                  </a:lnTo>
                  <a:lnTo>
                    <a:pt x="462" y="1056"/>
                  </a:lnTo>
                  <a:lnTo>
                    <a:pt x="459" y="1056"/>
                  </a:lnTo>
                  <a:lnTo>
                    <a:pt x="459" y="1056"/>
                  </a:lnTo>
                  <a:lnTo>
                    <a:pt x="459" y="1056"/>
                  </a:lnTo>
                  <a:lnTo>
                    <a:pt x="459" y="1053"/>
                  </a:lnTo>
                  <a:lnTo>
                    <a:pt x="459" y="1053"/>
                  </a:lnTo>
                  <a:lnTo>
                    <a:pt x="459" y="1053"/>
                  </a:lnTo>
                  <a:lnTo>
                    <a:pt x="459" y="1053"/>
                  </a:lnTo>
                  <a:lnTo>
                    <a:pt x="457" y="1053"/>
                  </a:lnTo>
                  <a:lnTo>
                    <a:pt x="457" y="1053"/>
                  </a:lnTo>
                  <a:lnTo>
                    <a:pt x="455" y="1053"/>
                  </a:lnTo>
                  <a:lnTo>
                    <a:pt x="455" y="1053"/>
                  </a:lnTo>
                  <a:lnTo>
                    <a:pt x="457" y="1051"/>
                  </a:lnTo>
                  <a:lnTo>
                    <a:pt x="455" y="1051"/>
                  </a:lnTo>
                  <a:lnTo>
                    <a:pt x="455" y="1051"/>
                  </a:lnTo>
                  <a:lnTo>
                    <a:pt x="455" y="1051"/>
                  </a:lnTo>
                  <a:lnTo>
                    <a:pt x="452" y="1051"/>
                  </a:lnTo>
                  <a:lnTo>
                    <a:pt x="452" y="1051"/>
                  </a:lnTo>
                  <a:lnTo>
                    <a:pt x="452" y="1051"/>
                  </a:lnTo>
                  <a:lnTo>
                    <a:pt x="452" y="1048"/>
                  </a:lnTo>
                  <a:lnTo>
                    <a:pt x="452" y="1048"/>
                  </a:lnTo>
                  <a:lnTo>
                    <a:pt x="450" y="1051"/>
                  </a:lnTo>
                  <a:lnTo>
                    <a:pt x="450" y="1051"/>
                  </a:lnTo>
                  <a:lnTo>
                    <a:pt x="447" y="1051"/>
                  </a:lnTo>
                  <a:lnTo>
                    <a:pt x="447" y="1051"/>
                  </a:lnTo>
                  <a:lnTo>
                    <a:pt x="445" y="1051"/>
                  </a:lnTo>
                  <a:lnTo>
                    <a:pt x="445" y="1051"/>
                  </a:lnTo>
                  <a:lnTo>
                    <a:pt x="445" y="1048"/>
                  </a:lnTo>
                  <a:lnTo>
                    <a:pt x="445" y="1048"/>
                  </a:lnTo>
                  <a:lnTo>
                    <a:pt x="445" y="1048"/>
                  </a:lnTo>
                  <a:lnTo>
                    <a:pt x="443" y="1048"/>
                  </a:lnTo>
                  <a:lnTo>
                    <a:pt x="443" y="1048"/>
                  </a:lnTo>
                  <a:lnTo>
                    <a:pt x="443" y="1048"/>
                  </a:lnTo>
                  <a:lnTo>
                    <a:pt x="443" y="1048"/>
                  </a:lnTo>
                  <a:lnTo>
                    <a:pt x="443" y="1048"/>
                  </a:lnTo>
                  <a:lnTo>
                    <a:pt x="443" y="1048"/>
                  </a:lnTo>
                  <a:lnTo>
                    <a:pt x="440" y="1048"/>
                  </a:lnTo>
                  <a:lnTo>
                    <a:pt x="440" y="1048"/>
                  </a:lnTo>
                  <a:lnTo>
                    <a:pt x="438" y="1046"/>
                  </a:lnTo>
                  <a:lnTo>
                    <a:pt x="438" y="1046"/>
                  </a:lnTo>
                  <a:lnTo>
                    <a:pt x="438" y="1046"/>
                  </a:lnTo>
                  <a:lnTo>
                    <a:pt x="438" y="1046"/>
                  </a:lnTo>
                  <a:lnTo>
                    <a:pt x="438" y="1046"/>
                  </a:lnTo>
                  <a:lnTo>
                    <a:pt x="438" y="1046"/>
                  </a:lnTo>
                  <a:lnTo>
                    <a:pt x="438" y="1046"/>
                  </a:lnTo>
                  <a:lnTo>
                    <a:pt x="438" y="1046"/>
                  </a:lnTo>
                  <a:lnTo>
                    <a:pt x="438" y="1046"/>
                  </a:lnTo>
                  <a:lnTo>
                    <a:pt x="438" y="1048"/>
                  </a:lnTo>
                  <a:lnTo>
                    <a:pt x="438" y="1048"/>
                  </a:lnTo>
                  <a:lnTo>
                    <a:pt x="438" y="1048"/>
                  </a:lnTo>
                  <a:lnTo>
                    <a:pt x="438" y="1048"/>
                  </a:lnTo>
                  <a:lnTo>
                    <a:pt x="438" y="1048"/>
                  </a:lnTo>
                  <a:lnTo>
                    <a:pt x="440" y="1048"/>
                  </a:lnTo>
                  <a:lnTo>
                    <a:pt x="440" y="1048"/>
                  </a:lnTo>
                  <a:lnTo>
                    <a:pt x="440" y="1051"/>
                  </a:lnTo>
                  <a:lnTo>
                    <a:pt x="440" y="1051"/>
                  </a:lnTo>
                  <a:lnTo>
                    <a:pt x="440" y="1051"/>
                  </a:lnTo>
                  <a:lnTo>
                    <a:pt x="440" y="1051"/>
                  </a:lnTo>
                  <a:lnTo>
                    <a:pt x="440" y="1051"/>
                  </a:lnTo>
                  <a:lnTo>
                    <a:pt x="443" y="1053"/>
                  </a:lnTo>
                  <a:lnTo>
                    <a:pt x="443" y="1053"/>
                  </a:lnTo>
                  <a:lnTo>
                    <a:pt x="447" y="1056"/>
                  </a:lnTo>
                  <a:lnTo>
                    <a:pt x="447" y="1053"/>
                  </a:lnTo>
                  <a:lnTo>
                    <a:pt x="450" y="1053"/>
                  </a:lnTo>
                  <a:lnTo>
                    <a:pt x="450" y="1053"/>
                  </a:lnTo>
                  <a:lnTo>
                    <a:pt x="450" y="1056"/>
                  </a:lnTo>
                  <a:lnTo>
                    <a:pt x="450" y="1056"/>
                  </a:lnTo>
                  <a:lnTo>
                    <a:pt x="452" y="1056"/>
                  </a:lnTo>
                  <a:lnTo>
                    <a:pt x="452" y="1056"/>
                  </a:lnTo>
                  <a:lnTo>
                    <a:pt x="452" y="1058"/>
                  </a:lnTo>
                  <a:lnTo>
                    <a:pt x="452" y="1058"/>
                  </a:lnTo>
                  <a:lnTo>
                    <a:pt x="452" y="1058"/>
                  </a:lnTo>
                  <a:lnTo>
                    <a:pt x="455" y="1058"/>
                  </a:lnTo>
                  <a:lnTo>
                    <a:pt x="455" y="1058"/>
                  </a:lnTo>
                  <a:lnTo>
                    <a:pt x="455" y="1058"/>
                  </a:lnTo>
                  <a:lnTo>
                    <a:pt x="455" y="1058"/>
                  </a:lnTo>
                  <a:lnTo>
                    <a:pt x="455" y="1058"/>
                  </a:lnTo>
                  <a:lnTo>
                    <a:pt x="455" y="1058"/>
                  </a:lnTo>
                  <a:lnTo>
                    <a:pt x="457" y="1058"/>
                  </a:lnTo>
                  <a:lnTo>
                    <a:pt x="457" y="1058"/>
                  </a:lnTo>
                  <a:lnTo>
                    <a:pt x="457" y="1058"/>
                  </a:lnTo>
                  <a:lnTo>
                    <a:pt x="459" y="1058"/>
                  </a:lnTo>
                  <a:lnTo>
                    <a:pt x="459" y="1058"/>
                  </a:lnTo>
                  <a:lnTo>
                    <a:pt x="462" y="1058"/>
                  </a:lnTo>
                  <a:lnTo>
                    <a:pt x="464" y="1058"/>
                  </a:lnTo>
                  <a:lnTo>
                    <a:pt x="464" y="1058"/>
                  </a:lnTo>
                  <a:lnTo>
                    <a:pt x="464" y="1058"/>
                  </a:lnTo>
                  <a:lnTo>
                    <a:pt x="464" y="1058"/>
                  </a:lnTo>
                  <a:lnTo>
                    <a:pt x="464" y="1058"/>
                  </a:lnTo>
                  <a:lnTo>
                    <a:pt x="466" y="1058"/>
                  </a:lnTo>
                  <a:lnTo>
                    <a:pt x="466" y="1058"/>
                  </a:lnTo>
                  <a:lnTo>
                    <a:pt x="466" y="1060"/>
                  </a:lnTo>
                  <a:lnTo>
                    <a:pt x="466" y="1060"/>
                  </a:lnTo>
                  <a:lnTo>
                    <a:pt x="469" y="1060"/>
                  </a:lnTo>
                  <a:lnTo>
                    <a:pt x="471" y="1060"/>
                  </a:lnTo>
                  <a:lnTo>
                    <a:pt x="471" y="1060"/>
                  </a:lnTo>
                  <a:lnTo>
                    <a:pt x="473" y="1060"/>
                  </a:lnTo>
                  <a:lnTo>
                    <a:pt x="473" y="1060"/>
                  </a:lnTo>
                  <a:lnTo>
                    <a:pt x="476" y="1060"/>
                  </a:lnTo>
                  <a:lnTo>
                    <a:pt x="476" y="1060"/>
                  </a:lnTo>
                  <a:lnTo>
                    <a:pt x="471" y="1058"/>
                  </a:lnTo>
                  <a:lnTo>
                    <a:pt x="471" y="1058"/>
                  </a:lnTo>
                  <a:close/>
                  <a:moveTo>
                    <a:pt x="436" y="1044"/>
                  </a:moveTo>
                  <a:lnTo>
                    <a:pt x="433" y="1044"/>
                  </a:lnTo>
                  <a:lnTo>
                    <a:pt x="433" y="1041"/>
                  </a:lnTo>
                  <a:lnTo>
                    <a:pt x="433" y="1041"/>
                  </a:lnTo>
                  <a:lnTo>
                    <a:pt x="433" y="1039"/>
                  </a:lnTo>
                  <a:lnTo>
                    <a:pt x="436" y="1039"/>
                  </a:lnTo>
                  <a:lnTo>
                    <a:pt x="438" y="1041"/>
                  </a:lnTo>
                  <a:lnTo>
                    <a:pt x="440" y="1039"/>
                  </a:lnTo>
                  <a:lnTo>
                    <a:pt x="440" y="1039"/>
                  </a:lnTo>
                  <a:lnTo>
                    <a:pt x="440" y="1039"/>
                  </a:lnTo>
                  <a:lnTo>
                    <a:pt x="440" y="1039"/>
                  </a:lnTo>
                  <a:lnTo>
                    <a:pt x="440" y="1039"/>
                  </a:lnTo>
                  <a:lnTo>
                    <a:pt x="440" y="1039"/>
                  </a:lnTo>
                  <a:lnTo>
                    <a:pt x="440" y="1039"/>
                  </a:lnTo>
                  <a:lnTo>
                    <a:pt x="443" y="1039"/>
                  </a:lnTo>
                  <a:lnTo>
                    <a:pt x="443" y="1037"/>
                  </a:lnTo>
                  <a:lnTo>
                    <a:pt x="443" y="1037"/>
                  </a:lnTo>
                  <a:lnTo>
                    <a:pt x="443" y="1037"/>
                  </a:lnTo>
                  <a:lnTo>
                    <a:pt x="443" y="1034"/>
                  </a:lnTo>
                  <a:lnTo>
                    <a:pt x="443" y="1034"/>
                  </a:lnTo>
                  <a:lnTo>
                    <a:pt x="443" y="1034"/>
                  </a:lnTo>
                  <a:lnTo>
                    <a:pt x="440" y="1032"/>
                  </a:lnTo>
                  <a:lnTo>
                    <a:pt x="440" y="1032"/>
                  </a:lnTo>
                  <a:lnTo>
                    <a:pt x="440" y="1030"/>
                  </a:lnTo>
                  <a:lnTo>
                    <a:pt x="440" y="1032"/>
                  </a:lnTo>
                  <a:lnTo>
                    <a:pt x="440" y="1030"/>
                  </a:lnTo>
                  <a:lnTo>
                    <a:pt x="438" y="1030"/>
                  </a:lnTo>
                  <a:lnTo>
                    <a:pt x="438" y="1030"/>
                  </a:lnTo>
                  <a:lnTo>
                    <a:pt x="438" y="1030"/>
                  </a:lnTo>
                  <a:lnTo>
                    <a:pt x="436" y="1030"/>
                  </a:lnTo>
                  <a:lnTo>
                    <a:pt x="433" y="1030"/>
                  </a:lnTo>
                  <a:lnTo>
                    <a:pt x="433" y="1030"/>
                  </a:lnTo>
                  <a:lnTo>
                    <a:pt x="433" y="1030"/>
                  </a:lnTo>
                  <a:lnTo>
                    <a:pt x="433" y="1030"/>
                  </a:lnTo>
                  <a:lnTo>
                    <a:pt x="431" y="1030"/>
                  </a:lnTo>
                  <a:lnTo>
                    <a:pt x="431" y="1030"/>
                  </a:lnTo>
                  <a:lnTo>
                    <a:pt x="431" y="1030"/>
                  </a:lnTo>
                  <a:lnTo>
                    <a:pt x="431" y="1032"/>
                  </a:lnTo>
                  <a:lnTo>
                    <a:pt x="429" y="1032"/>
                  </a:lnTo>
                  <a:lnTo>
                    <a:pt x="426" y="1032"/>
                  </a:lnTo>
                  <a:lnTo>
                    <a:pt x="426" y="1032"/>
                  </a:lnTo>
                  <a:lnTo>
                    <a:pt x="426" y="1032"/>
                  </a:lnTo>
                  <a:lnTo>
                    <a:pt x="429" y="1034"/>
                  </a:lnTo>
                  <a:lnTo>
                    <a:pt x="429" y="1034"/>
                  </a:lnTo>
                  <a:lnTo>
                    <a:pt x="429" y="1034"/>
                  </a:lnTo>
                  <a:lnTo>
                    <a:pt x="431" y="1032"/>
                  </a:lnTo>
                  <a:lnTo>
                    <a:pt x="431" y="1032"/>
                  </a:lnTo>
                  <a:lnTo>
                    <a:pt x="431" y="1034"/>
                  </a:lnTo>
                  <a:lnTo>
                    <a:pt x="431" y="1034"/>
                  </a:lnTo>
                  <a:lnTo>
                    <a:pt x="431" y="1034"/>
                  </a:lnTo>
                  <a:lnTo>
                    <a:pt x="431" y="1034"/>
                  </a:lnTo>
                  <a:lnTo>
                    <a:pt x="431" y="1037"/>
                  </a:lnTo>
                  <a:lnTo>
                    <a:pt x="433" y="1037"/>
                  </a:lnTo>
                  <a:lnTo>
                    <a:pt x="433" y="1037"/>
                  </a:lnTo>
                  <a:lnTo>
                    <a:pt x="433" y="1037"/>
                  </a:lnTo>
                  <a:lnTo>
                    <a:pt x="433" y="1039"/>
                  </a:lnTo>
                  <a:lnTo>
                    <a:pt x="431" y="1037"/>
                  </a:lnTo>
                  <a:lnTo>
                    <a:pt x="431" y="1039"/>
                  </a:lnTo>
                  <a:lnTo>
                    <a:pt x="431" y="1039"/>
                  </a:lnTo>
                  <a:lnTo>
                    <a:pt x="431" y="1039"/>
                  </a:lnTo>
                  <a:lnTo>
                    <a:pt x="431" y="1039"/>
                  </a:lnTo>
                  <a:lnTo>
                    <a:pt x="431" y="1039"/>
                  </a:lnTo>
                  <a:lnTo>
                    <a:pt x="429" y="1039"/>
                  </a:lnTo>
                  <a:lnTo>
                    <a:pt x="429" y="1039"/>
                  </a:lnTo>
                  <a:lnTo>
                    <a:pt x="429" y="1039"/>
                  </a:lnTo>
                  <a:lnTo>
                    <a:pt x="429" y="1039"/>
                  </a:lnTo>
                  <a:lnTo>
                    <a:pt x="426" y="1039"/>
                  </a:lnTo>
                  <a:lnTo>
                    <a:pt x="424" y="1037"/>
                  </a:lnTo>
                  <a:lnTo>
                    <a:pt x="424" y="1037"/>
                  </a:lnTo>
                  <a:lnTo>
                    <a:pt x="426" y="1039"/>
                  </a:lnTo>
                  <a:lnTo>
                    <a:pt x="426" y="1039"/>
                  </a:lnTo>
                  <a:lnTo>
                    <a:pt x="426" y="1039"/>
                  </a:lnTo>
                  <a:lnTo>
                    <a:pt x="426" y="1039"/>
                  </a:lnTo>
                  <a:lnTo>
                    <a:pt x="424" y="1039"/>
                  </a:lnTo>
                  <a:lnTo>
                    <a:pt x="424" y="1039"/>
                  </a:lnTo>
                  <a:lnTo>
                    <a:pt x="419" y="1039"/>
                  </a:lnTo>
                  <a:lnTo>
                    <a:pt x="421" y="1039"/>
                  </a:lnTo>
                  <a:lnTo>
                    <a:pt x="421" y="1039"/>
                  </a:lnTo>
                  <a:lnTo>
                    <a:pt x="421" y="1039"/>
                  </a:lnTo>
                  <a:lnTo>
                    <a:pt x="419" y="1039"/>
                  </a:lnTo>
                  <a:lnTo>
                    <a:pt x="421" y="1039"/>
                  </a:lnTo>
                  <a:lnTo>
                    <a:pt x="421" y="1039"/>
                  </a:lnTo>
                  <a:lnTo>
                    <a:pt x="421" y="1039"/>
                  </a:lnTo>
                  <a:lnTo>
                    <a:pt x="421" y="1041"/>
                  </a:lnTo>
                  <a:lnTo>
                    <a:pt x="421" y="1041"/>
                  </a:lnTo>
                  <a:lnTo>
                    <a:pt x="419" y="1041"/>
                  </a:lnTo>
                  <a:lnTo>
                    <a:pt x="419" y="1039"/>
                  </a:lnTo>
                  <a:lnTo>
                    <a:pt x="419" y="1041"/>
                  </a:lnTo>
                  <a:lnTo>
                    <a:pt x="417" y="1041"/>
                  </a:lnTo>
                  <a:lnTo>
                    <a:pt x="417" y="1041"/>
                  </a:lnTo>
                  <a:lnTo>
                    <a:pt x="419" y="1041"/>
                  </a:lnTo>
                  <a:lnTo>
                    <a:pt x="417" y="1041"/>
                  </a:lnTo>
                  <a:lnTo>
                    <a:pt x="417" y="1041"/>
                  </a:lnTo>
                  <a:lnTo>
                    <a:pt x="414" y="1041"/>
                  </a:lnTo>
                  <a:lnTo>
                    <a:pt x="414" y="1039"/>
                  </a:lnTo>
                  <a:lnTo>
                    <a:pt x="412" y="1039"/>
                  </a:lnTo>
                  <a:lnTo>
                    <a:pt x="412" y="1039"/>
                  </a:lnTo>
                  <a:lnTo>
                    <a:pt x="412" y="1041"/>
                  </a:lnTo>
                  <a:lnTo>
                    <a:pt x="410" y="1041"/>
                  </a:lnTo>
                  <a:lnTo>
                    <a:pt x="410" y="1041"/>
                  </a:lnTo>
                  <a:lnTo>
                    <a:pt x="410" y="1039"/>
                  </a:lnTo>
                  <a:lnTo>
                    <a:pt x="410" y="1039"/>
                  </a:lnTo>
                  <a:lnTo>
                    <a:pt x="410" y="1039"/>
                  </a:lnTo>
                  <a:lnTo>
                    <a:pt x="407" y="1039"/>
                  </a:lnTo>
                  <a:lnTo>
                    <a:pt x="407" y="1039"/>
                  </a:lnTo>
                  <a:lnTo>
                    <a:pt x="407" y="1039"/>
                  </a:lnTo>
                  <a:lnTo>
                    <a:pt x="407" y="1037"/>
                  </a:lnTo>
                  <a:lnTo>
                    <a:pt x="407" y="1039"/>
                  </a:lnTo>
                  <a:lnTo>
                    <a:pt x="405" y="1039"/>
                  </a:lnTo>
                  <a:lnTo>
                    <a:pt x="405" y="1039"/>
                  </a:lnTo>
                  <a:lnTo>
                    <a:pt x="405" y="1039"/>
                  </a:lnTo>
                  <a:lnTo>
                    <a:pt x="405" y="1039"/>
                  </a:lnTo>
                  <a:lnTo>
                    <a:pt x="403" y="1039"/>
                  </a:lnTo>
                  <a:lnTo>
                    <a:pt x="403" y="1039"/>
                  </a:lnTo>
                  <a:lnTo>
                    <a:pt x="403" y="1039"/>
                  </a:lnTo>
                  <a:lnTo>
                    <a:pt x="403" y="1039"/>
                  </a:lnTo>
                  <a:lnTo>
                    <a:pt x="403" y="1039"/>
                  </a:lnTo>
                  <a:lnTo>
                    <a:pt x="403" y="1039"/>
                  </a:lnTo>
                  <a:lnTo>
                    <a:pt x="403" y="1039"/>
                  </a:lnTo>
                  <a:lnTo>
                    <a:pt x="403" y="1039"/>
                  </a:lnTo>
                  <a:lnTo>
                    <a:pt x="403" y="1039"/>
                  </a:lnTo>
                  <a:lnTo>
                    <a:pt x="403" y="1039"/>
                  </a:lnTo>
                  <a:lnTo>
                    <a:pt x="403" y="1039"/>
                  </a:lnTo>
                  <a:lnTo>
                    <a:pt x="403" y="1041"/>
                  </a:lnTo>
                  <a:lnTo>
                    <a:pt x="400" y="1041"/>
                  </a:lnTo>
                  <a:lnTo>
                    <a:pt x="400" y="1041"/>
                  </a:lnTo>
                  <a:lnTo>
                    <a:pt x="400" y="1041"/>
                  </a:lnTo>
                  <a:lnTo>
                    <a:pt x="400" y="1039"/>
                  </a:lnTo>
                  <a:lnTo>
                    <a:pt x="400" y="1039"/>
                  </a:lnTo>
                  <a:lnTo>
                    <a:pt x="398" y="1039"/>
                  </a:lnTo>
                  <a:lnTo>
                    <a:pt x="398" y="1039"/>
                  </a:lnTo>
                  <a:lnTo>
                    <a:pt x="398" y="1039"/>
                  </a:lnTo>
                  <a:lnTo>
                    <a:pt x="398" y="1039"/>
                  </a:lnTo>
                  <a:lnTo>
                    <a:pt x="398" y="1039"/>
                  </a:lnTo>
                  <a:lnTo>
                    <a:pt x="398" y="1039"/>
                  </a:lnTo>
                  <a:lnTo>
                    <a:pt x="395" y="1039"/>
                  </a:lnTo>
                  <a:lnTo>
                    <a:pt x="395" y="1039"/>
                  </a:lnTo>
                  <a:lnTo>
                    <a:pt x="391" y="1039"/>
                  </a:lnTo>
                  <a:lnTo>
                    <a:pt x="391" y="1039"/>
                  </a:lnTo>
                  <a:lnTo>
                    <a:pt x="391" y="1039"/>
                  </a:lnTo>
                  <a:lnTo>
                    <a:pt x="400" y="1041"/>
                  </a:lnTo>
                  <a:lnTo>
                    <a:pt x="403" y="1041"/>
                  </a:lnTo>
                  <a:lnTo>
                    <a:pt x="403" y="1041"/>
                  </a:lnTo>
                  <a:lnTo>
                    <a:pt x="403" y="1041"/>
                  </a:lnTo>
                  <a:lnTo>
                    <a:pt x="405" y="1041"/>
                  </a:lnTo>
                  <a:lnTo>
                    <a:pt x="405" y="1041"/>
                  </a:lnTo>
                  <a:lnTo>
                    <a:pt x="405" y="1041"/>
                  </a:lnTo>
                  <a:lnTo>
                    <a:pt x="407" y="1041"/>
                  </a:lnTo>
                  <a:lnTo>
                    <a:pt x="410" y="1044"/>
                  </a:lnTo>
                  <a:lnTo>
                    <a:pt x="410" y="1044"/>
                  </a:lnTo>
                  <a:lnTo>
                    <a:pt x="410" y="1046"/>
                  </a:lnTo>
                  <a:lnTo>
                    <a:pt x="412" y="1046"/>
                  </a:lnTo>
                  <a:lnTo>
                    <a:pt x="412" y="1046"/>
                  </a:lnTo>
                  <a:lnTo>
                    <a:pt x="412" y="1044"/>
                  </a:lnTo>
                  <a:lnTo>
                    <a:pt x="412" y="1044"/>
                  </a:lnTo>
                  <a:lnTo>
                    <a:pt x="412" y="1044"/>
                  </a:lnTo>
                  <a:lnTo>
                    <a:pt x="412" y="1044"/>
                  </a:lnTo>
                  <a:lnTo>
                    <a:pt x="412" y="1044"/>
                  </a:lnTo>
                  <a:lnTo>
                    <a:pt x="412" y="1044"/>
                  </a:lnTo>
                  <a:lnTo>
                    <a:pt x="414" y="1046"/>
                  </a:lnTo>
                  <a:lnTo>
                    <a:pt x="414" y="1046"/>
                  </a:lnTo>
                  <a:lnTo>
                    <a:pt x="414" y="1046"/>
                  </a:lnTo>
                  <a:lnTo>
                    <a:pt x="417" y="1046"/>
                  </a:lnTo>
                  <a:lnTo>
                    <a:pt x="417" y="1046"/>
                  </a:lnTo>
                  <a:lnTo>
                    <a:pt x="417" y="1046"/>
                  </a:lnTo>
                  <a:lnTo>
                    <a:pt x="419" y="1046"/>
                  </a:lnTo>
                  <a:lnTo>
                    <a:pt x="419" y="1046"/>
                  </a:lnTo>
                  <a:lnTo>
                    <a:pt x="419" y="1046"/>
                  </a:lnTo>
                  <a:lnTo>
                    <a:pt x="419" y="1046"/>
                  </a:lnTo>
                  <a:lnTo>
                    <a:pt x="419" y="1046"/>
                  </a:lnTo>
                  <a:lnTo>
                    <a:pt x="419" y="1046"/>
                  </a:lnTo>
                  <a:lnTo>
                    <a:pt x="419" y="1044"/>
                  </a:lnTo>
                  <a:lnTo>
                    <a:pt x="419" y="1046"/>
                  </a:lnTo>
                  <a:lnTo>
                    <a:pt x="419" y="1046"/>
                  </a:lnTo>
                  <a:lnTo>
                    <a:pt x="419" y="1046"/>
                  </a:lnTo>
                  <a:lnTo>
                    <a:pt x="419" y="1046"/>
                  </a:lnTo>
                  <a:lnTo>
                    <a:pt x="419" y="1044"/>
                  </a:lnTo>
                  <a:lnTo>
                    <a:pt x="419" y="1044"/>
                  </a:lnTo>
                  <a:lnTo>
                    <a:pt x="419" y="1044"/>
                  </a:lnTo>
                  <a:lnTo>
                    <a:pt x="421" y="1044"/>
                  </a:lnTo>
                  <a:lnTo>
                    <a:pt x="421" y="1046"/>
                  </a:lnTo>
                  <a:lnTo>
                    <a:pt x="421" y="1044"/>
                  </a:lnTo>
                  <a:lnTo>
                    <a:pt x="421" y="1046"/>
                  </a:lnTo>
                  <a:lnTo>
                    <a:pt x="421" y="1046"/>
                  </a:lnTo>
                  <a:lnTo>
                    <a:pt x="421" y="1046"/>
                  </a:lnTo>
                  <a:lnTo>
                    <a:pt x="424" y="1048"/>
                  </a:lnTo>
                  <a:lnTo>
                    <a:pt x="424" y="1046"/>
                  </a:lnTo>
                  <a:lnTo>
                    <a:pt x="424" y="1044"/>
                  </a:lnTo>
                  <a:lnTo>
                    <a:pt x="426" y="1044"/>
                  </a:lnTo>
                  <a:lnTo>
                    <a:pt x="426" y="1044"/>
                  </a:lnTo>
                  <a:lnTo>
                    <a:pt x="424" y="1044"/>
                  </a:lnTo>
                  <a:lnTo>
                    <a:pt x="424" y="1044"/>
                  </a:lnTo>
                  <a:lnTo>
                    <a:pt x="424" y="1044"/>
                  </a:lnTo>
                  <a:lnTo>
                    <a:pt x="424" y="1044"/>
                  </a:lnTo>
                  <a:lnTo>
                    <a:pt x="424" y="1044"/>
                  </a:lnTo>
                  <a:lnTo>
                    <a:pt x="426" y="1044"/>
                  </a:lnTo>
                  <a:lnTo>
                    <a:pt x="426" y="1044"/>
                  </a:lnTo>
                  <a:lnTo>
                    <a:pt x="426" y="1044"/>
                  </a:lnTo>
                  <a:lnTo>
                    <a:pt x="429" y="1044"/>
                  </a:lnTo>
                  <a:lnTo>
                    <a:pt x="429" y="1044"/>
                  </a:lnTo>
                  <a:lnTo>
                    <a:pt x="429" y="1044"/>
                  </a:lnTo>
                  <a:lnTo>
                    <a:pt x="429" y="1046"/>
                  </a:lnTo>
                  <a:lnTo>
                    <a:pt x="429" y="1046"/>
                  </a:lnTo>
                  <a:lnTo>
                    <a:pt x="431" y="1046"/>
                  </a:lnTo>
                  <a:lnTo>
                    <a:pt x="431" y="1046"/>
                  </a:lnTo>
                  <a:lnTo>
                    <a:pt x="431" y="1046"/>
                  </a:lnTo>
                  <a:lnTo>
                    <a:pt x="431" y="1046"/>
                  </a:lnTo>
                  <a:lnTo>
                    <a:pt x="431" y="1046"/>
                  </a:lnTo>
                  <a:lnTo>
                    <a:pt x="431" y="1044"/>
                  </a:lnTo>
                  <a:lnTo>
                    <a:pt x="431" y="1046"/>
                  </a:lnTo>
                  <a:lnTo>
                    <a:pt x="433" y="1046"/>
                  </a:lnTo>
                  <a:lnTo>
                    <a:pt x="433" y="1046"/>
                  </a:lnTo>
                  <a:lnTo>
                    <a:pt x="433" y="1046"/>
                  </a:lnTo>
                  <a:lnTo>
                    <a:pt x="433" y="1046"/>
                  </a:lnTo>
                  <a:lnTo>
                    <a:pt x="433" y="1046"/>
                  </a:lnTo>
                  <a:lnTo>
                    <a:pt x="433" y="1046"/>
                  </a:lnTo>
                  <a:lnTo>
                    <a:pt x="436" y="1046"/>
                  </a:lnTo>
                  <a:lnTo>
                    <a:pt x="436" y="1046"/>
                  </a:lnTo>
                  <a:lnTo>
                    <a:pt x="436" y="1046"/>
                  </a:lnTo>
                  <a:lnTo>
                    <a:pt x="436" y="1046"/>
                  </a:lnTo>
                  <a:lnTo>
                    <a:pt x="436" y="1044"/>
                  </a:lnTo>
                  <a:close/>
                  <a:moveTo>
                    <a:pt x="828" y="303"/>
                  </a:moveTo>
                  <a:lnTo>
                    <a:pt x="831" y="303"/>
                  </a:lnTo>
                  <a:lnTo>
                    <a:pt x="831" y="303"/>
                  </a:lnTo>
                  <a:lnTo>
                    <a:pt x="831" y="303"/>
                  </a:lnTo>
                  <a:lnTo>
                    <a:pt x="831" y="303"/>
                  </a:lnTo>
                  <a:lnTo>
                    <a:pt x="831" y="303"/>
                  </a:lnTo>
                  <a:lnTo>
                    <a:pt x="833" y="303"/>
                  </a:lnTo>
                  <a:lnTo>
                    <a:pt x="833" y="303"/>
                  </a:lnTo>
                  <a:lnTo>
                    <a:pt x="833" y="301"/>
                  </a:lnTo>
                  <a:lnTo>
                    <a:pt x="831" y="303"/>
                  </a:lnTo>
                  <a:lnTo>
                    <a:pt x="831" y="303"/>
                  </a:lnTo>
                  <a:lnTo>
                    <a:pt x="831" y="303"/>
                  </a:lnTo>
                  <a:lnTo>
                    <a:pt x="828" y="303"/>
                  </a:lnTo>
                  <a:lnTo>
                    <a:pt x="828" y="303"/>
                  </a:lnTo>
                  <a:close/>
                  <a:moveTo>
                    <a:pt x="1893" y="793"/>
                  </a:moveTo>
                  <a:lnTo>
                    <a:pt x="1893" y="793"/>
                  </a:lnTo>
                  <a:lnTo>
                    <a:pt x="1893" y="793"/>
                  </a:lnTo>
                  <a:lnTo>
                    <a:pt x="1893" y="790"/>
                  </a:lnTo>
                  <a:lnTo>
                    <a:pt x="1890" y="788"/>
                  </a:lnTo>
                  <a:lnTo>
                    <a:pt x="1888" y="786"/>
                  </a:lnTo>
                  <a:lnTo>
                    <a:pt x="1888" y="786"/>
                  </a:lnTo>
                  <a:lnTo>
                    <a:pt x="1888" y="786"/>
                  </a:lnTo>
                  <a:lnTo>
                    <a:pt x="1886" y="783"/>
                  </a:lnTo>
                  <a:lnTo>
                    <a:pt x="1886" y="786"/>
                  </a:lnTo>
                  <a:lnTo>
                    <a:pt x="1886" y="786"/>
                  </a:lnTo>
                  <a:lnTo>
                    <a:pt x="1886" y="786"/>
                  </a:lnTo>
                  <a:lnTo>
                    <a:pt x="1883" y="786"/>
                  </a:lnTo>
                  <a:lnTo>
                    <a:pt x="1883" y="786"/>
                  </a:lnTo>
                  <a:lnTo>
                    <a:pt x="1881" y="786"/>
                  </a:lnTo>
                  <a:lnTo>
                    <a:pt x="1881" y="783"/>
                  </a:lnTo>
                  <a:lnTo>
                    <a:pt x="1878" y="783"/>
                  </a:lnTo>
                  <a:lnTo>
                    <a:pt x="1878" y="781"/>
                  </a:lnTo>
                  <a:lnTo>
                    <a:pt x="1878" y="781"/>
                  </a:lnTo>
                  <a:lnTo>
                    <a:pt x="1876" y="781"/>
                  </a:lnTo>
                  <a:lnTo>
                    <a:pt x="1874" y="781"/>
                  </a:lnTo>
                  <a:lnTo>
                    <a:pt x="1874" y="781"/>
                  </a:lnTo>
                  <a:lnTo>
                    <a:pt x="1874" y="781"/>
                  </a:lnTo>
                  <a:lnTo>
                    <a:pt x="1876" y="783"/>
                  </a:lnTo>
                  <a:lnTo>
                    <a:pt x="1876" y="783"/>
                  </a:lnTo>
                  <a:lnTo>
                    <a:pt x="1876" y="783"/>
                  </a:lnTo>
                  <a:lnTo>
                    <a:pt x="1876" y="786"/>
                  </a:lnTo>
                  <a:lnTo>
                    <a:pt x="1876" y="786"/>
                  </a:lnTo>
                  <a:lnTo>
                    <a:pt x="1876" y="786"/>
                  </a:lnTo>
                  <a:lnTo>
                    <a:pt x="1876" y="786"/>
                  </a:lnTo>
                  <a:lnTo>
                    <a:pt x="1876" y="788"/>
                  </a:lnTo>
                  <a:lnTo>
                    <a:pt x="1876" y="788"/>
                  </a:lnTo>
                  <a:lnTo>
                    <a:pt x="1878" y="788"/>
                  </a:lnTo>
                  <a:lnTo>
                    <a:pt x="1878" y="788"/>
                  </a:lnTo>
                  <a:lnTo>
                    <a:pt x="1878" y="793"/>
                  </a:lnTo>
                  <a:lnTo>
                    <a:pt x="1878" y="793"/>
                  </a:lnTo>
                  <a:lnTo>
                    <a:pt x="1881" y="795"/>
                  </a:lnTo>
                  <a:lnTo>
                    <a:pt x="1883" y="795"/>
                  </a:lnTo>
                  <a:lnTo>
                    <a:pt x="1883" y="795"/>
                  </a:lnTo>
                  <a:lnTo>
                    <a:pt x="1886" y="795"/>
                  </a:lnTo>
                  <a:lnTo>
                    <a:pt x="1886" y="795"/>
                  </a:lnTo>
                  <a:lnTo>
                    <a:pt x="1888" y="798"/>
                  </a:lnTo>
                  <a:lnTo>
                    <a:pt x="1888" y="798"/>
                  </a:lnTo>
                  <a:lnTo>
                    <a:pt x="1888" y="798"/>
                  </a:lnTo>
                  <a:lnTo>
                    <a:pt x="1888" y="795"/>
                  </a:lnTo>
                  <a:lnTo>
                    <a:pt x="1888" y="795"/>
                  </a:lnTo>
                  <a:lnTo>
                    <a:pt x="1890" y="798"/>
                  </a:lnTo>
                  <a:lnTo>
                    <a:pt x="1890" y="798"/>
                  </a:lnTo>
                  <a:lnTo>
                    <a:pt x="1890" y="798"/>
                  </a:lnTo>
                  <a:lnTo>
                    <a:pt x="1890" y="798"/>
                  </a:lnTo>
                  <a:lnTo>
                    <a:pt x="1893" y="798"/>
                  </a:lnTo>
                  <a:lnTo>
                    <a:pt x="1893" y="798"/>
                  </a:lnTo>
                  <a:lnTo>
                    <a:pt x="1893" y="795"/>
                  </a:lnTo>
                  <a:lnTo>
                    <a:pt x="1893" y="793"/>
                  </a:lnTo>
                  <a:lnTo>
                    <a:pt x="1893" y="793"/>
                  </a:lnTo>
                  <a:lnTo>
                    <a:pt x="1893" y="793"/>
                  </a:lnTo>
                  <a:close/>
                  <a:moveTo>
                    <a:pt x="1211" y="675"/>
                  </a:moveTo>
                  <a:lnTo>
                    <a:pt x="1211" y="675"/>
                  </a:lnTo>
                  <a:lnTo>
                    <a:pt x="1211" y="675"/>
                  </a:lnTo>
                  <a:lnTo>
                    <a:pt x="1211" y="675"/>
                  </a:lnTo>
                  <a:lnTo>
                    <a:pt x="1211" y="675"/>
                  </a:lnTo>
                  <a:lnTo>
                    <a:pt x="1209" y="675"/>
                  </a:lnTo>
                  <a:lnTo>
                    <a:pt x="1211" y="675"/>
                  </a:lnTo>
                  <a:lnTo>
                    <a:pt x="1211" y="675"/>
                  </a:lnTo>
                  <a:lnTo>
                    <a:pt x="1211" y="677"/>
                  </a:lnTo>
                  <a:lnTo>
                    <a:pt x="1211" y="677"/>
                  </a:lnTo>
                  <a:lnTo>
                    <a:pt x="1214" y="677"/>
                  </a:lnTo>
                  <a:lnTo>
                    <a:pt x="1211" y="677"/>
                  </a:lnTo>
                  <a:lnTo>
                    <a:pt x="1211" y="675"/>
                  </a:lnTo>
                  <a:lnTo>
                    <a:pt x="1211" y="675"/>
                  </a:lnTo>
                  <a:close/>
                  <a:moveTo>
                    <a:pt x="1185" y="719"/>
                  </a:moveTo>
                  <a:lnTo>
                    <a:pt x="1185" y="722"/>
                  </a:lnTo>
                  <a:lnTo>
                    <a:pt x="1185" y="722"/>
                  </a:lnTo>
                  <a:lnTo>
                    <a:pt x="1185" y="722"/>
                  </a:lnTo>
                  <a:lnTo>
                    <a:pt x="1183" y="722"/>
                  </a:lnTo>
                  <a:lnTo>
                    <a:pt x="1183" y="722"/>
                  </a:lnTo>
                  <a:lnTo>
                    <a:pt x="1183" y="722"/>
                  </a:lnTo>
                  <a:lnTo>
                    <a:pt x="1183" y="724"/>
                  </a:lnTo>
                  <a:lnTo>
                    <a:pt x="1183" y="724"/>
                  </a:lnTo>
                  <a:lnTo>
                    <a:pt x="1183" y="724"/>
                  </a:lnTo>
                  <a:lnTo>
                    <a:pt x="1183" y="724"/>
                  </a:lnTo>
                  <a:lnTo>
                    <a:pt x="1183" y="724"/>
                  </a:lnTo>
                  <a:lnTo>
                    <a:pt x="1185" y="727"/>
                  </a:lnTo>
                  <a:lnTo>
                    <a:pt x="1188" y="724"/>
                  </a:lnTo>
                  <a:lnTo>
                    <a:pt x="1188" y="724"/>
                  </a:lnTo>
                  <a:lnTo>
                    <a:pt x="1190" y="724"/>
                  </a:lnTo>
                  <a:lnTo>
                    <a:pt x="1190" y="722"/>
                  </a:lnTo>
                  <a:lnTo>
                    <a:pt x="1188" y="719"/>
                  </a:lnTo>
                  <a:lnTo>
                    <a:pt x="1185" y="719"/>
                  </a:lnTo>
                  <a:close/>
                  <a:moveTo>
                    <a:pt x="1971" y="819"/>
                  </a:moveTo>
                  <a:lnTo>
                    <a:pt x="1971" y="819"/>
                  </a:lnTo>
                  <a:lnTo>
                    <a:pt x="1971" y="819"/>
                  </a:lnTo>
                  <a:lnTo>
                    <a:pt x="1968" y="814"/>
                  </a:lnTo>
                  <a:lnTo>
                    <a:pt x="1968" y="814"/>
                  </a:lnTo>
                  <a:lnTo>
                    <a:pt x="1968" y="814"/>
                  </a:lnTo>
                  <a:lnTo>
                    <a:pt x="1966" y="812"/>
                  </a:lnTo>
                  <a:lnTo>
                    <a:pt x="1966" y="812"/>
                  </a:lnTo>
                  <a:lnTo>
                    <a:pt x="1966" y="812"/>
                  </a:lnTo>
                  <a:lnTo>
                    <a:pt x="1964" y="809"/>
                  </a:lnTo>
                  <a:lnTo>
                    <a:pt x="1964" y="807"/>
                  </a:lnTo>
                  <a:lnTo>
                    <a:pt x="1964" y="807"/>
                  </a:lnTo>
                  <a:lnTo>
                    <a:pt x="1961" y="807"/>
                  </a:lnTo>
                  <a:lnTo>
                    <a:pt x="1961" y="805"/>
                  </a:lnTo>
                  <a:lnTo>
                    <a:pt x="1961" y="805"/>
                  </a:lnTo>
                  <a:lnTo>
                    <a:pt x="1961" y="802"/>
                  </a:lnTo>
                  <a:lnTo>
                    <a:pt x="1961" y="802"/>
                  </a:lnTo>
                  <a:lnTo>
                    <a:pt x="1961" y="800"/>
                  </a:lnTo>
                  <a:lnTo>
                    <a:pt x="1959" y="800"/>
                  </a:lnTo>
                  <a:lnTo>
                    <a:pt x="1959" y="800"/>
                  </a:lnTo>
                  <a:lnTo>
                    <a:pt x="1959" y="800"/>
                  </a:lnTo>
                  <a:lnTo>
                    <a:pt x="1959" y="798"/>
                  </a:lnTo>
                  <a:lnTo>
                    <a:pt x="1959" y="798"/>
                  </a:lnTo>
                  <a:lnTo>
                    <a:pt x="1959" y="798"/>
                  </a:lnTo>
                  <a:lnTo>
                    <a:pt x="1959" y="798"/>
                  </a:lnTo>
                  <a:lnTo>
                    <a:pt x="1959" y="798"/>
                  </a:lnTo>
                  <a:lnTo>
                    <a:pt x="1959" y="798"/>
                  </a:lnTo>
                  <a:lnTo>
                    <a:pt x="1959" y="795"/>
                  </a:lnTo>
                  <a:lnTo>
                    <a:pt x="1959" y="795"/>
                  </a:lnTo>
                  <a:lnTo>
                    <a:pt x="1959" y="793"/>
                  </a:lnTo>
                  <a:lnTo>
                    <a:pt x="1959" y="790"/>
                  </a:lnTo>
                  <a:lnTo>
                    <a:pt x="1959" y="788"/>
                  </a:lnTo>
                  <a:lnTo>
                    <a:pt x="1959" y="788"/>
                  </a:lnTo>
                  <a:lnTo>
                    <a:pt x="1959" y="786"/>
                  </a:lnTo>
                  <a:lnTo>
                    <a:pt x="1959" y="783"/>
                  </a:lnTo>
                  <a:lnTo>
                    <a:pt x="1957" y="781"/>
                  </a:lnTo>
                  <a:lnTo>
                    <a:pt x="1957" y="781"/>
                  </a:lnTo>
                  <a:lnTo>
                    <a:pt x="1957" y="779"/>
                  </a:lnTo>
                  <a:lnTo>
                    <a:pt x="1954" y="779"/>
                  </a:lnTo>
                  <a:lnTo>
                    <a:pt x="1954" y="776"/>
                  </a:lnTo>
                  <a:lnTo>
                    <a:pt x="1952" y="776"/>
                  </a:lnTo>
                  <a:lnTo>
                    <a:pt x="1949" y="779"/>
                  </a:lnTo>
                  <a:lnTo>
                    <a:pt x="1949" y="779"/>
                  </a:lnTo>
                  <a:lnTo>
                    <a:pt x="1947" y="779"/>
                  </a:lnTo>
                  <a:lnTo>
                    <a:pt x="1942" y="779"/>
                  </a:lnTo>
                  <a:lnTo>
                    <a:pt x="1942" y="779"/>
                  </a:lnTo>
                  <a:lnTo>
                    <a:pt x="1942" y="779"/>
                  </a:lnTo>
                  <a:lnTo>
                    <a:pt x="1940" y="776"/>
                  </a:lnTo>
                  <a:lnTo>
                    <a:pt x="1938" y="774"/>
                  </a:lnTo>
                  <a:lnTo>
                    <a:pt x="1938" y="774"/>
                  </a:lnTo>
                  <a:lnTo>
                    <a:pt x="1935" y="774"/>
                  </a:lnTo>
                  <a:lnTo>
                    <a:pt x="1933" y="774"/>
                  </a:lnTo>
                  <a:lnTo>
                    <a:pt x="1928" y="772"/>
                  </a:lnTo>
                  <a:lnTo>
                    <a:pt x="1923" y="772"/>
                  </a:lnTo>
                  <a:lnTo>
                    <a:pt x="1919" y="772"/>
                  </a:lnTo>
                  <a:lnTo>
                    <a:pt x="1916" y="772"/>
                  </a:lnTo>
                  <a:lnTo>
                    <a:pt x="1912" y="769"/>
                  </a:lnTo>
                  <a:lnTo>
                    <a:pt x="1907" y="769"/>
                  </a:lnTo>
                  <a:lnTo>
                    <a:pt x="1900" y="767"/>
                  </a:lnTo>
                  <a:lnTo>
                    <a:pt x="1897" y="767"/>
                  </a:lnTo>
                  <a:lnTo>
                    <a:pt x="1897" y="767"/>
                  </a:lnTo>
                  <a:lnTo>
                    <a:pt x="1897" y="767"/>
                  </a:lnTo>
                  <a:lnTo>
                    <a:pt x="1893" y="767"/>
                  </a:lnTo>
                  <a:lnTo>
                    <a:pt x="1890" y="769"/>
                  </a:lnTo>
                  <a:lnTo>
                    <a:pt x="1888" y="769"/>
                  </a:lnTo>
                  <a:lnTo>
                    <a:pt x="1888" y="769"/>
                  </a:lnTo>
                  <a:lnTo>
                    <a:pt x="1888" y="767"/>
                  </a:lnTo>
                  <a:lnTo>
                    <a:pt x="1888" y="764"/>
                  </a:lnTo>
                  <a:lnTo>
                    <a:pt x="1888" y="764"/>
                  </a:lnTo>
                  <a:lnTo>
                    <a:pt x="1886" y="762"/>
                  </a:lnTo>
                  <a:lnTo>
                    <a:pt x="1886" y="762"/>
                  </a:lnTo>
                  <a:lnTo>
                    <a:pt x="1883" y="762"/>
                  </a:lnTo>
                  <a:lnTo>
                    <a:pt x="1883" y="760"/>
                  </a:lnTo>
                  <a:lnTo>
                    <a:pt x="1883" y="760"/>
                  </a:lnTo>
                  <a:lnTo>
                    <a:pt x="1883" y="760"/>
                  </a:lnTo>
                  <a:lnTo>
                    <a:pt x="1883" y="757"/>
                  </a:lnTo>
                  <a:lnTo>
                    <a:pt x="1883" y="757"/>
                  </a:lnTo>
                  <a:lnTo>
                    <a:pt x="1876" y="757"/>
                  </a:lnTo>
                  <a:lnTo>
                    <a:pt x="1874" y="746"/>
                  </a:lnTo>
                  <a:lnTo>
                    <a:pt x="1869" y="746"/>
                  </a:lnTo>
                  <a:lnTo>
                    <a:pt x="1864" y="746"/>
                  </a:lnTo>
                  <a:lnTo>
                    <a:pt x="1864" y="743"/>
                  </a:lnTo>
                  <a:lnTo>
                    <a:pt x="1864" y="738"/>
                  </a:lnTo>
                  <a:lnTo>
                    <a:pt x="1862" y="734"/>
                  </a:lnTo>
                  <a:lnTo>
                    <a:pt x="1857" y="731"/>
                  </a:lnTo>
                  <a:lnTo>
                    <a:pt x="1852" y="729"/>
                  </a:lnTo>
                  <a:lnTo>
                    <a:pt x="1850" y="724"/>
                  </a:lnTo>
                  <a:lnTo>
                    <a:pt x="1845" y="722"/>
                  </a:lnTo>
                  <a:lnTo>
                    <a:pt x="1841" y="717"/>
                  </a:lnTo>
                  <a:lnTo>
                    <a:pt x="1836" y="710"/>
                  </a:lnTo>
                  <a:lnTo>
                    <a:pt x="1831" y="708"/>
                  </a:lnTo>
                  <a:lnTo>
                    <a:pt x="1824" y="701"/>
                  </a:lnTo>
                  <a:lnTo>
                    <a:pt x="1817" y="693"/>
                  </a:lnTo>
                  <a:lnTo>
                    <a:pt x="1810" y="686"/>
                  </a:lnTo>
                  <a:lnTo>
                    <a:pt x="1805" y="684"/>
                  </a:lnTo>
                  <a:lnTo>
                    <a:pt x="1808" y="679"/>
                  </a:lnTo>
                  <a:lnTo>
                    <a:pt x="1793" y="672"/>
                  </a:lnTo>
                  <a:lnTo>
                    <a:pt x="1786" y="667"/>
                  </a:lnTo>
                  <a:lnTo>
                    <a:pt x="1772" y="663"/>
                  </a:lnTo>
                  <a:lnTo>
                    <a:pt x="1770" y="660"/>
                  </a:lnTo>
                  <a:lnTo>
                    <a:pt x="1770" y="658"/>
                  </a:lnTo>
                  <a:lnTo>
                    <a:pt x="1767" y="658"/>
                  </a:lnTo>
                  <a:lnTo>
                    <a:pt x="1765" y="653"/>
                  </a:lnTo>
                  <a:lnTo>
                    <a:pt x="1760" y="651"/>
                  </a:lnTo>
                  <a:lnTo>
                    <a:pt x="1758" y="651"/>
                  </a:lnTo>
                  <a:lnTo>
                    <a:pt x="1753" y="648"/>
                  </a:lnTo>
                  <a:lnTo>
                    <a:pt x="1753" y="646"/>
                  </a:lnTo>
                  <a:lnTo>
                    <a:pt x="1744" y="646"/>
                  </a:lnTo>
                  <a:lnTo>
                    <a:pt x="1741" y="641"/>
                  </a:lnTo>
                  <a:lnTo>
                    <a:pt x="1741" y="639"/>
                  </a:lnTo>
                  <a:lnTo>
                    <a:pt x="1739" y="639"/>
                  </a:lnTo>
                  <a:lnTo>
                    <a:pt x="1739" y="637"/>
                  </a:lnTo>
                  <a:lnTo>
                    <a:pt x="1739" y="634"/>
                  </a:lnTo>
                  <a:lnTo>
                    <a:pt x="1737" y="630"/>
                  </a:lnTo>
                  <a:lnTo>
                    <a:pt x="1734" y="627"/>
                  </a:lnTo>
                  <a:lnTo>
                    <a:pt x="1732" y="627"/>
                  </a:lnTo>
                  <a:lnTo>
                    <a:pt x="1729" y="625"/>
                  </a:lnTo>
                  <a:lnTo>
                    <a:pt x="1729" y="622"/>
                  </a:lnTo>
                  <a:lnTo>
                    <a:pt x="1725" y="622"/>
                  </a:lnTo>
                  <a:lnTo>
                    <a:pt x="1720" y="620"/>
                  </a:lnTo>
                  <a:lnTo>
                    <a:pt x="1708" y="632"/>
                  </a:lnTo>
                  <a:lnTo>
                    <a:pt x="1703" y="634"/>
                  </a:lnTo>
                  <a:lnTo>
                    <a:pt x="1701" y="637"/>
                  </a:lnTo>
                  <a:lnTo>
                    <a:pt x="1699" y="639"/>
                  </a:lnTo>
                  <a:lnTo>
                    <a:pt x="1703" y="639"/>
                  </a:lnTo>
                  <a:lnTo>
                    <a:pt x="1703" y="641"/>
                  </a:lnTo>
                  <a:lnTo>
                    <a:pt x="1703" y="646"/>
                  </a:lnTo>
                  <a:lnTo>
                    <a:pt x="1699" y="648"/>
                  </a:lnTo>
                  <a:lnTo>
                    <a:pt x="1696" y="646"/>
                  </a:lnTo>
                  <a:lnTo>
                    <a:pt x="1701" y="658"/>
                  </a:lnTo>
                  <a:lnTo>
                    <a:pt x="1699" y="665"/>
                  </a:lnTo>
                  <a:lnTo>
                    <a:pt x="1692" y="667"/>
                  </a:lnTo>
                  <a:lnTo>
                    <a:pt x="1680" y="682"/>
                  </a:lnTo>
                  <a:lnTo>
                    <a:pt x="1677" y="686"/>
                  </a:lnTo>
                  <a:lnTo>
                    <a:pt x="1675" y="689"/>
                  </a:lnTo>
                  <a:lnTo>
                    <a:pt x="1675" y="682"/>
                  </a:lnTo>
                  <a:lnTo>
                    <a:pt x="1668" y="670"/>
                  </a:lnTo>
                  <a:lnTo>
                    <a:pt x="1651" y="658"/>
                  </a:lnTo>
                  <a:lnTo>
                    <a:pt x="1630" y="646"/>
                  </a:lnTo>
                  <a:lnTo>
                    <a:pt x="1628" y="644"/>
                  </a:lnTo>
                  <a:lnTo>
                    <a:pt x="1625" y="637"/>
                  </a:lnTo>
                  <a:lnTo>
                    <a:pt x="1614" y="634"/>
                  </a:lnTo>
                  <a:lnTo>
                    <a:pt x="1609" y="630"/>
                  </a:lnTo>
                  <a:lnTo>
                    <a:pt x="1609" y="615"/>
                  </a:lnTo>
                  <a:lnTo>
                    <a:pt x="1609" y="613"/>
                  </a:lnTo>
                  <a:lnTo>
                    <a:pt x="1590" y="618"/>
                  </a:lnTo>
                  <a:lnTo>
                    <a:pt x="1585" y="630"/>
                  </a:lnTo>
                  <a:lnTo>
                    <a:pt x="1569" y="625"/>
                  </a:lnTo>
                  <a:lnTo>
                    <a:pt x="1569" y="630"/>
                  </a:lnTo>
                  <a:lnTo>
                    <a:pt x="1552" y="627"/>
                  </a:lnTo>
                  <a:lnTo>
                    <a:pt x="1552" y="620"/>
                  </a:lnTo>
                  <a:lnTo>
                    <a:pt x="1550" y="611"/>
                  </a:lnTo>
                  <a:lnTo>
                    <a:pt x="1547" y="601"/>
                  </a:lnTo>
                  <a:lnTo>
                    <a:pt x="1545" y="594"/>
                  </a:lnTo>
                  <a:lnTo>
                    <a:pt x="1545" y="585"/>
                  </a:lnTo>
                  <a:lnTo>
                    <a:pt x="1543" y="575"/>
                  </a:lnTo>
                  <a:lnTo>
                    <a:pt x="1540" y="568"/>
                  </a:lnTo>
                  <a:lnTo>
                    <a:pt x="1540" y="559"/>
                  </a:lnTo>
                  <a:lnTo>
                    <a:pt x="1538" y="549"/>
                  </a:lnTo>
                  <a:lnTo>
                    <a:pt x="1533" y="532"/>
                  </a:lnTo>
                  <a:lnTo>
                    <a:pt x="1533" y="525"/>
                  </a:lnTo>
                  <a:lnTo>
                    <a:pt x="1531" y="516"/>
                  </a:lnTo>
                  <a:lnTo>
                    <a:pt x="1528" y="506"/>
                  </a:lnTo>
                  <a:lnTo>
                    <a:pt x="1526" y="499"/>
                  </a:lnTo>
                  <a:lnTo>
                    <a:pt x="1526" y="490"/>
                  </a:lnTo>
                  <a:lnTo>
                    <a:pt x="1524" y="480"/>
                  </a:lnTo>
                  <a:lnTo>
                    <a:pt x="1521" y="473"/>
                  </a:lnTo>
                  <a:lnTo>
                    <a:pt x="1521" y="464"/>
                  </a:lnTo>
                  <a:lnTo>
                    <a:pt x="1519" y="454"/>
                  </a:lnTo>
                  <a:lnTo>
                    <a:pt x="1517" y="447"/>
                  </a:lnTo>
                  <a:lnTo>
                    <a:pt x="1514" y="438"/>
                  </a:lnTo>
                  <a:lnTo>
                    <a:pt x="1514" y="428"/>
                  </a:lnTo>
                  <a:lnTo>
                    <a:pt x="1512" y="421"/>
                  </a:lnTo>
                  <a:lnTo>
                    <a:pt x="1509" y="412"/>
                  </a:lnTo>
                  <a:lnTo>
                    <a:pt x="1509" y="405"/>
                  </a:lnTo>
                  <a:lnTo>
                    <a:pt x="1507" y="395"/>
                  </a:lnTo>
                  <a:lnTo>
                    <a:pt x="1505" y="386"/>
                  </a:lnTo>
                  <a:lnTo>
                    <a:pt x="1502" y="379"/>
                  </a:lnTo>
                  <a:lnTo>
                    <a:pt x="1502" y="369"/>
                  </a:lnTo>
                  <a:lnTo>
                    <a:pt x="1495" y="334"/>
                  </a:lnTo>
                  <a:lnTo>
                    <a:pt x="1493" y="327"/>
                  </a:lnTo>
                  <a:lnTo>
                    <a:pt x="1491" y="310"/>
                  </a:lnTo>
                  <a:lnTo>
                    <a:pt x="1488" y="301"/>
                  </a:lnTo>
                  <a:lnTo>
                    <a:pt x="1483" y="284"/>
                  </a:lnTo>
                  <a:lnTo>
                    <a:pt x="1483" y="275"/>
                  </a:lnTo>
                  <a:lnTo>
                    <a:pt x="1481" y="265"/>
                  </a:lnTo>
                  <a:lnTo>
                    <a:pt x="1479" y="258"/>
                  </a:lnTo>
                  <a:lnTo>
                    <a:pt x="1479" y="248"/>
                  </a:lnTo>
                  <a:lnTo>
                    <a:pt x="1474" y="232"/>
                  </a:lnTo>
                  <a:lnTo>
                    <a:pt x="1472" y="222"/>
                  </a:lnTo>
                  <a:lnTo>
                    <a:pt x="1472" y="215"/>
                  </a:lnTo>
                  <a:lnTo>
                    <a:pt x="1469" y="206"/>
                  </a:lnTo>
                  <a:lnTo>
                    <a:pt x="1467" y="189"/>
                  </a:lnTo>
                  <a:lnTo>
                    <a:pt x="1465" y="180"/>
                  </a:lnTo>
                  <a:lnTo>
                    <a:pt x="1462" y="173"/>
                  </a:lnTo>
                  <a:lnTo>
                    <a:pt x="1460" y="154"/>
                  </a:lnTo>
                  <a:lnTo>
                    <a:pt x="1455" y="137"/>
                  </a:lnTo>
                  <a:lnTo>
                    <a:pt x="1455" y="130"/>
                  </a:lnTo>
                  <a:lnTo>
                    <a:pt x="1453" y="121"/>
                  </a:lnTo>
                  <a:lnTo>
                    <a:pt x="1450" y="114"/>
                  </a:lnTo>
                  <a:lnTo>
                    <a:pt x="1448" y="104"/>
                  </a:lnTo>
                  <a:lnTo>
                    <a:pt x="1448" y="95"/>
                  </a:lnTo>
                  <a:lnTo>
                    <a:pt x="1446" y="88"/>
                  </a:lnTo>
                  <a:lnTo>
                    <a:pt x="1443" y="78"/>
                  </a:lnTo>
                  <a:lnTo>
                    <a:pt x="1443" y="78"/>
                  </a:lnTo>
                  <a:lnTo>
                    <a:pt x="1436" y="78"/>
                  </a:lnTo>
                  <a:lnTo>
                    <a:pt x="1436" y="78"/>
                  </a:lnTo>
                  <a:lnTo>
                    <a:pt x="1439" y="78"/>
                  </a:lnTo>
                  <a:lnTo>
                    <a:pt x="1439" y="78"/>
                  </a:lnTo>
                  <a:lnTo>
                    <a:pt x="1439" y="78"/>
                  </a:lnTo>
                  <a:lnTo>
                    <a:pt x="1439" y="78"/>
                  </a:lnTo>
                  <a:lnTo>
                    <a:pt x="1439" y="78"/>
                  </a:lnTo>
                  <a:lnTo>
                    <a:pt x="1439" y="80"/>
                  </a:lnTo>
                  <a:lnTo>
                    <a:pt x="1439" y="80"/>
                  </a:lnTo>
                  <a:lnTo>
                    <a:pt x="1436" y="80"/>
                  </a:lnTo>
                  <a:lnTo>
                    <a:pt x="1434" y="80"/>
                  </a:lnTo>
                  <a:lnTo>
                    <a:pt x="1434" y="78"/>
                  </a:lnTo>
                  <a:lnTo>
                    <a:pt x="1434" y="78"/>
                  </a:lnTo>
                  <a:lnTo>
                    <a:pt x="1431" y="76"/>
                  </a:lnTo>
                  <a:lnTo>
                    <a:pt x="1431" y="76"/>
                  </a:lnTo>
                  <a:lnTo>
                    <a:pt x="1429" y="76"/>
                  </a:lnTo>
                  <a:lnTo>
                    <a:pt x="1424" y="73"/>
                  </a:lnTo>
                  <a:lnTo>
                    <a:pt x="1424" y="73"/>
                  </a:lnTo>
                  <a:lnTo>
                    <a:pt x="1422" y="73"/>
                  </a:lnTo>
                  <a:lnTo>
                    <a:pt x="1422" y="73"/>
                  </a:lnTo>
                  <a:lnTo>
                    <a:pt x="1422" y="73"/>
                  </a:lnTo>
                  <a:lnTo>
                    <a:pt x="1422" y="73"/>
                  </a:lnTo>
                  <a:lnTo>
                    <a:pt x="1422" y="73"/>
                  </a:lnTo>
                  <a:lnTo>
                    <a:pt x="1420" y="73"/>
                  </a:lnTo>
                  <a:lnTo>
                    <a:pt x="1420" y="71"/>
                  </a:lnTo>
                  <a:lnTo>
                    <a:pt x="1420" y="71"/>
                  </a:lnTo>
                  <a:lnTo>
                    <a:pt x="1415" y="71"/>
                  </a:lnTo>
                  <a:lnTo>
                    <a:pt x="1415" y="71"/>
                  </a:lnTo>
                  <a:lnTo>
                    <a:pt x="1415" y="71"/>
                  </a:lnTo>
                  <a:lnTo>
                    <a:pt x="1415" y="71"/>
                  </a:lnTo>
                  <a:lnTo>
                    <a:pt x="1413" y="71"/>
                  </a:lnTo>
                  <a:lnTo>
                    <a:pt x="1413" y="69"/>
                  </a:lnTo>
                  <a:lnTo>
                    <a:pt x="1413" y="69"/>
                  </a:lnTo>
                  <a:lnTo>
                    <a:pt x="1413" y="69"/>
                  </a:lnTo>
                  <a:lnTo>
                    <a:pt x="1413" y="69"/>
                  </a:lnTo>
                  <a:lnTo>
                    <a:pt x="1413" y="69"/>
                  </a:lnTo>
                  <a:lnTo>
                    <a:pt x="1413" y="69"/>
                  </a:lnTo>
                  <a:lnTo>
                    <a:pt x="1413" y="69"/>
                  </a:lnTo>
                  <a:lnTo>
                    <a:pt x="1413" y="69"/>
                  </a:lnTo>
                  <a:lnTo>
                    <a:pt x="1413" y="69"/>
                  </a:lnTo>
                  <a:lnTo>
                    <a:pt x="1413" y="69"/>
                  </a:lnTo>
                  <a:lnTo>
                    <a:pt x="1413" y="69"/>
                  </a:lnTo>
                  <a:lnTo>
                    <a:pt x="1410" y="66"/>
                  </a:lnTo>
                  <a:lnTo>
                    <a:pt x="1410" y="66"/>
                  </a:lnTo>
                  <a:lnTo>
                    <a:pt x="1410" y="66"/>
                  </a:lnTo>
                  <a:lnTo>
                    <a:pt x="1410" y="66"/>
                  </a:lnTo>
                  <a:lnTo>
                    <a:pt x="1410" y="66"/>
                  </a:lnTo>
                  <a:lnTo>
                    <a:pt x="1410" y="66"/>
                  </a:lnTo>
                  <a:lnTo>
                    <a:pt x="1410" y="66"/>
                  </a:lnTo>
                  <a:lnTo>
                    <a:pt x="1408" y="66"/>
                  </a:lnTo>
                  <a:lnTo>
                    <a:pt x="1408" y="64"/>
                  </a:lnTo>
                  <a:lnTo>
                    <a:pt x="1408" y="66"/>
                  </a:lnTo>
                  <a:lnTo>
                    <a:pt x="1408" y="66"/>
                  </a:lnTo>
                  <a:lnTo>
                    <a:pt x="1408" y="66"/>
                  </a:lnTo>
                  <a:lnTo>
                    <a:pt x="1408" y="66"/>
                  </a:lnTo>
                  <a:lnTo>
                    <a:pt x="1408" y="66"/>
                  </a:lnTo>
                  <a:lnTo>
                    <a:pt x="1408" y="64"/>
                  </a:lnTo>
                  <a:lnTo>
                    <a:pt x="1408" y="64"/>
                  </a:lnTo>
                  <a:lnTo>
                    <a:pt x="1405" y="64"/>
                  </a:lnTo>
                  <a:lnTo>
                    <a:pt x="1401" y="61"/>
                  </a:lnTo>
                  <a:lnTo>
                    <a:pt x="1398" y="61"/>
                  </a:lnTo>
                  <a:lnTo>
                    <a:pt x="1401" y="61"/>
                  </a:lnTo>
                  <a:lnTo>
                    <a:pt x="1398" y="61"/>
                  </a:lnTo>
                  <a:lnTo>
                    <a:pt x="1398" y="61"/>
                  </a:lnTo>
                  <a:lnTo>
                    <a:pt x="1398" y="61"/>
                  </a:lnTo>
                  <a:lnTo>
                    <a:pt x="1398" y="61"/>
                  </a:lnTo>
                  <a:lnTo>
                    <a:pt x="1398" y="61"/>
                  </a:lnTo>
                  <a:lnTo>
                    <a:pt x="1398" y="61"/>
                  </a:lnTo>
                  <a:lnTo>
                    <a:pt x="1398" y="61"/>
                  </a:lnTo>
                  <a:lnTo>
                    <a:pt x="1396" y="61"/>
                  </a:lnTo>
                  <a:lnTo>
                    <a:pt x="1396" y="61"/>
                  </a:lnTo>
                  <a:lnTo>
                    <a:pt x="1396" y="61"/>
                  </a:lnTo>
                  <a:lnTo>
                    <a:pt x="1394" y="61"/>
                  </a:lnTo>
                  <a:lnTo>
                    <a:pt x="1394" y="59"/>
                  </a:lnTo>
                  <a:lnTo>
                    <a:pt x="1394" y="59"/>
                  </a:lnTo>
                  <a:lnTo>
                    <a:pt x="1391" y="59"/>
                  </a:lnTo>
                  <a:lnTo>
                    <a:pt x="1391" y="59"/>
                  </a:lnTo>
                  <a:lnTo>
                    <a:pt x="1391" y="61"/>
                  </a:lnTo>
                  <a:lnTo>
                    <a:pt x="1391" y="61"/>
                  </a:lnTo>
                  <a:lnTo>
                    <a:pt x="1391" y="64"/>
                  </a:lnTo>
                  <a:lnTo>
                    <a:pt x="1394" y="64"/>
                  </a:lnTo>
                  <a:lnTo>
                    <a:pt x="1391" y="64"/>
                  </a:lnTo>
                  <a:lnTo>
                    <a:pt x="1391" y="64"/>
                  </a:lnTo>
                  <a:lnTo>
                    <a:pt x="1391" y="61"/>
                  </a:lnTo>
                  <a:lnTo>
                    <a:pt x="1391" y="61"/>
                  </a:lnTo>
                  <a:lnTo>
                    <a:pt x="1391" y="61"/>
                  </a:lnTo>
                  <a:lnTo>
                    <a:pt x="1386" y="61"/>
                  </a:lnTo>
                  <a:lnTo>
                    <a:pt x="1386" y="61"/>
                  </a:lnTo>
                  <a:lnTo>
                    <a:pt x="1386" y="61"/>
                  </a:lnTo>
                  <a:lnTo>
                    <a:pt x="1386" y="59"/>
                  </a:lnTo>
                  <a:lnTo>
                    <a:pt x="1386" y="61"/>
                  </a:lnTo>
                  <a:lnTo>
                    <a:pt x="1386" y="61"/>
                  </a:lnTo>
                  <a:lnTo>
                    <a:pt x="1386" y="61"/>
                  </a:lnTo>
                  <a:lnTo>
                    <a:pt x="1386" y="61"/>
                  </a:lnTo>
                  <a:lnTo>
                    <a:pt x="1386" y="61"/>
                  </a:lnTo>
                  <a:lnTo>
                    <a:pt x="1384" y="64"/>
                  </a:lnTo>
                  <a:lnTo>
                    <a:pt x="1384" y="61"/>
                  </a:lnTo>
                  <a:lnTo>
                    <a:pt x="1382" y="61"/>
                  </a:lnTo>
                  <a:lnTo>
                    <a:pt x="1382" y="61"/>
                  </a:lnTo>
                  <a:lnTo>
                    <a:pt x="1382" y="64"/>
                  </a:lnTo>
                  <a:lnTo>
                    <a:pt x="1379" y="64"/>
                  </a:lnTo>
                  <a:lnTo>
                    <a:pt x="1379" y="64"/>
                  </a:lnTo>
                  <a:lnTo>
                    <a:pt x="1379" y="64"/>
                  </a:lnTo>
                  <a:lnTo>
                    <a:pt x="1379" y="64"/>
                  </a:lnTo>
                  <a:lnTo>
                    <a:pt x="1379" y="64"/>
                  </a:lnTo>
                  <a:lnTo>
                    <a:pt x="1379" y="64"/>
                  </a:lnTo>
                  <a:lnTo>
                    <a:pt x="1379" y="64"/>
                  </a:lnTo>
                  <a:lnTo>
                    <a:pt x="1379" y="64"/>
                  </a:lnTo>
                  <a:lnTo>
                    <a:pt x="1377" y="64"/>
                  </a:lnTo>
                  <a:lnTo>
                    <a:pt x="1377" y="64"/>
                  </a:lnTo>
                  <a:lnTo>
                    <a:pt x="1377" y="64"/>
                  </a:lnTo>
                  <a:lnTo>
                    <a:pt x="1377" y="64"/>
                  </a:lnTo>
                  <a:lnTo>
                    <a:pt x="1377" y="64"/>
                  </a:lnTo>
                  <a:lnTo>
                    <a:pt x="1377" y="64"/>
                  </a:lnTo>
                  <a:lnTo>
                    <a:pt x="1377" y="66"/>
                  </a:lnTo>
                  <a:lnTo>
                    <a:pt x="1377" y="66"/>
                  </a:lnTo>
                  <a:lnTo>
                    <a:pt x="1377" y="69"/>
                  </a:lnTo>
                  <a:lnTo>
                    <a:pt x="1377" y="69"/>
                  </a:lnTo>
                  <a:lnTo>
                    <a:pt x="1377" y="71"/>
                  </a:lnTo>
                  <a:lnTo>
                    <a:pt x="1377" y="69"/>
                  </a:lnTo>
                  <a:lnTo>
                    <a:pt x="1377" y="69"/>
                  </a:lnTo>
                  <a:lnTo>
                    <a:pt x="1377" y="69"/>
                  </a:lnTo>
                  <a:lnTo>
                    <a:pt x="1377" y="69"/>
                  </a:lnTo>
                  <a:lnTo>
                    <a:pt x="1377" y="69"/>
                  </a:lnTo>
                  <a:lnTo>
                    <a:pt x="1377" y="66"/>
                  </a:lnTo>
                  <a:lnTo>
                    <a:pt x="1377" y="66"/>
                  </a:lnTo>
                  <a:lnTo>
                    <a:pt x="1377" y="66"/>
                  </a:lnTo>
                  <a:lnTo>
                    <a:pt x="1375" y="66"/>
                  </a:lnTo>
                  <a:lnTo>
                    <a:pt x="1375" y="66"/>
                  </a:lnTo>
                  <a:lnTo>
                    <a:pt x="1375" y="66"/>
                  </a:lnTo>
                  <a:lnTo>
                    <a:pt x="1375" y="66"/>
                  </a:lnTo>
                  <a:lnTo>
                    <a:pt x="1375" y="66"/>
                  </a:lnTo>
                  <a:lnTo>
                    <a:pt x="1370" y="69"/>
                  </a:lnTo>
                  <a:lnTo>
                    <a:pt x="1368" y="69"/>
                  </a:lnTo>
                  <a:lnTo>
                    <a:pt x="1368" y="71"/>
                  </a:lnTo>
                  <a:lnTo>
                    <a:pt x="1365" y="71"/>
                  </a:lnTo>
                  <a:lnTo>
                    <a:pt x="1363" y="73"/>
                  </a:lnTo>
                  <a:lnTo>
                    <a:pt x="1360" y="73"/>
                  </a:lnTo>
                  <a:lnTo>
                    <a:pt x="1360" y="71"/>
                  </a:lnTo>
                  <a:lnTo>
                    <a:pt x="1360" y="71"/>
                  </a:lnTo>
                  <a:lnTo>
                    <a:pt x="1358" y="73"/>
                  </a:lnTo>
                  <a:lnTo>
                    <a:pt x="1353" y="73"/>
                  </a:lnTo>
                  <a:lnTo>
                    <a:pt x="1351" y="73"/>
                  </a:lnTo>
                  <a:lnTo>
                    <a:pt x="1351" y="73"/>
                  </a:lnTo>
                  <a:lnTo>
                    <a:pt x="1353" y="71"/>
                  </a:lnTo>
                  <a:lnTo>
                    <a:pt x="1353" y="71"/>
                  </a:lnTo>
                  <a:lnTo>
                    <a:pt x="1353" y="71"/>
                  </a:lnTo>
                  <a:lnTo>
                    <a:pt x="1351" y="71"/>
                  </a:lnTo>
                  <a:lnTo>
                    <a:pt x="1349" y="71"/>
                  </a:lnTo>
                  <a:lnTo>
                    <a:pt x="1349" y="71"/>
                  </a:lnTo>
                  <a:lnTo>
                    <a:pt x="1349" y="71"/>
                  </a:lnTo>
                  <a:lnTo>
                    <a:pt x="1346" y="71"/>
                  </a:lnTo>
                  <a:lnTo>
                    <a:pt x="1346" y="69"/>
                  </a:lnTo>
                  <a:lnTo>
                    <a:pt x="1346" y="69"/>
                  </a:lnTo>
                  <a:lnTo>
                    <a:pt x="1346" y="69"/>
                  </a:lnTo>
                  <a:lnTo>
                    <a:pt x="1346" y="69"/>
                  </a:lnTo>
                  <a:lnTo>
                    <a:pt x="1344" y="69"/>
                  </a:lnTo>
                  <a:lnTo>
                    <a:pt x="1344" y="69"/>
                  </a:lnTo>
                  <a:lnTo>
                    <a:pt x="1344" y="69"/>
                  </a:lnTo>
                  <a:lnTo>
                    <a:pt x="1344" y="69"/>
                  </a:lnTo>
                  <a:lnTo>
                    <a:pt x="1344" y="69"/>
                  </a:lnTo>
                  <a:lnTo>
                    <a:pt x="1344" y="69"/>
                  </a:lnTo>
                  <a:lnTo>
                    <a:pt x="1344" y="69"/>
                  </a:lnTo>
                  <a:lnTo>
                    <a:pt x="1342" y="66"/>
                  </a:lnTo>
                  <a:lnTo>
                    <a:pt x="1342" y="66"/>
                  </a:lnTo>
                  <a:lnTo>
                    <a:pt x="1339" y="64"/>
                  </a:lnTo>
                  <a:lnTo>
                    <a:pt x="1337" y="64"/>
                  </a:lnTo>
                  <a:lnTo>
                    <a:pt x="1339" y="66"/>
                  </a:lnTo>
                  <a:lnTo>
                    <a:pt x="1337" y="66"/>
                  </a:lnTo>
                  <a:lnTo>
                    <a:pt x="1337" y="64"/>
                  </a:lnTo>
                  <a:lnTo>
                    <a:pt x="1337" y="64"/>
                  </a:lnTo>
                  <a:lnTo>
                    <a:pt x="1337" y="66"/>
                  </a:lnTo>
                  <a:lnTo>
                    <a:pt x="1337" y="66"/>
                  </a:lnTo>
                  <a:lnTo>
                    <a:pt x="1334" y="66"/>
                  </a:lnTo>
                  <a:lnTo>
                    <a:pt x="1330" y="64"/>
                  </a:lnTo>
                  <a:lnTo>
                    <a:pt x="1327" y="64"/>
                  </a:lnTo>
                  <a:lnTo>
                    <a:pt x="1320" y="66"/>
                  </a:lnTo>
                  <a:lnTo>
                    <a:pt x="1318" y="66"/>
                  </a:lnTo>
                  <a:lnTo>
                    <a:pt x="1318" y="66"/>
                  </a:lnTo>
                  <a:lnTo>
                    <a:pt x="1318" y="66"/>
                  </a:lnTo>
                  <a:lnTo>
                    <a:pt x="1313" y="69"/>
                  </a:lnTo>
                  <a:lnTo>
                    <a:pt x="1311" y="66"/>
                  </a:lnTo>
                  <a:lnTo>
                    <a:pt x="1311" y="66"/>
                  </a:lnTo>
                  <a:lnTo>
                    <a:pt x="1311" y="66"/>
                  </a:lnTo>
                  <a:lnTo>
                    <a:pt x="1311" y="66"/>
                  </a:lnTo>
                  <a:lnTo>
                    <a:pt x="1311" y="66"/>
                  </a:lnTo>
                  <a:lnTo>
                    <a:pt x="1311" y="66"/>
                  </a:lnTo>
                  <a:lnTo>
                    <a:pt x="1311" y="66"/>
                  </a:lnTo>
                  <a:lnTo>
                    <a:pt x="1306" y="66"/>
                  </a:lnTo>
                  <a:lnTo>
                    <a:pt x="1301" y="66"/>
                  </a:lnTo>
                  <a:lnTo>
                    <a:pt x="1299" y="66"/>
                  </a:lnTo>
                  <a:lnTo>
                    <a:pt x="1297" y="64"/>
                  </a:lnTo>
                  <a:lnTo>
                    <a:pt x="1299" y="64"/>
                  </a:lnTo>
                  <a:lnTo>
                    <a:pt x="1299" y="64"/>
                  </a:lnTo>
                  <a:lnTo>
                    <a:pt x="1299" y="64"/>
                  </a:lnTo>
                  <a:lnTo>
                    <a:pt x="1299" y="64"/>
                  </a:lnTo>
                  <a:lnTo>
                    <a:pt x="1297" y="64"/>
                  </a:lnTo>
                  <a:lnTo>
                    <a:pt x="1297" y="64"/>
                  </a:lnTo>
                  <a:lnTo>
                    <a:pt x="1297" y="64"/>
                  </a:lnTo>
                  <a:lnTo>
                    <a:pt x="1297" y="61"/>
                  </a:lnTo>
                  <a:lnTo>
                    <a:pt x="1297" y="61"/>
                  </a:lnTo>
                  <a:lnTo>
                    <a:pt x="1297" y="61"/>
                  </a:lnTo>
                  <a:lnTo>
                    <a:pt x="1297" y="61"/>
                  </a:lnTo>
                  <a:lnTo>
                    <a:pt x="1297" y="61"/>
                  </a:lnTo>
                  <a:lnTo>
                    <a:pt x="1297" y="61"/>
                  </a:lnTo>
                  <a:lnTo>
                    <a:pt x="1297" y="61"/>
                  </a:lnTo>
                  <a:lnTo>
                    <a:pt x="1294" y="61"/>
                  </a:lnTo>
                  <a:lnTo>
                    <a:pt x="1294" y="61"/>
                  </a:lnTo>
                  <a:lnTo>
                    <a:pt x="1294" y="61"/>
                  </a:lnTo>
                  <a:lnTo>
                    <a:pt x="1294" y="61"/>
                  </a:lnTo>
                  <a:lnTo>
                    <a:pt x="1294" y="61"/>
                  </a:lnTo>
                  <a:lnTo>
                    <a:pt x="1292" y="61"/>
                  </a:lnTo>
                  <a:lnTo>
                    <a:pt x="1292" y="61"/>
                  </a:lnTo>
                  <a:lnTo>
                    <a:pt x="1292" y="61"/>
                  </a:lnTo>
                  <a:lnTo>
                    <a:pt x="1292" y="61"/>
                  </a:lnTo>
                  <a:lnTo>
                    <a:pt x="1292" y="59"/>
                  </a:lnTo>
                  <a:lnTo>
                    <a:pt x="1290" y="59"/>
                  </a:lnTo>
                  <a:lnTo>
                    <a:pt x="1290" y="59"/>
                  </a:lnTo>
                  <a:lnTo>
                    <a:pt x="1287" y="59"/>
                  </a:lnTo>
                  <a:lnTo>
                    <a:pt x="1287" y="61"/>
                  </a:lnTo>
                  <a:lnTo>
                    <a:pt x="1285" y="61"/>
                  </a:lnTo>
                  <a:lnTo>
                    <a:pt x="1282" y="61"/>
                  </a:lnTo>
                  <a:lnTo>
                    <a:pt x="1282" y="59"/>
                  </a:lnTo>
                  <a:lnTo>
                    <a:pt x="1282" y="59"/>
                  </a:lnTo>
                  <a:lnTo>
                    <a:pt x="1282" y="59"/>
                  </a:lnTo>
                  <a:lnTo>
                    <a:pt x="1282" y="57"/>
                  </a:lnTo>
                  <a:lnTo>
                    <a:pt x="1280" y="57"/>
                  </a:lnTo>
                  <a:lnTo>
                    <a:pt x="1280" y="57"/>
                  </a:lnTo>
                  <a:lnTo>
                    <a:pt x="1280" y="57"/>
                  </a:lnTo>
                  <a:lnTo>
                    <a:pt x="1278" y="54"/>
                  </a:lnTo>
                  <a:lnTo>
                    <a:pt x="1278" y="54"/>
                  </a:lnTo>
                  <a:lnTo>
                    <a:pt x="1278" y="57"/>
                  </a:lnTo>
                  <a:lnTo>
                    <a:pt x="1275" y="57"/>
                  </a:lnTo>
                  <a:lnTo>
                    <a:pt x="1275" y="54"/>
                  </a:lnTo>
                  <a:lnTo>
                    <a:pt x="1273" y="54"/>
                  </a:lnTo>
                  <a:lnTo>
                    <a:pt x="1273" y="54"/>
                  </a:lnTo>
                  <a:lnTo>
                    <a:pt x="1273" y="54"/>
                  </a:lnTo>
                  <a:lnTo>
                    <a:pt x="1273" y="54"/>
                  </a:lnTo>
                  <a:lnTo>
                    <a:pt x="1273" y="54"/>
                  </a:lnTo>
                  <a:lnTo>
                    <a:pt x="1273" y="54"/>
                  </a:lnTo>
                  <a:lnTo>
                    <a:pt x="1273" y="54"/>
                  </a:lnTo>
                  <a:lnTo>
                    <a:pt x="1271" y="54"/>
                  </a:lnTo>
                  <a:lnTo>
                    <a:pt x="1266" y="52"/>
                  </a:lnTo>
                  <a:lnTo>
                    <a:pt x="1263" y="52"/>
                  </a:lnTo>
                  <a:lnTo>
                    <a:pt x="1266" y="52"/>
                  </a:lnTo>
                  <a:lnTo>
                    <a:pt x="1263" y="52"/>
                  </a:lnTo>
                  <a:lnTo>
                    <a:pt x="1261" y="52"/>
                  </a:lnTo>
                  <a:lnTo>
                    <a:pt x="1261" y="52"/>
                  </a:lnTo>
                  <a:lnTo>
                    <a:pt x="1261" y="52"/>
                  </a:lnTo>
                  <a:lnTo>
                    <a:pt x="1263" y="52"/>
                  </a:lnTo>
                  <a:lnTo>
                    <a:pt x="1263" y="52"/>
                  </a:lnTo>
                  <a:lnTo>
                    <a:pt x="1261" y="50"/>
                  </a:lnTo>
                  <a:lnTo>
                    <a:pt x="1261" y="50"/>
                  </a:lnTo>
                  <a:lnTo>
                    <a:pt x="1261" y="52"/>
                  </a:lnTo>
                  <a:lnTo>
                    <a:pt x="1256" y="52"/>
                  </a:lnTo>
                  <a:lnTo>
                    <a:pt x="1256" y="52"/>
                  </a:lnTo>
                  <a:lnTo>
                    <a:pt x="1256" y="52"/>
                  </a:lnTo>
                  <a:lnTo>
                    <a:pt x="1254" y="52"/>
                  </a:lnTo>
                  <a:lnTo>
                    <a:pt x="1254" y="52"/>
                  </a:lnTo>
                  <a:lnTo>
                    <a:pt x="1249" y="57"/>
                  </a:lnTo>
                  <a:lnTo>
                    <a:pt x="1247" y="57"/>
                  </a:lnTo>
                  <a:lnTo>
                    <a:pt x="1245" y="59"/>
                  </a:lnTo>
                  <a:lnTo>
                    <a:pt x="1242" y="59"/>
                  </a:lnTo>
                  <a:lnTo>
                    <a:pt x="1242" y="57"/>
                  </a:lnTo>
                  <a:lnTo>
                    <a:pt x="1245" y="54"/>
                  </a:lnTo>
                  <a:lnTo>
                    <a:pt x="1245" y="54"/>
                  </a:lnTo>
                  <a:lnTo>
                    <a:pt x="1245" y="54"/>
                  </a:lnTo>
                  <a:lnTo>
                    <a:pt x="1242" y="54"/>
                  </a:lnTo>
                  <a:lnTo>
                    <a:pt x="1242" y="54"/>
                  </a:lnTo>
                  <a:lnTo>
                    <a:pt x="1242" y="54"/>
                  </a:lnTo>
                  <a:lnTo>
                    <a:pt x="1242" y="54"/>
                  </a:lnTo>
                  <a:lnTo>
                    <a:pt x="1242" y="54"/>
                  </a:lnTo>
                  <a:lnTo>
                    <a:pt x="1240" y="52"/>
                  </a:lnTo>
                  <a:lnTo>
                    <a:pt x="1240" y="52"/>
                  </a:lnTo>
                  <a:lnTo>
                    <a:pt x="1240" y="52"/>
                  </a:lnTo>
                  <a:lnTo>
                    <a:pt x="1240" y="52"/>
                  </a:lnTo>
                  <a:lnTo>
                    <a:pt x="1240" y="54"/>
                  </a:lnTo>
                  <a:lnTo>
                    <a:pt x="1240" y="52"/>
                  </a:lnTo>
                  <a:lnTo>
                    <a:pt x="1240" y="52"/>
                  </a:lnTo>
                  <a:lnTo>
                    <a:pt x="1240" y="52"/>
                  </a:lnTo>
                  <a:lnTo>
                    <a:pt x="1235" y="54"/>
                  </a:lnTo>
                  <a:lnTo>
                    <a:pt x="1235" y="54"/>
                  </a:lnTo>
                  <a:lnTo>
                    <a:pt x="1235" y="54"/>
                  </a:lnTo>
                  <a:lnTo>
                    <a:pt x="1237" y="54"/>
                  </a:lnTo>
                  <a:lnTo>
                    <a:pt x="1235" y="54"/>
                  </a:lnTo>
                  <a:lnTo>
                    <a:pt x="1235" y="54"/>
                  </a:lnTo>
                  <a:lnTo>
                    <a:pt x="1235" y="54"/>
                  </a:lnTo>
                  <a:lnTo>
                    <a:pt x="1235" y="54"/>
                  </a:lnTo>
                  <a:lnTo>
                    <a:pt x="1235" y="54"/>
                  </a:lnTo>
                  <a:lnTo>
                    <a:pt x="1235" y="54"/>
                  </a:lnTo>
                  <a:lnTo>
                    <a:pt x="1233" y="54"/>
                  </a:lnTo>
                  <a:lnTo>
                    <a:pt x="1233" y="57"/>
                  </a:lnTo>
                  <a:lnTo>
                    <a:pt x="1233" y="57"/>
                  </a:lnTo>
                  <a:lnTo>
                    <a:pt x="1233" y="57"/>
                  </a:lnTo>
                  <a:lnTo>
                    <a:pt x="1228" y="57"/>
                  </a:lnTo>
                  <a:lnTo>
                    <a:pt x="1228" y="57"/>
                  </a:lnTo>
                  <a:lnTo>
                    <a:pt x="1228" y="59"/>
                  </a:lnTo>
                  <a:lnTo>
                    <a:pt x="1228" y="59"/>
                  </a:lnTo>
                  <a:lnTo>
                    <a:pt x="1228" y="61"/>
                  </a:lnTo>
                  <a:lnTo>
                    <a:pt x="1228" y="61"/>
                  </a:lnTo>
                  <a:lnTo>
                    <a:pt x="1226" y="61"/>
                  </a:lnTo>
                  <a:lnTo>
                    <a:pt x="1226" y="61"/>
                  </a:lnTo>
                  <a:lnTo>
                    <a:pt x="1226" y="59"/>
                  </a:lnTo>
                  <a:lnTo>
                    <a:pt x="1226" y="59"/>
                  </a:lnTo>
                  <a:lnTo>
                    <a:pt x="1223" y="59"/>
                  </a:lnTo>
                  <a:lnTo>
                    <a:pt x="1223" y="59"/>
                  </a:lnTo>
                  <a:lnTo>
                    <a:pt x="1223" y="59"/>
                  </a:lnTo>
                  <a:lnTo>
                    <a:pt x="1221" y="57"/>
                  </a:lnTo>
                  <a:lnTo>
                    <a:pt x="1216" y="59"/>
                  </a:lnTo>
                  <a:lnTo>
                    <a:pt x="1211" y="57"/>
                  </a:lnTo>
                  <a:lnTo>
                    <a:pt x="1211" y="57"/>
                  </a:lnTo>
                  <a:lnTo>
                    <a:pt x="1214" y="54"/>
                  </a:lnTo>
                  <a:lnTo>
                    <a:pt x="1214" y="54"/>
                  </a:lnTo>
                  <a:lnTo>
                    <a:pt x="1214" y="54"/>
                  </a:lnTo>
                  <a:lnTo>
                    <a:pt x="1214" y="54"/>
                  </a:lnTo>
                  <a:lnTo>
                    <a:pt x="1214" y="52"/>
                  </a:lnTo>
                  <a:lnTo>
                    <a:pt x="1214" y="54"/>
                  </a:lnTo>
                  <a:lnTo>
                    <a:pt x="1214" y="52"/>
                  </a:lnTo>
                  <a:lnTo>
                    <a:pt x="1216" y="52"/>
                  </a:lnTo>
                  <a:lnTo>
                    <a:pt x="1216" y="52"/>
                  </a:lnTo>
                  <a:lnTo>
                    <a:pt x="1216" y="52"/>
                  </a:lnTo>
                  <a:lnTo>
                    <a:pt x="1216" y="50"/>
                  </a:lnTo>
                  <a:lnTo>
                    <a:pt x="1214" y="52"/>
                  </a:lnTo>
                  <a:lnTo>
                    <a:pt x="1211" y="50"/>
                  </a:lnTo>
                  <a:lnTo>
                    <a:pt x="1202" y="52"/>
                  </a:lnTo>
                  <a:lnTo>
                    <a:pt x="1200" y="52"/>
                  </a:lnTo>
                  <a:lnTo>
                    <a:pt x="1200" y="52"/>
                  </a:lnTo>
                  <a:lnTo>
                    <a:pt x="1200" y="52"/>
                  </a:lnTo>
                  <a:lnTo>
                    <a:pt x="1200" y="52"/>
                  </a:lnTo>
                  <a:lnTo>
                    <a:pt x="1200" y="52"/>
                  </a:lnTo>
                  <a:lnTo>
                    <a:pt x="1197" y="52"/>
                  </a:lnTo>
                  <a:lnTo>
                    <a:pt x="1197" y="52"/>
                  </a:lnTo>
                  <a:lnTo>
                    <a:pt x="1197" y="50"/>
                  </a:lnTo>
                  <a:lnTo>
                    <a:pt x="1200" y="50"/>
                  </a:lnTo>
                  <a:lnTo>
                    <a:pt x="1200" y="50"/>
                  </a:lnTo>
                  <a:lnTo>
                    <a:pt x="1200" y="50"/>
                  </a:lnTo>
                  <a:lnTo>
                    <a:pt x="1202" y="50"/>
                  </a:lnTo>
                  <a:lnTo>
                    <a:pt x="1202" y="50"/>
                  </a:lnTo>
                  <a:lnTo>
                    <a:pt x="1207" y="50"/>
                  </a:lnTo>
                  <a:lnTo>
                    <a:pt x="1209" y="50"/>
                  </a:lnTo>
                  <a:lnTo>
                    <a:pt x="1209" y="50"/>
                  </a:lnTo>
                  <a:lnTo>
                    <a:pt x="1209" y="50"/>
                  </a:lnTo>
                  <a:lnTo>
                    <a:pt x="1207" y="50"/>
                  </a:lnTo>
                  <a:lnTo>
                    <a:pt x="1204" y="50"/>
                  </a:lnTo>
                  <a:lnTo>
                    <a:pt x="1202" y="47"/>
                  </a:lnTo>
                  <a:lnTo>
                    <a:pt x="1200" y="47"/>
                  </a:lnTo>
                  <a:lnTo>
                    <a:pt x="1200" y="45"/>
                  </a:lnTo>
                  <a:lnTo>
                    <a:pt x="1200" y="43"/>
                  </a:lnTo>
                  <a:lnTo>
                    <a:pt x="1200" y="43"/>
                  </a:lnTo>
                  <a:lnTo>
                    <a:pt x="1200" y="43"/>
                  </a:lnTo>
                  <a:lnTo>
                    <a:pt x="1202" y="43"/>
                  </a:lnTo>
                  <a:lnTo>
                    <a:pt x="1202" y="43"/>
                  </a:lnTo>
                  <a:lnTo>
                    <a:pt x="1202" y="43"/>
                  </a:lnTo>
                  <a:lnTo>
                    <a:pt x="1202" y="40"/>
                  </a:lnTo>
                  <a:lnTo>
                    <a:pt x="1202" y="40"/>
                  </a:lnTo>
                  <a:lnTo>
                    <a:pt x="1202" y="40"/>
                  </a:lnTo>
                  <a:lnTo>
                    <a:pt x="1202" y="40"/>
                  </a:lnTo>
                  <a:lnTo>
                    <a:pt x="1204" y="38"/>
                  </a:lnTo>
                  <a:lnTo>
                    <a:pt x="1207" y="35"/>
                  </a:lnTo>
                  <a:lnTo>
                    <a:pt x="1207" y="35"/>
                  </a:lnTo>
                  <a:lnTo>
                    <a:pt x="1204" y="33"/>
                  </a:lnTo>
                  <a:lnTo>
                    <a:pt x="1200" y="33"/>
                  </a:lnTo>
                  <a:lnTo>
                    <a:pt x="1195" y="33"/>
                  </a:lnTo>
                  <a:lnTo>
                    <a:pt x="1195" y="33"/>
                  </a:lnTo>
                  <a:lnTo>
                    <a:pt x="1195" y="33"/>
                  </a:lnTo>
                  <a:lnTo>
                    <a:pt x="1195" y="33"/>
                  </a:lnTo>
                  <a:lnTo>
                    <a:pt x="1197" y="33"/>
                  </a:lnTo>
                  <a:lnTo>
                    <a:pt x="1197" y="35"/>
                  </a:lnTo>
                  <a:lnTo>
                    <a:pt x="1195" y="35"/>
                  </a:lnTo>
                  <a:lnTo>
                    <a:pt x="1195" y="35"/>
                  </a:lnTo>
                  <a:lnTo>
                    <a:pt x="1195" y="35"/>
                  </a:lnTo>
                  <a:lnTo>
                    <a:pt x="1195" y="33"/>
                  </a:lnTo>
                  <a:lnTo>
                    <a:pt x="1195" y="33"/>
                  </a:lnTo>
                  <a:lnTo>
                    <a:pt x="1195" y="33"/>
                  </a:lnTo>
                  <a:lnTo>
                    <a:pt x="1193" y="33"/>
                  </a:lnTo>
                  <a:lnTo>
                    <a:pt x="1193" y="33"/>
                  </a:lnTo>
                  <a:lnTo>
                    <a:pt x="1193" y="33"/>
                  </a:lnTo>
                  <a:lnTo>
                    <a:pt x="1193" y="33"/>
                  </a:lnTo>
                  <a:lnTo>
                    <a:pt x="1193" y="33"/>
                  </a:lnTo>
                  <a:lnTo>
                    <a:pt x="1193" y="33"/>
                  </a:lnTo>
                  <a:lnTo>
                    <a:pt x="1193" y="33"/>
                  </a:lnTo>
                  <a:lnTo>
                    <a:pt x="1193" y="33"/>
                  </a:lnTo>
                  <a:lnTo>
                    <a:pt x="1193" y="33"/>
                  </a:lnTo>
                  <a:lnTo>
                    <a:pt x="1193" y="33"/>
                  </a:lnTo>
                  <a:lnTo>
                    <a:pt x="1190" y="33"/>
                  </a:lnTo>
                  <a:lnTo>
                    <a:pt x="1190" y="31"/>
                  </a:lnTo>
                  <a:lnTo>
                    <a:pt x="1190" y="31"/>
                  </a:lnTo>
                  <a:lnTo>
                    <a:pt x="1190" y="31"/>
                  </a:lnTo>
                  <a:lnTo>
                    <a:pt x="1188" y="31"/>
                  </a:lnTo>
                  <a:lnTo>
                    <a:pt x="1188" y="31"/>
                  </a:lnTo>
                  <a:lnTo>
                    <a:pt x="1188" y="31"/>
                  </a:lnTo>
                  <a:lnTo>
                    <a:pt x="1188" y="31"/>
                  </a:lnTo>
                  <a:lnTo>
                    <a:pt x="1188" y="31"/>
                  </a:lnTo>
                  <a:lnTo>
                    <a:pt x="1188" y="31"/>
                  </a:lnTo>
                  <a:lnTo>
                    <a:pt x="1188" y="31"/>
                  </a:lnTo>
                  <a:lnTo>
                    <a:pt x="1188" y="31"/>
                  </a:lnTo>
                  <a:lnTo>
                    <a:pt x="1188" y="31"/>
                  </a:lnTo>
                  <a:lnTo>
                    <a:pt x="1185" y="31"/>
                  </a:lnTo>
                  <a:lnTo>
                    <a:pt x="1185" y="31"/>
                  </a:lnTo>
                  <a:lnTo>
                    <a:pt x="1183" y="31"/>
                  </a:lnTo>
                  <a:lnTo>
                    <a:pt x="1183" y="31"/>
                  </a:lnTo>
                  <a:lnTo>
                    <a:pt x="1183" y="31"/>
                  </a:lnTo>
                  <a:lnTo>
                    <a:pt x="1181" y="31"/>
                  </a:lnTo>
                  <a:lnTo>
                    <a:pt x="1178" y="33"/>
                  </a:lnTo>
                  <a:lnTo>
                    <a:pt x="1171" y="31"/>
                  </a:lnTo>
                  <a:lnTo>
                    <a:pt x="1171" y="33"/>
                  </a:lnTo>
                  <a:lnTo>
                    <a:pt x="1171" y="33"/>
                  </a:lnTo>
                  <a:lnTo>
                    <a:pt x="1169" y="35"/>
                  </a:lnTo>
                  <a:lnTo>
                    <a:pt x="1169" y="35"/>
                  </a:lnTo>
                  <a:lnTo>
                    <a:pt x="1167" y="38"/>
                  </a:lnTo>
                  <a:lnTo>
                    <a:pt x="1167" y="38"/>
                  </a:lnTo>
                  <a:lnTo>
                    <a:pt x="1164" y="38"/>
                  </a:lnTo>
                  <a:lnTo>
                    <a:pt x="1164" y="38"/>
                  </a:lnTo>
                  <a:lnTo>
                    <a:pt x="1164" y="38"/>
                  </a:lnTo>
                  <a:lnTo>
                    <a:pt x="1164" y="38"/>
                  </a:lnTo>
                  <a:lnTo>
                    <a:pt x="1164" y="38"/>
                  </a:lnTo>
                  <a:lnTo>
                    <a:pt x="1164" y="35"/>
                  </a:lnTo>
                  <a:lnTo>
                    <a:pt x="1164" y="35"/>
                  </a:lnTo>
                  <a:lnTo>
                    <a:pt x="1162" y="35"/>
                  </a:lnTo>
                  <a:lnTo>
                    <a:pt x="1162" y="35"/>
                  </a:lnTo>
                  <a:lnTo>
                    <a:pt x="1159" y="35"/>
                  </a:lnTo>
                  <a:lnTo>
                    <a:pt x="1157" y="35"/>
                  </a:lnTo>
                  <a:lnTo>
                    <a:pt x="1157" y="35"/>
                  </a:lnTo>
                  <a:lnTo>
                    <a:pt x="1157" y="35"/>
                  </a:lnTo>
                  <a:lnTo>
                    <a:pt x="1157" y="35"/>
                  </a:lnTo>
                  <a:lnTo>
                    <a:pt x="1157" y="35"/>
                  </a:lnTo>
                  <a:lnTo>
                    <a:pt x="1157" y="33"/>
                  </a:lnTo>
                  <a:lnTo>
                    <a:pt x="1157" y="33"/>
                  </a:lnTo>
                  <a:lnTo>
                    <a:pt x="1155" y="33"/>
                  </a:lnTo>
                  <a:lnTo>
                    <a:pt x="1152" y="33"/>
                  </a:lnTo>
                  <a:lnTo>
                    <a:pt x="1155" y="31"/>
                  </a:lnTo>
                  <a:lnTo>
                    <a:pt x="1155" y="31"/>
                  </a:lnTo>
                  <a:lnTo>
                    <a:pt x="1157" y="31"/>
                  </a:lnTo>
                  <a:lnTo>
                    <a:pt x="1157" y="31"/>
                  </a:lnTo>
                  <a:lnTo>
                    <a:pt x="1157" y="31"/>
                  </a:lnTo>
                  <a:lnTo>
                    <a:pt x="1157" y="28"/>
                  </a:lnTo>
                  <a:lnTo>
                    <a:pt x="1157" y="28"/>
                  </a:lnTo>
                  <a:lnTo>
                    <a:pt x="1157" y="28"/>
                  </a:lnTo>
                  <a:lnTo>
                    <a:pt x="1157" y="28"/>
                  </a:lnTo>
                  <a:lnTo>
                    <a:pt x="1157" y="28"/>
                  </a:lnTo>
                  <a:lnTo>
                    <a:pt x="1157" y="26"/>
                  </a:lnTo>
                  <a:lnTo>
                    <a:pt x="1157" y="26"/>
                  </a:lnTo>
                  <a:lnTo>
                    <a:pt x="1157" y="26"/>
                  </a:lnTo>
                  <a:lnTo>
                    <a:pt x="1157" y="26"/>
                  </a:lnTo>
                  <a:lnTo>
                    <a:pt x="1157" y="24"/>
                  </a:lnTo>
                  <a:lnTo>
                    <a:pt x="1157" y="24"/>
                  </a:lnTo>
                  <a:lnTo>
                    <a:pt x="1155" y="24"/>
                  </a:lnTo>
                  <a:lnTo>
                    <a:pt x="1155" y="21"/>
                  </a:lnTo>
                  <a:lnTo>
                    <a:pt x="1152" y="19"/>
                  </a:lnTo>
                  <a:lnTo>
                    <a:pt x="1152" y="19"/>
                  </a:lnTo>
                  <a:lnTo>
                    <a:pt x="1152" y="19"/>
                  </a:lnTo>
                  <a:lnTo>
                    <a:pt x="1152" y="21"/>
                  </a:lnTo>
                  <a:lnTo>
                    <a:pt x="1152" y="19"/>
                  </a:lnTo>
                  <a:lnTo>
                    <a:pt x="1152" y="19"/>
                  </a:lnTo>
                  <a:lnTo>
                    <a:pt x="1152" y="19"/>
                  </a:lnTo>
                  <a:lnTo>
                    <a:pt x="1150" y="19"/>
                  </a:lnTo>
                  <a:lnTo>
                    <a:pt x="1150" y="19"/>
                  </a:lnTo>
                  <a:lnTo>
                    <a:pt x="1150" y="19"/>
                  </a:lnTo>
                  <a:lnTo>
                    <a:pt x="1150" y="19"/>
                  </a:lnTo>
                  <a:lnTo>
                    <a:pt x="1150" y="19"/>
                  </a:lnTo>
                  <a:lnTo>
                    <a:pt x="1150" y="21"/>
                  </a:lnTo>
                  <a:lnTo>
                    <a:pt x="1150" y="21"/>
                  </a:lnTo>
                  <a:lnTo>
                    <a:pt x="1150" y="21"/>
                  </a:lnTo>
                  <a:lnTo>
                    <a:pt x="1150" y="24"/>
                  </a:lnTo>
                  <a:lnTo>
                    <a:pt x="1150" y="24"/>
                  </a:lnTo>
                  <a:lnTo>
                    <a:pt x="1148" y="26"/>
                  </a:lnTo>
                  <a:lnTo>
                    <a:pt x="1148" y="24"/>
                  </a:lnTo>
                  <a:lnTo>
                    <a:pt x="1148" y="24"/>
                  </a:lnTo>
                  <a:lnTo>
                    <a:pt x="1148" y="24"/>
                  </a:lnTo>
                  <a:lnTo>
                    <a:pt x="1150" y="21"/>
                  </a:lnTo>
                  <a:lnTo>
                    <a:pt x="1150" y="21"/>
                  </a:lnTo>
                  <a:lnTo>
                    <a:pt x="1148" y="21"/>
                  </a:lnTo>
                  <a:lnTo>
                    <a:pt x="1148" y="19"/>
                  </a:lnTo>
                  <a:lnTo>
                    <a:pt x="1148" y="19"/>
                  </a:lnTo>
                  <a:lnTo>
                    <a:pt x="1148" y="19"/>
                  </a:lnTo>
                  <a:lnTo>
                    <a:pt x="1150" y="19"/>
                  </a:lnTo>
                  <a:lnTo>
                    <a:pt x="1148" y="17"/>
                  </a:lnTo>
                  <a:lnTo>
                    <a:pt x="1148" y="17"/>
                  </a:lnTo>
                  <a:lnTo>
                    <a:pt x="1148" y="17"/>
                  </a:lnTo>
                  <a:lnTo>
                    <a:pt x="1148" y="17"/>
                  </a:lnTo>
                  <a:lnTo>
                    <a:pt x="1148" y="17"/>
                  </a:lnTo>
                  <a:lnTo>
                    <a:pt x="1148" y="19"/>
                  </a:lnTo>
                  <a:lnTo>
                    <a:pt x="1148" y="19"/>
                  </a:lnTo>
                  <a:lnTo>
                    <a:pt x="1148" y="19"/>
                  </a:lnTo>
                  <a:lnTo>
                    <a:pt x="1148" y="21"/>
                  </a:lnTo>
                  <a:lnTo>
                    <a:pt x="1148" y="21"/>
                  </a:lnTo>
                  <a:lnTo>
                    <a:pt x="1145" y="19"/>
                  </a:lnTo>
                  <a:lnTo>
                    <a:pt x="1145" y="19"/>
                  </a:lnTo>
                  <a:lnTo>
                    <a:pt x="1145" y="19"/>
                  </a:lnTo>
                  <a:lnTo>
                    <a:pt x="1145" y="19"/>
                  </a:lnTo>
                  <a:lnTo>
                    <a:pt x="1143" y="21"/>
                  </a:lnTo>
                  <a:lnTo>
                    <a:pt x="1145" y="21"/>
                  </a:lnTo>
                  <a:lnTo>
                    <a:pt x="1145" y="21"/>
                  </a:lnTo>
                  <a:lnTo>
                    <a:pt x="1145" y="24"/>
                  </a:lnTo>
                  <a:lnTo>
                    <a:pt x="1145" y="24"/>
                  </a:lnTo>
                  <a:lnTo>
                    <a:pt x="1145" y="26"/>
                  </a:lnTo>
                  <a:lnTo>
                    <a:pt x="1145" y="26"/>
                  </a:lnTo>
                  <a:lnTo>
                    <a:pt x="1145" y="26"/>
                  </a:lnTo>
                  <a:lnTo>
                    <a:pt x="1145" y="26"/>
                  </a:lnTo>
                  <a:lnTo>
                    <a:pt x="1145" y="24"/>
                  </a:lnTo>
                  <a:lnTo>
                    <a:pt x="1143" y="24"/>
                  </a:lnTo>
                  <a:lnTo>
                    <a:pt x="1143" y="24"/>
                  </a:lnTo>
                  <a:lnTo>
                    <a:pt x="1143" y="24"/>
                  </a:lnTo>
                  <a:lnTo>
                    <a:pt x="1143" y="26"/>
                  </a:lnTo>
                  <a:lnTo>
                    <a:pt x="1143" y="26"/>
                  </a:lnTo>
                  <a:lnTo>
                    <a:pt x="1140" y="26"/>
                  </a:lnTo>
                  <a:lnTo>
                    <a:pt x="1140" y="28"/>
                  </a:lnTo>
                  <a:lnTo>
                    <a:pt x="1138" y="28"/>
                  </a:lnTo>
                  <a:lnTo>
                    <a:pt x="1138" y="28"/>
                  </a:lnTo>
                  <a:lnTo>
                    <a:pt x="1138" y="31"/>
                  </a:lnTo>
                  <a:lnTo>
                    <a:pt x="1138" y="31"/>
                  </a:lnTo>
                  <a:lnTo>
                    <a:pt x="1138" y="33"/>
                  </a:lnTo>
                  <a:lnTo>
                    <a:pt x="1138" y="33"/>
                  </a:lnTo>
                  <a:lnTo>
                    <a:pt x="1138" y="33"/>
                  </a:lnTo>
                  <a:lnTo>
                    <a:pt x="1138" y="35"/>
                  </a:lnTo>
                  <a:lnTo>
                    <a:pt x="1138" y="35"/>
                  </a:lnTo>
                  <a:lnTo>
                    <a:pt x="1136" y="33"/>
                  </a:lnTo>
                  <a:lnTo>
                    <a:pt x="1136" y="33"/>
                  </a:lnTo>
                  <a:lnTo>
                    <a:pt x="1136" y="33"/>
                  </a:lnTo>
                  <a:lnTo>
                    <a:pt x="1136" y="33"/>
                  </a:lnTo>
                  <a:lnTo>
                    <a:pt x="1136" y="35"/>
                  </a:lnTo>
                  <a:lnTo>
                    <a:pt x="1136" y="35"/>
                  </a:lnTo>
                  <a:lnTo>
                    <a:pt x="1136" y="35"/>
                  </a:lnTo>
                  <a:lnTo>
                    <a:pt x="1136" y="35"/>
                  </a:lnTo>
                  <a:lnTo>
                    <a:pt x="1136" y="35"/>
                  </a:lnTo>
                  <a:lnTo>
                    <a:pt x="1136" y="35"/>
                  </a:lnTo>
                  <a:lnTo>
                    <a:pt x="1136" y="35"/>
                  </a:lnTo>
                  <a:lnTo>
                    <a:pt x="1133" y="35"/>
                  </a:lnTo>
                  <a:lnTo>
                    <a:pt x="1133" y="35"/>
                  </a:lnTo>
                  <a:lnTo>
                    <a:pt x="1133" y="35"/>
                  </a:lnTo>
                  <a:lnTo>
                    <a:pt x="1131" y="35"/>
                  </a:lnTo>
                  <a:lnTo>
                    <a:pt x="1131" y="35"/>
                  </a:lnTo>
                  <a:lnTo>
                    <a:pt x="1131" y="35"/>
                  </a:lnTo>
                  <a:lnTo>
                    <a:pt x="1131" y="38"/>
                  </a:lnTo>
                  <a:lnTo>
                    <a:pt x="1131" y="38"/>
                  </a:lnTo>
                  <a:lnTo>
                    <a:pt x="1131" y="38"/>
                  </a:lnTo>
                  <a:lnTo>
                    <a:pt x="1131" y="38"/>
                  </a:lnTo>
                  <a:lnTo>
                    <a:pt x="1131" y="38"/>
                  </a:lnTo>
                  <a:lnTo>
                    <a:pt x="1129" y="40"/>
                  </a:lnTo>
                  <a:lnTo>
                    <a:pt x="1129" y="38"/>
                  </a:lnTo>
                  <a:lnTo>
                    <a:pt x="1129" y="38"/>
                  </a:lnTo>
                  <a:lnTo>
                    <a:pt x="1129" y="38"/>
                  </a:lnTo>
                  <a:lnTo>
                    <a:pt x="1129" y="38"/>
                  </a:lnTo>
                  <a:lnTo>
                    <a:pt x="1129" y="35"/>
                  </a:lnTo>
                  <a:lnTo>
                    <a:pt x="1129" y="35"/>
                  </a:lnTo>
                  <a:lnTo>
                    <a:pt x="1129" y="35"/>
                  </a:lnTo>
                  <a:lnTo>
                    <a:pt x="1131" y="35"/>
                  </a:lnTo>
                  <a:lnTo>
                    <a:pt x="1131" y="33"/>
                  </a:lnTo>
                  <a:lnTo>
                    <a:pt x="1131" y="33"/>
                  </a:lnTo>
                  <a:lnTo>
                    <a:pt x="1131" y="33"/>
                  </a:lnTo>
                  <a:lnTo>
                    <a:pt x="1129" y="33"/>
                  </a:lnTo>
                  <a:lnTo>
                    <a:pt x="1129" y="31"/>
                  </a:lnTo>
                  <a:lnTo>
                    <a:pt x="1129" y="31"/>
                  </a:lnTo>
                  <a:lnTo>
                    <a:pt x="1129" y="31"/>
                  </a:lnTo>
                  <a:lnTo>
                    <a:pt x="1129" y="31"/>
                  </a:lnTo>
                  <a:lnTo>
                    <a:pt x="1126" y="31"/>
                  </a:lnTo>
                  <a:lnTo>
                    <a:pt x="1129" y="31"/>
                  </a:lnTo>
                  <a:lnTo>
                    <a:pt x="1129" y="31"/>
                  </a:lnTo>
                  <a:lnTo>
                    <a:pt x="1129" y="28"/>
                  </a:lnTo>
                  <a:lnTo>
                    <a:pt x="1126" y="31"/>
                  </a:lnTo>
                  <a:lnTo>
                    <a:pt x="1126" y="31"/>
                  </a:lnTo>
                  <a:lnTo>
                    <a:pt x="1126" y="28"/>
                  </a:lnTo>
                  <a:lnTo>
                    <a:pt x="1129" y="28"/>
                  </a:lnTo>
                  <a:lnTo>
                    <a:pt x="1129" y="28"/>
                  </a:lnTo>
                  <a:lnTo>
                    <a:pt x="1129" y="28"/>
                  </a:lnTo>
                  <a:lnTo>
                    <a:pt x="1129" y="28"/>
                  </a:lnTo>
                  <a:lnTo>
                    <a:pt x="1129" y="28"/>
                  </a:lnTo>
                  <a:lnTo>
                    <a:pt x="1126" y="26"/>
                  </a:lnTo>
                  <a:lnTo>
                    <a:pt x="1129" y="26"/>
                  </a:lnTo>
                  <a:lnTo>
                    <a:pt x="1129" y="26"/>
                  </a:lnTo>
                  <a:lnTo>
                    <a:pt x="1133" y="26"/>
                  </a:lnTo>
                  <a:lnTo>
                    <a:pt x="1133" y="26"/>
                  </a:lnTo>
                  <a:lnTo>
                    <a:pt x="1133" y="26"/>
                  </a:lnTo>
                  <a:lnTo>
                    <a:pt x="1133" y="26"/>
                  </a:lnTo>
                  <a:lnTo>
                    <a:pt x="1133" y="26"/>
                  </a:lnTo>
                  <a:lnTo>
                    <a:pt x="1136" y="26"/>
                  </a:lnTo>
                  <a:lnTo>
                    <a:pt x="1136" y="24"/>
                  </a:lnTo>
                  <a:lnTo>
                    <a:pt x="1136" y="24"/>
                  </a:lnTo>
                  <a:lnTo>
                    <a:pt x="1136" y="24"/>
                  </a:lnTo>
                  <a:lnTo>
                    <a:pt x="1136" y="24"/>
                  </a:lnTo>
                  <a:lnTo>
                    <a:pt x="1136" y="24"/>
                  </a:lnTo>
                  <a:lnTo>
                    <a:pt x="1136" y="24"/>
                  </a:lnTo>
                  <a:lnTo>
                    <a:pt x="1136" y="21"/>
                  </a:lnTo>
                  <a:lnTo>
                    <a:pt x="1136" y="21"/>
                  </a:lnTo>
                  <a:lnTo>
                    <a:pt x="1138" y="21"/>
                  </a:lnTo>
                  <a:lnTo>
                    <a:pt x="1138" y="21"/>
                  </a:lnTo>
                  <a:lnTo>
                    <a:pt x="1138" y="19"/>
                  </a:lnTo>
                  <a:lnTo>
                    <a:pt x="1138" y="19"/>
                  </a:lnTo>
                  <a:lnTo>
                    <a:pt x="1138" y="17"/>
                  </a:lnTo>
                  <a:lnTo>
                    <a:pt x="1138" y="17"/>
                  </a:lnTo>
                  <a:lnTo>
                    <a:pt x="1138" y="14"/>
                  </a:lnTo>
                  <a:lnTo>
                    <a:pt x="1133" y="14"/>
                  </a:lnTo>
                  <a:lnTo>
                    <a:pt x="1133" y="12"/>
                  </a:lnTo>
                  <a:lnTo>
                    <a:pt x="1131" y="14"/>
                  </a:lnTo>
                  <a:lnTo>
                    <a:pt x="1131" y="14"/>
                  </a:lnTo>
                  <a:lnTo>
                    <a:pt x="1131" y="14"/>
                  </a:lnTo>
                  <a:lnTo>
                    <a:pt x="1131" y="12"/>
                  </a:lnTo>
                  <a:lnTo>
                    <a:pt x="1131" y="12"/>
                  </a:lnTo>
                  <a:lnTo>
                    <a:pt x="1131" y="12"/>
                  </a:lnTo>
                  <a:lnTo>
                    <a:pt x="1131" y="12"/>
                  </a:lnTo>
                  <a:lnTo>
                    <a:pt x="1131" y="14"/>
                  </a:lnTo>
                  <a:lnTo>
                    <a:pt x="1129" y="14"/>
                  </a:lnTo>
                  <a:lnTo>
                    <a:pt x="1129" y="14"/>
                  </a:lnTo>
                  <a:lnTo>
                    <a:pt x="1129" y="14"/>
                  </a:lnTo>
                  <a:lnTo>
                    <a:pt x="1129" y="14"/>
                  </a:lnTo>
                  <a:lnTo>
                    <a:pt x="1129" y="14"/>
                  </a:lnTo>
                  <a:lnTo>
                    <a:pt x="1129" y="12"/>
                  </a:lnTo>
                  <a:lnTo>
                    <a:pt x="1129" y="12"/>
                  </a:lnTo>
                  <a:lnTo>
                    <a:pt x="1129" y="12"/>
                  </a:lnTo>
                  <a:lnTo>
                    <a:pt x="1129" y="12"/>
                  </a:lnTo>
                  <a:lnTo>
                    <a:pt x="1129" y="12"/>
                  </a:lnTo>
                  <a:lnTo>
                    <a:pt x="1126" y="9"/>
                  </a:lnTo>
                  <a:lnTo>
                    <a:pt x="1126" y="9"/>
                  </a:lnTo>
                  <a:lnTo>
                    <a:pt x="1122" y="9"/>
                  </a:lnTo>
                  <a:lnTo>
                    <a:pt x="1122" y="9"/>
                  </a:lnTo>
                  <a:lnTo>
                    <a:pt x="1122" y="9"/>
                  </a:lnTo>
                  <a:lnTo>
                    <a:pt x="1122" y="7"/>
                  </a:lnTo>
                  <a:lnTo>
                    <a:pt x="1119" y="7"/>
                  </a:lnTo>
                  <a:lnTo>
                    <a:pt x="1119" y="7"/>
                  </a:lnTo>
                  <a:lnTo>
                    <a:pt x="1119" y="5"/>
                  </a:lnTo>
                  <a:lnTo>
                    <a:pt x="1119" y="5"/>
                  </a:lnTo>
                  <a:lnTo>
                    <a:pt x="1119" y="5"/>
                  </a:lnTo>
                  <a:lnTo>
                    <a:pt x="1119" y="5"/>
                  </a:lnTo>
                  <a:lnTo>
                    <a:pt x="1119" y="2"/>
                  </a:lnTo>
                  <a:lnTo>
                    <a:pt x="1122" y="2"/>
                  </a:lnTo>
                  <a:lnTo>
                    <a:pt x="1122" y="2"/>
                  </a:lnTo>
                  <a:lnTo>
                    <a:pt x="1122" y="2"/>
                  </a:lnTo>
                  <a:lnTo>
                    <a:pt x="1124" y="2"/>
                  </a:lnTo>
                  <a:lnTo>
                    <a:pt x="1122" y="2"/>
                  </a:lnTo>
                  <a:lnTo>
                    <a:pt x="1122" y="0"/>
                  </a:lnTo>
                  <a:lnTo>
                    <a:pt x="1122" y="0"/>
                  </a:lnTo>
                  <a:lnTo>
                    <a:pt x="1122" y="0"/>
                  </a:lnTo>
                  <a:lnTo>
                    <a:pt x="1119" y="2"/>
                  </a:lnTo>
                  <a:lnTo>
                    <a:pt x="1119" y="2"/>
                  </a:lnTo>
                  <a:lnTo>
                    <a:pt x="1117" y="5"/>
                  </a:lnTo>
                  <a:lnTo>
                    <a:pt x="1114" y="7"/>
                  </a:lnTo>
                  <a:lnTo>
                    <a:pt x="1110" y="12"/>
                  </a:lnTo>
                  <a:lnTo>
                    <a:pt x="1107" y="14"/>
                  </a:lnTo>
                  <a:lnTo>
                    <a:pt x="1105" y="19"/>
                  </a:lnTo>
                  <a:lnTo>
                    <a:pt x="1098" y="26"/>
                  </a:lnTo>
                  <a:lnTo>
                    <a:pt x="1098" y="26"/>
                  </a:lnTo>
                  <a:lnTo>
                    <a:pt x="1098" y="26"/>
                  </a:lnTo>
                  <a:lnTo>
                    <a:pt x="1098" y="28"/>
                  </a:lnTo>
                  <a:lnTo>
                    <a:pt x="1096" y="28"/>
                  </a:lnTo>
                  <a:lnTo>
                    <a:pt x="1091" y="31"/>
                  </a:lnTo>
                  <a:lnTo>
                    <a:pt x="1088" y="33"/>
                  </a:lnTo>
                  <a:lnTo>
                    <a:pt x="1081" y="33"/>
                  </a:lnTo>
                  <a:lnTo>
                    <a:pt x="1079" y="31"/>
                  </a:lnTo>
                  <a:lnTo>
                    <a:pt x="1079" y="31"/>
                  </a:lnTo>
                  <a:lnTo>
                    <a:pt x="1079" y="33"/>
                  </a:lnTo>
                  <a:lnTo>
                    <a:pt x="1079" y="33"/>
                  </a:lnTo>
                  <a:lnTo>
                    <a:pt x="1081" y="33"/>
                  </a:lnTo>
                  <a:lnTo>
                    <a:pt x="1074" y="35"/>
                  </a:lnTo>
                  <a:lnTo>
                    <a:pt x="1067" y="33"/>
                  </a:lnTo>
                  <a:lnTo>
                    <a:pt x="1067" y="33"/>
                  </a:lnTo>
                  <a:lnTo>
                    <a:pt x="1067" y="33"/>
                  </a:lnTo>
                  <a:lnTo>
                    <a:pt x="1070" y="33"/>
                  </a:lnTo>
                  <a:lnTo>
                    <a:pt x="1070" y="35"/>
                  </a:lnTo>
                  <a:lnTo>
                    <a:pt x="1065" y="35"/>
                  </a:lnTo>
                  <a:lnTo>
                    <a:pt x="1065" y="35"/>
                  </a:lnTo>
                  <a:lnTo>
                    <a:pt x="1062" y="35"/>
                  </a:lnTo>
                  <a:lnTo>
                    <a:pt x="1062" y="35"/>
                  </a:lnTo>
                  <a:lnTo>
                    <a:pt x="1065" y="40"/>
                  </a:lnTo>
                  <a:lnTo>
                    <a:pt x="1062" y="40"/>
                  </a:lnTo>
                  <a:lnTo>
                    <a:pt x="1062" y="38"/>
                  </a:lnTo>
                  <a:lnTo>
                    <a:pt x="1062" y="38"/>
                  </a:lnTo>
                  <a:lnTo>
                    <a:pt x="1062" y="35"/>
                  </a:lnTo>
                  <a:lnTo>
                    <a:pt x="1062" y="35"/>
                  </a:lnTo>
                  <a:lnTo>
                    <a:pt x="1062" y="35"/>
                  </a:lnTo>
                  <a:lnTo>
                    <a:pt x="1062" y="35"/>
                  </a:lnTo>
                  <a:lnTo>
                    <a:pt x="1062" y="35"/>
                  </a:lnTo>
                  <a:lnTo>
                    <a:pt x="1062" y="35"/>
                  </a:lnTo>
                  <a:lnTo>
                    <a:pt x="1060" y="35"/>
                  </a:lnTo>
                  <a:lnTo>
                    <a:pt x="1060" y="35"/>
                  </a:lnTo>
                  <a:lnTo>
                    <a:pt x="1060" y="35"/>
                  </a:lnTo>
                  <a:lnTo>
                    <a:pt x="1060" y="35"/>
                  </a:lnTo>
                  <a:lnTo>
                    <a:pt x="1060" y="33"/>
                  </a:lnTo>
                  <a:lnTo>
                    <a:pt x="1060" y="33"/>
                  </a:lnTo>
                  <a:lnTo>
                    <a:pt x="1062" y="33"/>
                  </a:lnTo>
                  <a:lnTo>
                    <a:pt x="1065" y="33"/>
                  </a:lnTo>
                  <a:lnTo>
                    <a:pt x="1065" y="33"/>
                  </a:lnTo>
                  <a:lnTo>
                    <a:pt x="1065" y="31"/>
                  </a:lnTo>
                  <a:lnTo>
                    <a:pt x="1065" y="31"/>
                  </a:lnTo>
                  <a:lnTo>
                    <a:pt x="1060" y="31"/>
                  </a:lnTo>
                  <a:lnTo>
                    <a:pt x="1062" y="31"/>
                  </a:lnTo>
                  <a:lnTo>
                    <a:pt x="1065" y="28"/>
                  </a:lnTo>
                  <a:lnTo>
                    <a:pt x="1065" y="28"/>
                  </a:lnTo>
                  <a:lnTo>
                    <a:pt x="1062" y="28"/>
                  </a:lnTo>
                  <a:lnTo>
                    <a:pt x="1060" y="31"/>
                  </a:lnTo>
                  <a:lnTo>
                    <a:pt x="1060" y="31"/>
                  </a:lnTo>
                  <a:lnTo>
                    <a:pt x="1058" y="31"/>
                  </a:lnTo>
                  <a:lnTo>
                    <a:pt x="1058" y="31"/>
                  </a:lnTo>
                  <a:lnTo>
                    <a:pt x="1058" y="33"/>
                  </a:lnTo>
                  <a:lnTo>
                    <a:pt x="1055" y="33"/>
                  </a:lnTo>
                  <a:lnTo>
                    <a:pt x="1055" y="33"/>
                  </a:lnTo>
                  <a:lnTo>
                    <a:pt x="1055" y="33"/>
                  </a:lnTo>
                  <a:lnTo>
                    <a:pt x="1055" y="33"/>
                  </a:lnTo>
                  <a:lnTo>
                    <a:pt x="1053" y="35"/>
                  </a:lnTo>
                  <a:lnTo>
                    <a:pt x="1051" y="38"/>
                  </a:lnTo>
                  <a:lnTo>
                    <a:pt x="1051" y="38"/>
                  </a:lnTo>
                  <a:lnTo>
                    <a:pt x="1051" y="38"/>
                  </a:lnTo>
                  <a:lnTo>
                    <a:pt x="1051" y="38"/>
                  </a:lnTo>
                  <a:lnTo>
                    <a:pt x="1051" y="38"/>
                  </a:lnTo>
                  <a:lnTo>
                    <a:pt x="1046" y="40"/>
                  </a:lnTo>
                  <a:lnTo>
                    <a:pt x="1046" y="43"/>
                  </a:lnTo>
                  <a:lnTo>
                    <a:pt x="1046" y="43"/>
                  </a:lnTo>
                  <a:lnTo>
                    <a:pt x="1046" y="43"/>
                  </a:lnTo>
                  <a:lnTo>
                    <a:pt x="1046" y="43"/>
                  </a:lnTo>
                  <a:lnTo>
                    <a:pt x="1046" y="43"/>
                  </a:lnTo>
                  <a:lnTo>
                    <a:pt x="1048" y="43"/>
                  </a:lnTo>
                  <a:lnTo>
                    <a:pt x="1048" y="43"/>
                  </a:lnTo>
                  <a:lnTo>
                    <a:pt x="1051" y="43"/>
                  </a:lnTo>
                  <a:lnTo>
                    <a:pt x="1051" y="45"/>
                  </a:lnTo>
                  <a:lnTo>
                    <a:pt x="1051" y="45"/>
                  </a:lnTo>
                  <a:lnTo>
                    <a:pt x="1051" y="45"/>
                  </a:lnTo>
                  <a:lnTo>
                    <a:pt x="1051" y="45"/>
                  </a:lnTo>
                  <a:lnTo>
                    <a:pt x="1051" y="45"/>
                  </a:lnTo>
                  <a:lnTo>
                    <a:pt x="1051" y="47"/>
                  </a:lnTo>
                  <a:lnTo>
                    <a:pt x="1051" y="47"/>
                  </a:lnTo>
                  <a:lnTo>
                    <a:pt x="1051" y="47"/>
                  </a:lnTo>
                  <a:lnTo>
                    <a:pt x="1051" y="50"/>
                  </a:lnTo>
                  <a:lnTo>
                    <a:pt x="1053" y="50"/>
                  </a:lnTo>
                  <a:lnTo>
                    <a:pt x="1053" y="50"/>
                  </a:lnTo>
                  <a:lnTo>
                    <a:pt x="1053" y="50"/>
                  </a:lnTo>
                  <a:lnTo>
                    <a:pt x="1053" y="50"/>
                  </a:lnTo>
                  <a:lnTo>
                    <a:pt x="1053" y="50"/>
                  </a:lnTo>
                  <a:lnTo>
                    <a:pt x="1053" y="50"/>
                  </a:lnTo>
                  <a:lnTo>
                    <a:pt x="1055" y="50"/>
                  </a:lnTo>
                  <a:lnTo>
                    <a:pt x="1055" y="50"/>
                  </a:lnTo>
                  <a:lnTo>
                    <a:pt x="1055" y="50"/>
                  </a:lnTo>
                  <a:lnTo>
                    <a:pt x="1055" y="50"/>
                  </a:lnTo>
                  <a:lnTo>
                    <a:pt x="1055" y="50"/>
                  </a:lnTo>
                  <a:lnTo>
                    <a:pt x="1055" y="50"/>
                  </a:lnTo>
                  <a:lnTo>
                    <a:pt x="1055" y="50"/>
                  </a:lnTo>
                  <a:lnTo>
                    <a:pt x="1055" y="50"/>
                  </a:lnTo>
                  <a:lnTo>
                    <a:pt x="1058" y="50"/>
                  </a:lnTo>
                  <a:lnTo>
                    <a:pt x="1058" y="50"/>
                  </a:lnTo>
                  <a:lnTo>
                    <a:pt x="1062" y="50"/>
                  </a:lnTo>
                  <a:lnTo>
                    <a:pt x="1060" y="50"/>
                  </a:lnTo>
                  <a:lnTo>
                    <a:pt x="1060" y="50"/>
                  </a:lnTo>
                  <a:lnTo>
                    <a:pt x="1060" y="50"/>
                  </a:lnTo>
                  <a:lnTo>
                    <a:pt x="1058" y="50"/>
                  </a:lnTo>
                  <a:lnTo>
                    <a:pt x="1058" y="50"/>
                  </a:lnTo>
                  <a:lnTo>
                    <a:pt x="1058" y="50"/>
                  </a:lnTo>
                  <a:lnTo>
                    <a:pt x="1058" y="50"/>
                  </a:lnTo>
                  <a:lnTo>
                    <a:pt x="1058" y="50"/>
                  </a:lnTo>
                  <a:lnTo>
                    <a:pt x="1055" y="50"/>
                  </a:lnTo>
                  <a:lnTo>
                    <a:pt x="1055" y="50"/>
                  </a:lnTo>
                  <a:lnTo>
                    <a:pt x="1053" y="52"/>
                  </a:lnTo>
                  <a:lnTo>
                    <a:pt x="1053" y="52"/>
                  </a:lnTo>
                  <a:lnTo>
                    <a:pt x="1053" y="52"/>
                  </a:lnTo>
                  <a:lnTo>
                    <a:pt x="1051" y="50"/>
                  </a:lnTo>
                  <a:lnTo>
                    <a:pt x="1051" y="50"/>
                  </a:lnTo>
                  <a:lnTo>
                    <a:pt x="1051" y="50"/>
                  </a:lnTo>
                  <a:lnTo>
                    <a:pt x="1051" y="52"/>
                  </a:lnTo>
                  <a:lnTo>
                    <a:pt x="1051" y="52"/>
                  </a:lnTo>
                  <a:lnTo>
                    <a:pt x="1048" y="54"/>
                  </a:lnTo>
                  <a:lnTo>
                    <a:pt x="1048" y="54"/>
                  </a:lnTo>
                  <a:lnTo>
                    <a:pt x="1048" y="54"/>
                  </a:lnTo>
                  <a:lnTo>
                    <a:pt x="1048" y="54"/>
                  </a:lnTo>
                  <a:lnTo>
                    <a:pt x="1048" y="57"/>
                  </a:lnTo>
                  <a:lnTo>
                    <a:pt x="1048" y="57"/>
                  </a:lnTo>
                  <a:lnTo>
                    <a:pt x="1048" y="57"/>
                  </a:lnTo>
                  <a:lnTo>
                    <a:pt x="1048" y="59"/>
                  </a:lnTo>
                  <a:lnTo>
                    <a:pt x="1048" y="59"/>
                  </a:lnTo>
                  <a:lnTo>
                    <a:pt x="1048" y="59"/>
                  </a:lnTo>
                  <a:lnTo>
                    <a:pt x="1048" y="59"/>
                  </a:lnTo>
                  <a:lnTo>
                    <a:pt x="1048" y="59"/>
                  </a:lnTo>
                  <a:lnTo>
                    <a:pt x="1048" y="61"/>
                  </a:lnTo>
                  <a:lnTo>
                    <a:pt x="1048" y="61"/>
                  </a:lnTo>
                  <a:lnTo>
                    <a:pt x="1048" y="61"/>
                  </a:lnTo>
                  <a:lnTo>
                    <a:pt x="1048" y="61"/>
                  </a:lnTo>
                  <a:lnTo>
                    <a:pt x="1048" y="64"/>
                  </a:lnTo>
                  <a:lnTo>
                    <a:pt x="1048" y="64"/>
                  </a:lnTo>
                  <a:lnTo>
                    <a:pt x="1048" y="64"/>
                  </a:lnTo>
                  <a:lnTo>
                    <a:pt x="1051" y="66"/>
                  </a:lnTo>
                  <a:lnTo>
                    <a:pt x="1051" y="66"/>
                  </a:lnTo>
                  <a:lnTo>
                    <a:pt x="1051" y="69"/>
                  </a:lnTo>
                  <a:lnTo>
                    <a:pt x="1048" y="66"/>
                  </a:lnTo>
                  <a:lnTo>
                    <a:pt x="1048" y="64"/>
                  </a:lnTo>
                  <a:lnTo>
                    <a:pt x="1048" y="64"/>
                  </a:lnTo>
                  <a:lnTo>
                    <a:pt x="1048" y="61"/>
                  </a:lnTo>
                  <a:lnTo>
                    <a:pt x="1048" y="61"/>
                  </a:lnTo>
                  <a:lnTo>
                    <a:pt x="1048" y="61"/>
                  </a:lnTo>
                  <a:lnTo>
                    <a:pt x="1048" y="61"/>
                  </a:lnTo>
                  <a:lnTo>
                    <a:pt x="1048" y="61"/>
                  </a:lnTo>
                  <a:lnTo>
                    <a:pt x="1048" y="61"/>
                  </a:lnTo>
                  <a:lnTo>
                    <a:pt x="1048" y="61"/>
                  </a:lnTo>
                  <a:lnTo>
                    <a:pt x="1048" y="61"/>
                  </a:lnTo>
                  <a:lnTo>
                    <a:pt x="1048" y="61"/>
                  </a:lnTo>
                  <a:lnTo>
                    <a:pt x="1048" y="59"/>
                  </a:lnTo>
                  <a:lnTo>
                    <a:pt x="1048" y="59"/>
                  </a:lnTo>
                  <a:lnTo>
                    <a:pt x="1048" y="59"/>
                  </a:lnTo>
                  <a:lnTo>
                    <a:pt x="1048" y="59"/>
                  </a:lnTo>
                  <a:lnTo>
                    <a:pt x="1048" y="59"/>
                  </a:lnTo>
                  <a:lnTo>
                    <a:pt x="1048" y="57"/>
                  </a:lnTo>
                  <a:lnTo>
                    <a:pt x="1048" y="57"/>
                  </a:lnTo>
                  <a:lnTo>
                    <a:pt x="1046" y="57"/>
                  </a:lnTo>
                  <a:lnTo>
                    <a:pt x="1046" y="57"/>
                  </a:lnTo>
                  <a:lnTo>
                    <a:pt x="1044" y="59"/>
                  </a:lnTo>
                  <a:lnTo>
                    <a:pt x="1044" y="59"/>
                  </a:lnTo>
                  <a:lnTo>
                    <a:pt x="1044" y="59"/>
                  </a:lnTo>
                  <a:lnTo>
                    <a:pt x="1046" y="57"/>
                  </a:lnTo>
                  <a:lnTo>
                    <a:pt x="1046" y="57"/>
                  </a:lnTo>
                  <a:lnTo>
                    <a:pt x="1046" y="54"/>
                  </a:lnTo>
                  <a:lnTo>
                    <a:pt x="1046" y="54"/>
                  </a:lnTo>
                  <a:lnTo>
                    <a:pt x="1046" y="52"/>
                  </a:lnTo>
                  <a:lnTo>
                    <a:pt x="1048" y="52"/>
                  </a:lnTo>
                  <a:lnTo>
                    <a:pt x="1048" y="52"/>
                  </a:lnTo>
                  <a:lnTo>
                    <a:pt x="1048" y="50"/>
                  </a:lnTo>
                  <a:lnTo>
                    <a:pt x="1048" y="50"/>
                  </a:lnTo>
                  <a:lnTo>
                    <a:pt x="1044" y="52"/>
                  </a:lnTo>
                  <a:lnTo>
                    <a:pt x="1044" y="52"/>
                  </a:lnTo>
                  <a:lnTo>
                    <a:pt x="1044" y="50"/>
                  </a:lnTo>
                  <a:lnTo>
                    <a:pt x="1044" y="50"/>
                  </a:lnTo>
                  <a:lnTo>
                    <a:pt x="1046" y="50"/>
                  </a:lnTo>
                  <a:lnTo>
                    <a:pt x="1046" y="50"/>
                  </a:lnTo>
                  <a:lnTo>
                    <a:pt x="1046" y="47"/>
                  </a:lnTo>
                  <a:lnTo>
                    <a:pt x="1048" y="50"/>
                  </a:lnTo>
                  <a:lnTo>
                    <a:pt x="1048" y="47"/>
                  </a:lnTo>
                  <a:lnTo>
                    <a:pt x="1048" y="47"/>
                  </a:lnTo>
                  <a:lnTo>
                    <a:pt x="1048" y="47"/>
                  </a:lnTo>
                  <a:lnTo>
                    <a:pt x="1048" y="47"/>
                  </a:lnTo>
                  <a:lnTo>
                    <a:pt x="1048" y="47"/>
                  </a:lnTo>
                  <a:lnTo>
                    <a:pt x="1048" y="45"/>
                  </a:lnTo>
                  <a:lnTo>
                    <a:pt x="1048" y="45"/>
                  </a:lnTo>
                  <a:lnTo>
                    <a:pt x="1048" y="45"/>
                  </a:lnTo>
                  <a:lnTo>
                    <a:pt x="1048" y="45"/>
                  </a:lnTo>
                  <a:lnTo>
                    <a:pt x="1046" y="45"/>
                  </a:lnTo>
                  <a:lnTo>
                    <a:pt x="1046" y="45"/>
                  </a:lnTo>
                  <a:lnTo>
                    <a:pt x="1044" y="45"/>
                  </a:lnTo>
                  <a:lnTo>
                    <a:pt x="1044" y="45"/>
                  </a:lnTo>
                  <a:lnTo>
                    <a:pt x="1044" y="45"/>
                  </a:lnTo>
                  <a:lnTo>
                    <a:pt x="1044" y="43"/>
                  </a:lnTo>
                  <a:lnTo>
                    <a:pt x="1044" y="43"/>
                  </a:lnTo>
                  <a:lnTo>
                    <a:pt x="1044" y="43"/>
                  </a:lnTo>
                  <a:lnTo>
                    <a:pt x="1044" y="43"/>
                  </a:lnTo>
                  <a:lnTo>
                    <a:pt x="1044" y="45"/>
                  </a:lnTo>
                  <a:lnTo>
                    <a:pt x="1036" y="50"/>
                  </a:lnTo>
                  <a:lnTo>
                    <a:pt x="1032" y="52"/>
                  </a:lnTo>
                  <a:lnTo>
                    <a:pt x="1029" y="54"/>
                  </a:lnTo>
                  <a:lnTo>
                    <a:pt x="1029" y="54"/>
                  </a:lnTo>
                  <a:lnTo>
                    <a:pt x="1032" y="52"/>
                  </a:lnTo>
                  <a:lnTo>
                    <a:pt x="1034" y="52"/>
                  </a:lnTo>
                  <a:lnTo>
                    <a:pt x="1034" y="52"/>
                  </a:lnTo>
                  <a:lnTo>
                    <a:pt x="1034" y="52"/>
                  </a:lnTo>
                  <a:lnTo>
                    <a:pt x="1029" y="57"/>
                  </a:lnTo>
                  <a:lnTo>
                    <a:pt x="1027" y="57"/>
                  </a:lnTo>
                  <a:lnTo>
                    <a:pt x="1025" y="59"/>
                  </a:lnTo>
                  <a:lnTo>
                    <a:pt x="1025" y="59"/>
                  </a:lnTo>
                  <a:lnTo>
                    <a:pt x="1027" y="59"/>
                  </a:lnTo>
                  <a:lnTo>
                    <a:pt x="1027" y="59"/>
                  </a:lnTo>
                  <a:lnTo>
                    <a:pt x="1025" y="59"/>
                  </a:lnTo>
                  <a:lnTo>
                    <a:pt x="1025" y="59"/>
                  </a:lnTo>
                  <a:lnTo>
                    <a:pt x="1025" y="59"/>
                  </a:lnTo>
                  <a:lnTo>
                    <a:pt x="1025" y="59"/>
                  </a:lnTo>
                  <a:lnTo>
                    <a:pt x="1025" y="59"/>
                  </a:lnTo>
                  <a:lnTo>
                    <a:pt x="1025" y="59"/>
                  </a:lnTo>
                  <a:lnTo>
                    <a:pt x="1020" y="59"/>
                  </a:lnTo>
                  <a:lnTo>
                    <a:pt x="1017" y="61"/>
                  </a:lnTo>
                  <a:lnTo>
                    <a:pt x="1013" y="61"/>
                  </a:lnTo>
                  <a:lnTo>
                    <a:pt x="1013" y="61"/>
                  </a:lnTo>
                  <a:lnTo>
                    <a:pt x="1010" y="61"/>
                  </a:lnTo>
                  <a:lnTo>
                    <a:pt x="1010" y="61"/>
                  </a:lnTo>
                  <a:lnTo>
                    <a:pt x="1010" y="61"/>
                  </a:lnTo>
                  <a:lnTo>
                    <a:pt x="1010" y="61"/>
                  </a:lnTo>
                  <a:lnTo>
                    <a:pt x="1010" y="61"/>
                  </a:lnTo>
                  <a:lnTo>
                    <a:pt x="1010" y="61"/>
                  </a:lnTo>
                  <a:lnTo>
                    <a:pt x="1010" y="61"/>
                  </a:lnTo>
                  <a:lnTo>
                    <a:pt x="1010" y="64"/>
                  </a:lnTo>
                  <a:lnTo>
                    <a:pt x="1010" y="64"/>
                  </a:lnTo>
                  <a:lnTo>
                    <a:pt x="1010" y="64"/>
                  </a:lnTo>
                  <a:lnTo>
                    <a:pt x="1010" y="64"/>
                  </a:lnTo>
                  <a:lnTo>
                    <a:pt x="1010" y="64"/>
                  </a:lnTo>
                  <a:lnTo>
                    <a:pt x="1008" y="64"/>
                  </a:lnTo>
                  <a:lnTo>
                    <a:pt x="1008" y="64"/>
                  </a:lnTo>
                  <a:lnTo>
                    <a:pt x="1008" y="64"/>
                  </a:lnTo>
                  <a:lnTo>
                    <a:pt x="1006" y="66"/>
                  </a:lnTo>
                  <a:lnTo>
                    <a:pt x="1001" y="66"/>
                  </a:lnTo>
                  <a:lnTo>
                    <a:pt x="1001" y="64"/>
                  </a:lnTo>
                  <a:lnTo>
                    <a:pt x="1001" y="64"/>
                  </a:lnTo>
                  <a:lnTo>
                    <a:pt x="1003" y="64"/>
                  </a:lnTo>
                  <a:lnTo>
                    <a:pt x="1003" y="64"/>
                  </a:lnTo>
                  <a:lnTo>
                    <a:pt x="1003" y="64"/>
                  </a:lnTo>
                  <a:lnTo>
                    <a:pt x="1003" y="64"/>
                  </a:lnTo>
                  <a:lnTo>
                    <a:pt x="1006" y="64"/>
                  </a:lnTo>
                  <a:lnTo>
                    <a:pt x="1006" y="64"/>
                  </a:lnTo>
                  <a:lnTo>
                    <a:pt x="1008" y="64"/>
                  </a:lnTo>
                  <a:lnTo>
                    <a:pt x="1008" y="61"/>
                  </a:lnTo>
                  <a:lnTo>
                    <a:pt x="1008" y="61"/>
                  </a:lnTo>
                  <a:lnTo>
                    <a:pt x="1008" y="61"/>
                  </a:lnTo>
                  <a:lnTo>
                    <a:pt x="1008" y="61"/>
                  </a:lnTo>
                  <a:lnTo>
                    <a:pt x="1008" y="61"/>
                  </a:lnTo>
                  <a:lnTo>
                    <a:pt x="1008" y="61"/>
                  </a:lnTo>
                  <a:lnTo>
                    <a:pt x="1006" y="59"/>
                  </a:lnTo>
                  <a:lnTo>
                    <a:pt x="1008" y="59"/>
                  </a:lnTo>
                  <a:lnTo>
                    <a:pt x="1010" y="61"/>
                  </a:lnTo>
                  <a:lnTo>
                    <a:pt x="1010" y="59"/>
                  </a:lnTo>
                  <a:lnTo>
                    <a:pt x="1010" y="59"/>
                  </a:lnTo>
                  <a:lnTo>
                    <a:pt x="1008" y="59"/>
                  </a:lnTo>
                  <a:lnTo>
                    <a:pt x="1008" y="57"/>
                  </a:lnTo>
                  <a:lnTo>
                    <a:pt x="1008" y="57"/>
                  </a:lnTo>
                  <a:lnTo>
                    <a:pt x="1008" y="57"/>
                  </a:lnTo>
                  <a:lnTo>
                    <a:pt x="1008" y="57"/>
                  </a:lnTo>
                  <a:lnTo>
                    <a:pt x="1008" y="57"/>
                  </a:lnTo>
                  <a:lnTo>
                    <a:pt x="1008" y="57"/>
                  </a:lnTo>
                  <a:lnTo>
                    <a:pt x="1008" y="57"/>
                  </a:lnTo>
                  <a:lnTo>
                    <a:pt x="1008" y="57"/>
                  </a:lnTo>
                  <a:lnTo>
                    <a:pt x="1006" y="57"/>
                  </a:lnTo>
                  <a:lnTo>
                    <a:pt x="1006" y="57"/>
                  </a:lnTo>
                  <a:lnTo>
                    <a:pt x="1003" y="59"/>
                  </a:lnTo>
                  <a:lnTo>
                    <a:pt x="1003" y="59"/>
                  </a:lnTo>
                  <a:lnTo>
                    <a:pt x="1003" y="59"/>
                  </a:lnTo>
                  <a:lnTo>
                    <a:pt x="1001" y="61"/>
                  </a:lnTo>
                  <a:lnTo>
                    <a:pt x="1001" y="61"/>
                  </a:lnTo>
                  <a:lnTo>
                    <a:pt x="1001" y="64"/>
                  </a:lnTo>
                  <a:lnTo>
                    <a:pt x="1001" y="64"/>
                  </a:lnTo>
                  <a:lnTo>
                    <a:pt x="1001" y="64"/>
                  </a:lnTo>
                  <a:lnTo>
                    <a:pt x="999" y="64"/>
                  </a:lnTo>
                  <a:lnTo>
                    <a:pt x="999" y="64"/>
                  </a:lnTo>
                  <a:lnTo>
                    <a:pt x="999" y="64"/>
                  </a:lnTo>
                  <a:lnTo>
                    <a:pt x="999" y="64"/>
                  </a:lnTo>
                  <a:lnTo>
                    <a:pt x="996" y="66"/>
                  </a:lnTo>
                  <a:lnTo>
                    <a:pt x="996" y="69"/>
                  </a:lnTo>
                  <a:lnTo>
                    <a:pt x="996" y="69"/>
                  </a:lnTo>
                  <a:lnTo>
                    <a:pt x="996" y="69"/>
                  </a:lnTo>
                  <a:lnTo>
                    <a:pt x="996" y="69"/>
                  </a:lnTo>
                  <a:lnTo>
                    <a:pt x="996" y="71"/>
                  </a:lnTo>
                  <a:lnTo>
                    <a:pt x="996" y="71"/>
                  </a:lnTo>
                  <a:lnTo>
                    <a:pt x="994" y="71"/>
                  </a:lnTo>
                  <a:lnTo>
                    <a:pt x="994" y="71"/>
                  </a:lnTo>
                  <a:lnTo>
                    <a:pt x="994" y="71"/>
                  </a:lnTo>
                  <a:lnTo>
                    <a:pt x="994" y="71"/>
                  </a:lnTo>
                  <a:lnTo>
                    <a:pt x="991" y="73"/>
                  </a:lnTo>
                  <a:lnTo>
                    <a:pt x="991" y="76"/>
                  </a:lnTo>
                  <a:lnTo>
                    <a:pt x="991" y="76"/>
                  </a:lnTo>
                  <a:lnTo>
                    <a:pt x="989" y="76"/>
                  </a:lnTo>
                  <a:lnTo>
                    <a:pt x="987" y="78"/>
                  </a:lnTo>
                  <a:lnTo>
                    <a:pt x="987" y="80"/>
                  </a:lnTo>
                  <a:lnTo>
                    <a:pt x="987" y="80"/>
                  </a:lnTo>
                  <a:lnTo>
                    <a:pt x="984" y="80"/>
                  </a:lnTo>
                  <a:lnTo>
                    <a:pt x="982" y="85"/>
                  </a:lnTo>
                  <a:lnTo>
                    <a:pt x="980" y="85"/>
                  </a:lnTo>
                  <a:lnTo>
                    <a:pt x="980" y="85"/>
                  </a:lnTo>
                  <a:lnTo>
                    <a:pt x="980" y="85"/>
                  </a:lnTo>
                  <a:lnTo>
                    <a:pt x="980" y="88"/>
                  </a:lnTo>
                  <a:lnTo>
                    <a:pt x="980" y="88"/>
                  </a:lnTo>
                  <a:lnTo>
                    <a:pt x="980" y="88"/>
                  </a:lnTo>
                  <a:lnTo>
                    <a:pt x="980" y="88"/>
                  </a:lnTo>
                  <a:lnTo>
                    <a:pt x="980" y="88"/>
                  </a:lnTo>
                  <a:lnTo>
                    <a:pt x="980" y="90"/>
                  </a:lnTo>
                  <a:lnTo>
                    <a:pt x="980" y="90"/>
                  </a:lnTo>
                  <a:lnTo>
                    <a:pt x="980" y="90"/>
                  </a:lnTo>
                  <a:lnTo>
                    <a:pt x="977" y="90"/>
                  </a:lnTo>
                  <a:lnTo>
                    <a:pt x="977" y="90"/>
                  </a:lnTo>
                  <a:lnTo>
                    <a:pt x="977" y="92"/>
                  </a:lnTo>
                  <a:lnTo>
                    <a:pt x="977" y="92"/>
                  </a:lnTo>
                  <a:lnTo>
                    <a:pt x="977" y="92"/>
                  </a:lnTo>
                  <a:lnTo>
                    <a:pt x="977" y="95"/>
                  </a:lnTo>
                  <a:lnTo>
                    <a:pt x="977" y="95"/>
                  </a:lnTo>
                  <a:lnTo>
                    <a:pt x="977" y="95"/>
                  </a:lnTo>
                  <a:lnTo>
                    <a:pt x="977" y="95"/>
                  </a:lnTo>
                  <a:lnTo>
                    <a:pt x="975" y="95"/>
                  </a:lnTo>
                  <a:lnTo>
                    <a:pt x="975" y="95"/>
                  </a:lnTo>
                  <a:lnTo>
                    <a:pt x="977" y="95"/>
                  </a:lnTo>
                  <a:lnTo>
                    <a:pt x="977" y="97"/>
                  </a:lnTo>
                  <a:lnTo>
                    <a:pt x="977" y="97"/>
                  </a:lnTo>
                  <a:lnTo>
                    <a:pt x="977" y="97"/>
                  </a:lnTo>
                  <a:lnTo>
                    <a:pt x="977" y="97"/>
                  </a:lnTo>
                  <a:lnTo>
                    <a:pt x="977" y="97"/>
                  </a:lnTo>
                  <a:lnTo>
                    <a:pt x="977" y="99"/>
                  </a:lnTo>
                  <a:lnTo>
                    <a:pt x="977" y="99"/>
                  </a:lnTo>
                  <a:lnTo>
                    <a:pt x="975" y="102"/>
                  </a:lnTo>
                  <a:lnTo>
                    <a:pt x="975" y="102"/>
                  </a:lnTo>
                  <a:lnTo>
                    <a:pt x="975" y="102"/>
                  </a:lnTo>
                  <a:lnTo>
                    <a:pt x="975" y="102"/>
                  </a:lnTo>
                  <a:lnTo>
                    <a:pt x="975" y="104"/>
                  </a:lnTo>
                  <a:lnTo>
                    <a:pt x="975" y="104"/>
                  </a:lnTo>
                  <a:lnTo>
                    <a:pt x="975" y="104"/>
                  </a:lnTo>
                  <a:lnTo>
                    <a:pt x="975" y="104"/>
                  </a:lnTo>
                  <a:lnTo>
                    <a:pt x="975" y="104"/>
                  </a:lnTo>
                  <a:lnTo>
                    <a:pt x="975" y="106"/>
                  </a:lnTo>
                  <a:lnTo>
                    <a:pt x="975" y="106"/>
                  </a:lnTo>
                  <a:lnTo>
                    <a:pt x="975" y="106"/>
                  </a:lnTo>
                  <a:lnTo>
                    <a:pt x="973" y="109"/>
                  </a:lnTo>
                  <a:lnTo>
                    <a:pt x="973" y="109"/>
                  </a:lnTo>
                  <a:lnTo>
                    <a:pt x="973" y="109"/>
                  </a:lnTo>
                  <a:lnTo>
                    <a:pt x="970" y="111"/>
                  </a:lnTo>
                  <a:lnTo>
                    <a:pt x="970" y="114"/>
                  </a:lnTo>
                  <a:lnTo>
                    <a:pt x="970" y="111"/>
                  </a:lnTo>
                  <a:lnTo>
                    <a:pt x="970" y="111"/>
                  </a:lnTo>
                  <a:lnTo>
                    <a:pt x="975" y="106"/>
                  </a:lnTo>
                  <a:lnTo>
                    <a:pt x="973" y="104"/>
                  </a:lnTo>
                  <a:lnTo>
                    <a:pt x="973" y="106"/>
                  </a:lnTo>
                  <a:lnTo>
                    <a:pt x="970" y="111"/>
                  </a:lnTo>
                  <a:lnTo>
                    <a:pt x="970" y="111"/>
                  </a:lnTo>
                  <a:lnTo>
                    <a:pt x="961" y="123"/>
                  </a:lnTo>
                  <a:lnTo>
                    <a:pt x="956" y="125"/>
                  </a:lnTo>
                  <a:lnTo>
                    <a:pt x="956" y="125"/>
                  </a:lnTo>
                  <a:lnTo>
                    <a:pt x="954" y="128"/>
                  </a:lnTo>
                  <a:lnTo>
                    <a:pt x="954" y="128"/>
                  </a:lnTo>
                  <a:lnTo>
                    <a:pt x="949" y="128"/>
                  </a:lnTo>
                  <a:lnTo>
                    <a:pt x="949" y="130"/>
                  </a:lnTo>
                  <a:lnTo>
                    <a:pt x="947" y="130"/>
                  </a:lnTo>
                  <a:lnTo>
                    <a:pt x="944" y="130"/>
                  </a:lnTo>
                  <a:lnTo>
                    <a:pt x="935" y="130"/>
                  </a:lnTo>
                  <a:lnTo>
                    <a:pt x="928" y="130"/>
                  </a:lnTo>
                  <a:lnTo>
                    <a:pt x="923" y="130"/>
                  </a:lnTo>
                  <a:lnTo>
                    <a:pt x="916" y="130"/>
                  </a:lnTo>
                  <a:lnTo>
                    <a:pt x="911" y="128"/>
                  </a:lnTo>
                  <a:lnTo>
                    <a:pt x="909" y="128"/>
                  </a:lnTo>
                  <a:lnTo>
                    <a:pt x="906" y="125"/>
                  </a:lnTo>
                  <a:lnTo>
                    <a:pt x="904" y="125"/>
                  </a:lnTo>
                  <a:lnTo>
                    <a:pt x="902" y="128"/>
                  </a:lnTo>
                  <a:lnTo>
                    <a:pt x="902" y="128"/>
                  </a:lnTo>
                  <a:lnTo>
                    <a:pt x="902" y="130"/>
                  </a:lnTo>
                  <a:lnTo>
                    <a:pt x="902" y="132"/>
                  </a:lnTo>
                  <a:lnTo>
                    <a:pt x="902" y="135"/>
                  </a:lnTo>
                  <a:lnTo>
                    <a:pt x="902" y="135"/>
                  </a:lnTo>
                  <a:lnTo>
                    <a:pt x="902" y="137"/>
                  </a:lnTo>
                  <a:lnTo>
                    <a:pt x="902" y="137"/>
                  </a:lnTo>
                  <a:lnTo>
                    <a:pt x="902" y="137"/>
                  </a:lnTo>
                  <a:lnTo>
                    <a:pt x="902" y="140"/>
                  </a:lnTo>
                  <a:lnTo>
                    <a:pt x="902" y="140"/>
                  </a:lnTo>
                  <a:lnTo>
                    <a:pt x="902" y="140"/>
                  </a:lnTo>
                  <a:lnTo>
                    <a:pt x="899" y="140"/>
                  </a:lnTo>
                  <a:lnTo>
                    <a:pt x="902" y="140"/>
                  </a:lnTo>
                  <a:lnTo>
                    <a:pt x="899" y="142"/>
                  </a:lnTo>
                  <a:lnTo>
                    <a:pt x="899" y="142"/>
                  </a:lnTo>
                  <a:lnTo>
                    <a:pt x="899" y="144"/>
                  </a:lnTo>
                  <a:lnTo>
                    <a:pt x="899" y="144"/>
                  </a:lnTo>
                  <a:lnTo>
                    <a:pt x="899" y="144"/>
                  </a:lnTo>
                  <a:lnTo>
                    <a:pt x="899" y="144"/>
                  </a:lnTo>
                  <a:lnTo>
                    <a:pt x="899" y="147"/>
                  </a:lnTo>
                  <a:lnTo>
                    <a:pt x="897" y="147"/>
                  </a:lnTo>
                  <a:lnTo>
                    <a:pt x="897" y="147"/>
                  </a:lnTo>
                  <a:lnTo>
                    <a:pt x="897" y="149"/>
                  </a:lnTo>
                  <a:lnTo>
                    <a:pt x="897" y="149"/>
                  </a:lnTo>
                  <a:lnTo>
                    <a:pt x="897" y="151"/>
                  </a:lnTo>
                  <a:lnTo>
                    <a:pt x="895" y="151"/>
                  </a:lnTo>
                  <a:lnTo>
                    <a:pt x="895" y="151"/>
                  </a:lnTo>
                  <a:lnTo>
                    <a:pt x="895" y="154"/>
                  </a:lnTo>
                  <a:lnTo>
                    <a:pt x="897" y="154"/>
                  </a:lnTo>
                  <a:lnTo>
                    <a:pt x="895" y="154"/>
                  </a:lnTo>
                  <a:lnTo>
                    <a:pt x="895" y="154"/>
                  </a:lnTo>
                  <a:lnTo>
                    <a:pt x="895" y="154"/>
                  </a:lnTo>
                  <a:lnTo>
                    <a:pt x="895" y="154"/>
                  </a:lnTo>
                  <a:lnTo>
                    <a:pt x="895" y="154"/>
                  </a:lnTo>
                  <a:lnTo>
                    <a:pt x="892" y="154"/>
                  </a:lnTo>
                  <a:lnTo>
                    <a:pt x="892" y="154"/>
                  </a:lnTo>
                  <a:lnTo>
                    <a:pt x="890" y="156"/>
                  </a:lnTo>
                  <a:lnTo>
                    <a:pt x="887" y="156"/>
                  </a:lnTo>
                  <a:lnTo>
                    <a:pt x="885" y="154"/>
                  </a:lnTo>
                  <a:lnTo>
                    <a:pt x="887" y="154"/>
                  </a:lnTo>
                  <a:lnTo>
                    <a:pt x="892" y="154"/>
                  </a:lnTo>
                  <a:lnTo>
                    <a:pt x="892" y="151"/>
                  </a:lnTo>
                  <a:lnTo>
                    <a:pt x="892" y="151"/>
                  </a:lnTo>
                  <a:lnTo>
                    <a:pt x="890" y="154"/>
                  </a:lnTo>
                  <a:lnTo>
                    <a:pt x="885" y="154"/>
                  </a:lnTo>
                  <a:lnTo>
                    <a:pt x="885" y="156"/>
                  </a:lnTo>
                  <a:lnTo>
                    <a:pt x="885" y="156"/>
                  </a:lnTo>
                  <a:lnTo>
                    <a:pt x="885" y="156"/>
                  </a:lnTo>
                  <a:lnTo>
                    <a:pt x="887" y="156"/>
                  </a:lnTo>
                  <a:lnTo>
                    <a:pt x="895" y="161"/>
                  </a:lnTo>
                  <a:lnTo>
                    <a:pt x="897" y="163"/>
                  </a:lnTo>
                  <a:lnTo>
                    <a:pt x="899" y="166"/>
                  </a:lnTo>
                  <a:lnTo>
                    <a:pt x="899" y="166"/>
                  </a:lnTo>
                  <a:lnTo>
                    <a:pt x="899" y="166"/>
                  </a:lnTo>
                  <a:lnTo>
                    <a:pt x="899" y="168"/>
                  </a:lnTo>
                  <a:lnTo>
                    <a:pt x="899" y="170"/>
                  </a:lnTo>
                  <a:lnTo>
                    <a:pt x="902" y="170"/>
                  </a:lnTo>
                  <a:lnTo>
                    <a:pt x="904" y="173"/>
                  </a:lnTo>
                  <a:lnTo>
                    <a:pt x="909" y="175"/>
                  </a:lnTo>
                  <a:lnTo>
                    <a:pt x="911" y="177"/>
                  </a:lnTo>
                  <a:lnTo>
                    <a:pt x="916" y="182"/>
                  </a:lnTo>
                  <a:lnTo>
                    <a:pt x="918" y="187"/>
                  </a:lnTo>
                  <a:lnTo>
                    <a:pt x="923" y="192"/>
                  </a:lnTo>
                  <a:lnTo>
                    <a:pt x="923" y="194"/>
                  </a:lnTo>
                  <a:lnTo>
                    <a:pt x="925" y="194"/>
                  </a:lnTo>
                  <a:lnTo>
                    <a:pt x="925" y="196"/>
                  </a:lnTo>
                  <a:lnTo>
                    <a:pt x="925" y="194"/>
                  </a:lnTo>
                  <a:lnTo>
                    <a:pt x="925" y="194"/>
                  </a:lnTo>
                  <a:lnTo>
                    <a:pt x="925" y="194"/>
                  </a:lnTo>
                  <a:lnTo>
                    <a:pt x="925" y="194"/>
                  </a:lnTo>
                  <a:lnTo>
                    <a:pt x="925" y="194"/>
                  </a:lnTo>
                  <a:lnTo>
                    <a:pt x="925" y="194"/>
                  </a:lnTo>
                  <a:lnTo>
                    <a:pt x="925" y="194"/>
                  </a:lnTo>
                  <a:lnTo>
                    <a:pt x="928" y="199"/>
                  </a:lnTo>
                  <a:lnTo>
                    <a:pt x="930" y="199"/>
                  </a:lnTo>
                  <a:lnTo>
                    <a:pt x="930" y="201"/>
                  </a:lnTo>
                  <a:lnTo>
                    <a:pt x="937" y="208"/>
                  </a:lnTo>
                  <a:lnTo>
                    <a:pt x="937" y="213"/>
                  </a:lnTo>
                  <a:lnTo>
                    <a:pt x="939" y="215"/>
                  </a:lnTo>
                  <a:lnTo>
                    <a:pt x="942" y="225"/>
                  </a:lnTo>
                  <a:lnTo>
                    <a:pt x="942" y="227"/>
                  </a:lnTo>
                  <a:lnTo>
                    <a:pt x="942" y="230"/>
                  </a:lnTo>
                  <a:lnTo>
                    <a:pt x="942" y="230"/>
                  </a:lnTo>
                  <a:lnTo>
                    <a:pt x="942" y="234"/>
                  </a:lnTo>
                  <a:lnTo>
                    <a:pt x="942" y="237"/>
                  </a:lnTo>
                  <a:lnTo>
                    <a:pt x="942" y="239"/>
                  </a:lnTo>
                  <a:lnTo>
                    <a:pt x="942" y="239"/>
                  </a:lnTo>
                  <a:lnTo>
                    <a:pt x="942" y="241"/>
                  </a:lnTo>
                  <a:lnTo>
                    <a:pt x="949" y="244"/>
                  </a:lnTo>
                  <a:lnTo>
                    <a:pt x="949" y="244"/>
                  </a:lnTo>
                  <a:lnTo>
                    <a:pt x="954" y="246"/>
                  </a:lnTo>
                  <a:lnTo>
                    <a:pt x="956" y="246"/>
                  </a:lnTo>
                  <a:lnTo>
                    <a:pt x="961" y="248"/>
                  </a:lnTo>
                  <a:lnTo>
                    <a:pt x="961" y="248"/>
                  </a:lnTo>
                  <a:lnTo>
                    <a:pt x="961" y="248"/>
                  </a:lnTo>
                  <a:lnTo>
                    <a:pt x="961" y="248"/>
                  </a:lnTo>
                  <a:lnTo>
                    <a:pt x="958" y="248"/>
                  </a:lnTo>
                  <a:lnTo>
                    <a:pt x="958" y="246"/>
                  </a:lnTo>
                  <a:lnTo>
                    <a:pt x="958" y="246"/>
                  </a:lnTo>
                  <a:lnTo>
                    <a:pt x="961" y="246"/>
                  </a:lnTo>
                  <a:lnTo>
                    <a:pt x="963" y="246"/>
                  </a:lnTo>
                  <a:lnTo>
                    <a:pt x="965" y="248"/>
                  </a:lnTo>
                  <a:lnTo>
                    <a:pt x="965" y="248"/>
                  </a:lnTo>
                  <a:lnTo>
                    <a:pt x="965" y="248"/>
                  </a:lnTo>
                  <a:lnTo>
                    <a:pt x="965" y="248"/>
                  </a:lnTo>
                  <a:lnTo>
                    <a:pt x="965" y="248"/>
                  </a:lnTo>
                  <a:lnTo>
                    <a:pt x="965" y="248"/>
                  </a:lnTo>
                  <a:lnTo>
                    <a:pt x="968" y="248"/>
                  </a:lnTo>
                  <a:lnTo>
                    <a:pt x="968" y="248"/>
                  </a:lnTo>
                  <a:lnTo>
                    <a:pt x="970" y="246"/>
                  </a:lnTo>
                  <a:lnTo>
                    <a:pt x="973" y="244"/>
                  </a:lnTo>
                  <a:lnTo>
                    <a:pt x="973" y="244"/>
                  </a:lnTo>
                  <a:lnTo>
                    <a:pt x="973" y="241"/>
                  </a:lnTo>
                  <a:lnTo>
                    <a:pt x="973" y="241"/>
                  </a:lnTo>
                  <a:lnTo>
                    <a:pt x="973" y="241"/>
                  </a:lnTo>
                  <a:lnTo>
                    <a:pt x="973" y="241"/>
                  </a:lnTo>
                  <a:lnTo>
                    <a:pt x="973" y="241"/>
                  </a:lnTo>
                  <a:lnTo>
                    <a:pt x="975" y="241"/>
                  </a:lnTo>
                  <a:lnTo>
                    <a:pt x="975" y="241"/>
                  </a:lnTo>
                  <a:lnTo>
                    <a:pt x="975" y="241"/>
                  </a:lnTo>
                  <a:lnTo>
                    <a:pt x="975" y="241"/>
                  </a:lnTo>
                  <a:lnTo>
                    <a:pt x="973" y="244"/>
                  </a:lnTo>
                  <a:lnTo>
                    <a:pt x="973" y="246"/>
                  </a:lnTo>
                  <a:lnTo>
                    <a:pt x="973" y="246"/>
                  </a:lnTo>
                  <a:lnTo>
                    <a:pt x="973" y="246"/>
                  </a:lnTo>
                  <a:lnTo>
                    <a:pt x="973" y="248"/>
                  </a:lnTo>
                  <a:lnTo>
                    <a:pt x="970" y="251"/>
                  </a:lnTo>
                  <a:lnTo>
                    <a:pt x="970" y="251"/>
                  </a:lnTo>
                  <a:lnTo>
                    <a:pt x="970" y="251"/>
                  </a:lnTo>
                  <a:lnTo>
                    <a:pt x="970" y="251"/>
                  </a:lnTo>
                  <a:lnTo>
                    <a:pt x="973" y="251"/>
                  </a:lnTo>
                  <a:lnTo>
                    <a:pt x="975" y="251"/>
                  </a:lnTo>
                  <a:lnTo>
                    <a:pt x="975" y="251"/>
                  </a:lnTo>
                  <a:lnTo>
                    <a:pt x="975" y="248"/>
                  </a:lnTo>
                  <a:lnTo>
                    <a:pt x="975" y="248"/>
                  </a:lnTo>
                  <a:lnTo>
                    <a:pt x="975" y="248"/>
                  </a:lnTo>
                  <a:lnTo>
                    <a:pt x="975" y="246"/>
                  </a:lnTo>
                  <a:lnTo>
                    <a:pt x="975" y="246"/>
                  </a:lnTo>
                  <a:lnTo>
                    <a:pt x="975" y="246"/>
                  </a:lnTo>
                  <a:lnTo>
                    <a:pt x="975" y="248"/>
                  </a:lnTo>
                  <a:lnTo>
                    <a:pt x="975" y="248"/>
                  </a:lnTo>
                  <a:lnTo>
                    <a:pt x="975" y="248"/>
                  </a:lnTo>
                  <a:lnTo>
                    <a:pt x="975" y="248"/>
                  </a:lnTo>
                  <a:lnTo>
                    <a:pt x="975" y="251"/>
                  </a:lnTo>
                  <a:lnTo>
                    <a:pt x="975" y="251"/>
                  </a:lnTo>
                  <a:lnTo>
                    <a:pt x="982" y="248"/>
                  </a:lnTo>
                  <a:lnTo>
                    <a:pt x="984" y="248"/>
                  </a:lnTo>
                  <a:lnTo>
                    <a:pt x="987" y="251"/>
                  </a:lnTo>
                  <a:lnTo>
                    <a:pt x="987" y="251"/>
                  </a:lnTo>
                  <a:lnTo>
                    <a:pt x="987" y="251"/>
                  </a:lnTo>
                  <a:lnTo>
                    <a:pt x="987" y="251"/>
                  </a:lnTo>
                  <a:lnTo>
                    <a:pt x="987" y="251"/>
                  </a:lnTo>
                  <a:lnTo>
                    <a:pt x="989" y="251"/>
                  </a:lnTo>
                  <a:lnTo>
                    <a:pt x="989" y="251"/>
                  </a:lnTo>
                  <a:lnTo>
                    <a:pt x="989" y="251"/>
                  </a:lnTo>
                  <a:lnTo>
                    <a:pt x="989" y="251"/>
                  </a:lnTo>
                  <a:lnTo>
                    <a:pt x="989" y="251"/>
                  </a:lnTo>
                  <a:lnTo>
                    <a:pt x="989" y="251"/>
                  </a:lnTo>
                  <a:lnTo>
                    <a:pt x="989" y="253"/>
                  </a:lnTo>
                  <a:lnTo>
                    <a:pt x="989" y="253"/>
                  </a:lnTo>
                  <a:lnTo>
                    <a:pt x="991" y="253"/>
                  </a:lnTo>
                  <a:lnTo>
                    <a:pt x="991" y="253"/>
                  </a:lnTo>
                  <a:lnTo>
                    <a:pt x="991" y="253"/>
                  </a:lnTo>
                  <a:lnTo>
                    <a:pt x="991" y="253"/>
                  </a:lnTo>
                  <a:lnTo>
                    <a:pt x="991" y="256"/>
                  </a:lnTo>
                  <a:lnTo>
                    <a:pt x="991" y="256"/>
                  </a:lnTo>
                  <a:lnTo>
                    <a:pt x="991" y="256"/>
                  </a:lnTo>
                  <a:lnTo>
                    <a:pt x="989" y="256"/>
                  </a:lnTo>
                  <a:lnTo>
                    <a:pt x="989" y="256"/>
                  </a:lnTo>
                  <a:lnTo>
                    <a:pt x="987" y="256"/>
                  </a:lnTo>
                  <a:lnTo>
                    <a:pt x="987" y="256"/>
                  </a:lnTo>
                  <a:lnTo>
                    <a:pt x="987" y="256"/>
                  </a:lnTo>
                  <a:lnTo>
                    <a:pt x="987" y="256"/>
                  </a:lnTo>
                  <a:lnTo>
                    <a:pt x="987" y="256"/>
                  </a:lnTo>
                  <a:lnTo>
                    <a:pt x="987" y="258"/>
                  </a:lnTo>
                  <a:lnTo>
                    <a:pt x="984" y="258"/>
                  </a:lnTo>
                  <a:lnTo>
                    <a:pt x="984" y="258"/>
                  </a:lnTo>
                  <a:lnTo>
                    <a:pt x="984" y="260"/>
                  </a:lnTo>
                  <a:lnTo>
                    <a:pt x="984" y="260"/>
                  </a:lnTo>
                  <a:lnTo>
                    <a:pt x="984" y="260"/>
                  </a:lnTo>
                  <a:lnTo>
                    <a:pt x="984" y="263"/>
                  </a:lnTo>
                  <a:lnTo>
                    <a:pt x="984" y="263"/>
                  </a:lnTo>
                  <a:lnTo>
                    <a:pt x="982" y="263"/>
                  </a:lnTo>
                  <a:lnTo>
                    <a:pt x="982" y="263"/>
                  </a:lnTo>
                  <a:lnTo>
                    <a:pt x="982" y="265"/>
                  </a:lnTo>
                  <a:lnTo>
                    <a:pt x="982" y="265"/>
                  </a:lnTo>
                  <a:lnTo>
                    <a:pt x="982" y="267"/>
                  </a:lnTo>
                  <a:lnTo>
                    <a:pt x="982" y="267"/>
                  </a:lnTo>
                  <a:lnTo>
                    <a:pt x="982" y="267"/>
                  </a:lnTo>
                  <a:lnTo>
                    <a:pt x="982" y="270"/>
                  </a:lnTo>
                  <a:lnTo>
                    <a:pt x="987" y="277"/>
                  </a:lnTo>
                  <a:lnTo>
                    <a:pt x="987" y="277"/>
                  </a:lnTo>
                  <a:lnTo>
                    <a:pt x="989" y="277"/>
                  </a:lnTo>
                  <a:lnTo>
                    <a:pt x="989" y="279"/>
                  </a:lnTo>
                  <a:lnTo>
                    <a:pt x="989" y="279"/>
                  </a:lnTo>
                  <a:lnTo>
                    <a:pt x="989" y="279"/>
                  </a:lnTo>
                  <a:lnTo>
                    <a:pt x="989" y="282"/>
                  </a:lnTo>
                  <a:lnTo>
                    <a:pt x="989" y="282"/>
                  </a:lnTo>
                  <a:lnTo>
                    <a:pt x="991" y="282"/>
                  </a:lnTo>
                  <a:lnTo>
                    <a:pt x="991" y="282"/>
                  </a:lnTo>
                  <a:lnTo>
                    <a:pt x="991" y="282"/>
                  </a:lnTo>
                  <a:lnTo>
                    <a:pt x="994" y="282"/>
                  </a:lnTo>
                  <a:lnTo>
                    <a:pt x="996" y="282"/>
                  </a:lnTo>
                  <a:lnTo>
                    <a:pt x="996" y="279"/>
                  </a:lnTo>
                  <a:lnTo>
                    <a:pt x="996" y="279"/>
                  </a:lnTo>
                  <a:lnTo>
                    <a:pt x="996" y="279"/>
                  </a:lnTo>
                  <a:lnTo>
                    <a:pt x="996" y="279"/>
                  </a:lnTo>
                  <a:lnTo>
                    <a:pt x="996" y="279"/>
                  </a:lnTo>
                  <a:lnTo>
                    <a:pt x="996" y="277"/>
                  </a:lnTo>
                  <a:lnTo>
                    <a:pt x="996" y="277"/>
                  </a:lnTo>
                  <a:lnTo>
                    <a:pt x="996" y="277"/>
                  </a:lnTo>
                  <a:lnTo>
                    <a:pt x="996" y="277"/>
                  </a:lnTo>
                  <a:lnTo>
                    <a:pt x="996" y="277"/>
                  </a:lnTo>
                  <a:lnTo>
                    <a:pt x="996" y="277"/>
                  </a:lnTo>
                  <a:lnTo>
                    <a:pt x="999" y="275"/>
                  </a:lnTo>
                  <a:lnTo>
                    <a:pt x="999" y="275"/>
                  </a:lnTo>
                  <a:lnTo>
                    <a:pt x="1001" y="275"/>
                  </a:lnTo>
                  <a:lnTo>
                    <a:pt x="1006" y="275"/>
                  </a:lnTo>
                  <a:lnTo>
                    <a:pt x="1006" y="275"/>
                  </a:lnTo>
                  <a:lnTo>
                    <a:pt x="1010" y="279"/>
                  </a:lnTo>
                  <a:lnTo>
                    <a:pt x="1010" y="279"/>
                  </a:lnTo>
                  <a:lnTo>
                    <a:pt x="1013" y="279"/>
                  </a:lnTo>
                  <a:lnTo>
                    <a:pt x="1013" y="279"/>
                  </a:lnTo>
                  <a:lnTo>
                    <a:pt x="1013" y="279"/>
                  </a:lnTo>
                  <a:lnTo>
                    <a:pt x="1013" y="279"/>
                  </a:lnTo>
                  <a:lnTo>
                    <a:pt x="1013" y="279"/>
                  </a:lnTo>
                  <a:lnTo>
                    <a:pt x="1015" y="277"/>
                  </a:lnTo>
                  <a:lnTo>
                    <a:pt x="1015" y="277"/>
                  </a:lnTo>
                  <a:lnTo>
                    <a:pt x="1017" y="279"/>
                  </a:lnTo>
                  <a:lnTo>
                    <a:pt x="1017" y="279"/>
                  </a:lnTo>
                  <a:lnTo>
                    <a:pt x="1017" y="277"/>
                  </a:lnTo>
                  <a:lnTo>
                    <a:pt x="1017" y="277"/>
                  </a:lnTo>
                  <a:lnTo>
                    <a:pt x="1020" y="277"/>
                  </a:lnTo>
                  <a:lnTo>
                    <a:pt x="1020" y="277"/>
                  </a:lnTo>
                  <a:lnTo>
                    <a:pt x="1020" y="277"/>
                  </a:lnTo>
                  <a:lnTo>
                    <a:pt x="1020" y="277"/>
                  </a:lnTo>
                  <a:lnTo>
                    <a:pt x="1017" y="279"/>
                  </a:lnTo>
                  <a:lnTo>
                    <a:pt x="1017" y="279"/>
                  </a:lnTo>
                  <a:lnTo>
                    <a:pt x="1017" y="279"/>
                  </a:lnTo>
                  <a:lnTo>
                    <a:pt x="1017" y="279"/>
                  </a:lnTo>
                  <a:lnTo>
                    <a:pt x="1017" y="279"/>
                  </a:lnTo>
                  <a:lnTo>
                    <a:pt x="1020" y="282"/>
                  </a:lnTo>
                  <a:lnTo>
                    <a:pt x="1020" y="284"/>
                  </a:lnTo>
                  <a:lnTo>
                    <a:pt x="1020" y="286"/>
                  </a:lnTo>
                  <a:lnTo>
                    <a:pt x="1020" y="289"/>
                  </a:lnTo>
                  <a:lnTo>
                    <a:pt x="1020" y="291"/>
                  </a:lnTo>
                  <a:lnTo>
                    <a:pt x="1020" y="291"/>
                  </a:lnTo>
                  <a:lnTo>
                    <a:pt x="1020" y="291"/>
                  </a:lnTo>
                  <a:lnTo>
                    <a:pt x="1013" y="291"/>
                  </a:lnTo>
                  <a:lnTo>
                    <a:pt x="1010" y="293"/>
                  </a:lnTo>
                  <a:lnTo>
                    <a:pt x="1008" y="293"/>
                  </a:lnTo>
                  <a:lnTo>
                    <a:pt x="1006" y="293"/>
                  </a:lnTo>
                  <a:lnTo>
                    <a:pt x="1006" y="293"/>
                  </a:lnTo>
                  <a:lnTo>
                    <a:pt x="1001" y="289"/>
                  </a:lnTo>
                  <a:lnTo>
                    <a:pt x="1001" y="286"/>
                  </a:lnTo>
                  <a:lnTo>
                    <a:pt x="1001" y="286"/>
                  </a:lnTo>
                  <a:lnTo>
                    <a:pt x="999" y="284"/>
                  </a:lnTo>
                  <a:lnTo>
                    <a:pt x="999" y="284"/>
                  </a:lnTo>
                  <a:lnTo>
                    <a:pt x="996" y="282"/>
                  </a:lnTo>
                  <a:lnTo>
                    <a:pt x="996" y="282"/>
                  </a:lnTo>
                  <a:lnTo>
                    <a:pt x="996" y="282"/>
                  </a:lnTo>
                  <a:lnTo>
                    <a:pt x="996" y="282"/>
                  </a:lnTo>
                  <a:lnTo>
                    <a:pt x="994" y="284"/>
                  </a:lnTo>
                  <a:lnTo>
                    <a:pt x="994" y="284"/>
                  </a:lnTo>
                  <a:lnTo>
                    <a:pt x="994" y="284"/>
                  </a:lnTo>
                  <a:lnTo>
                    <a:pt x="994" y="284"/>
                  </a:lnTo>
                  <a:lnTo>
                    <a:pt x="991" y="284"/>
                  </a:lnTo>
                  <a:lnTo>
                    <a:pt x="991" y="286"/>
                  </a:lnTo>
                  <a:lnTo>
                    <a:pt x="987" y="286"/>
                  </a:lnTo>
                  <a:lnTo>
                    <a:pt x="987" y="286"/>
                  </a:lnTo>
                  <a:lnTo>
                    <a:pt x="980" y="279"/>
                  </a:lnTo>
                  <a:lnTo>
                    <a:pt x="980" y="279"/>
                  </a:lnTo>
                  <a:lnTo>
                    <a:pt x="977" y="275"/>
                  </a:lnTo>
                  <a:lnTo>
                    <a:pt x="977" y="275"/>
                  </a:lnTo>
                  <a:lnTo>
                    <a:pt x="977" y="272"/>
                  </a:lnTo>
                  <a:lnTo>
                    <a:pt x="977" y="272"/>
                  </a:lnTo>
                  <a:lnTo>
                    <a:pt x="977" y="270"/>
                  </a:lnTo>
                  <a:lnTo>
                    <a:pt x="977" y="270"/>
                  </a:lnTo>
                  <a:lnTo>
                    <a:pt x="977" y="267"/>
                  </a:lnTo>
                  <a:lnTo>
                    <a:pt x="980" y="265"/>
                  </a:lnTo>
                  <a:lnTo>
                    <a:pt x="980" y="265"/>
                  </a:lnTo>
                  <a:lnTo>
                    <a:pt x="980" y="265"/>
                  </a:lnTo>
                  <a:lnTo>
                    <a:pt x="977" y="265"/>
                  </a:lnTo>
                  <a:lnTo>
                    <a:pt x="977" y="263"/>
                  </a:lnTo>
                  <a:lnTo>
                    <a:pt x="975" y="260"/>
                  </a:lnTo>
                  <a:lnTo>
                    <a:pt x="975" y="256"/>
                  </a:lnTo>
                  <a:lnTo>
                    <a:pt x="973" y="253"/>
                  </a:lnTo>
                  <a:lnTo>
                    <a:pt x="973" y="253"/>
                  </a:lnTo>
                  <a:lnTo>
                    <a:pt x="973" y="253"/>
                  </a:lnTo>
                  <a:lnTo>
                    <a:pt x="973" y="256"/>
                  </a:lnTo>
                  <a:lnTo>
                    <a:pt x="970" y="256"/>
                  </a:lnTo>
                  <a:lnTo>
                    <a:pt x="970" y="256"/>
                  </a:lnTo>
                  <a:lnTo>
                    <a:pt x="970" y="253"/>
                  </a:lnTo>
                  <a:lnTo>
                    <a:pt x="970" y="253"/>
                  </a:lnTo>
                  <a:lnTo>
                    <a:pt x="970" y="253"/>
                  </a:lnTo>
                  <a:lnTo>
                    <a:pt x="970" y="253"/>
                  </a:lnTo>
                  <a:lnTo>
                    <a:pt x="968" y="253"/>
                  </a:lnTo>
                  <a:lnTo>
                    <a:pt x="968" y="253"/>
                  </a:lnTo>
                  <a:lnTo>
                    <a:pt x="968" y="256"/>
                  </a:lnTo>
                  <a:lnTo>
                    <a:pt x="968" y="256"/>
                  </a:lnTo>
                  <a:lnTo>
                    <a:pt x="968" y="256"/>
                  </a:lnTo>
                  <a:lnTo>
                    <a:pt x="968" y="256"/>
                  </a:lnTo>
                  <a:lnTo>
                    <a:pt x="965" y="256"/>
                  </a:lnTo>
                  <a:lnTo>
                    <a:pt x="965" y="256"/>
                  </a:lnTo>
                  <a:lnTo>
                    <a:pt x="965" y="258"/>
                  </a:lnTo>
                  <a:lnTo>
                    <a:pt x="965" y="258"/>
                  </a:lnTo>
                  <a:lnTo>
                    <a:pt x="965" y="260"/>
                  </a:lnTo>
                  <a:lnTo>
                    <a:pt x="965" y="260"/>
                  </a:lnTo>
                  <a:lnTo>
                    <a:pt x="965" y="260"/>
                  </a:lnTo>
                  <a:lnTo>
                    <a:pt x="968" y="263"/>
                  </a:lnTo>
                  <a:lnTo>
                    <a:pt x="968" y="263"/>
                  </a:lnTo>
                  <a:lnTo>
                    <a:pt x="968" y="263"/>
                  </a:lnTo>
                  <a:lnTo>
                    <a:pt x="968" y="265"/>
                  </a:lnTo>
                  <a:lnTo>
                    <a:pt x="968" y="265"/>
                  </a:lnTo>
                  <a:lnTo>
                    <a:pt x="968" y="265"/>
                  </a:lnTo>
                  <a:lnTo>
                    <a:pt x="968" y="265"/>
                  </a:lnTo>
                  <a:lnTo>
                    <a:pt x="968" y="265"/>
                  </a:lnTo>
                  <a:lnTo>
                    <a:pt x="968" y="265"/>
                  </a:lnTo>
                  <a:lnTo>
                    <a:pt x="968" y="267"/>
                  </a:lnTo>
                  <a:lnTo>
                    <a:pt x="973" y="267"/>
                  </a:lnTo>
                  <a:lnTo>
                    <a:pt x="975" y="270"/>
                  </a:lnTo>
                  <a:lnTo>
                    <a:pt x="975" y="270"/>
                  </a:lnTo>
                  <a:lnTo>
                    <a:pt x="977" y="275"/>
                  </a:lnTo>
                  <a:lnTo>
                    <a:pt x="980" y="279"/>
                  </a:lnTo>
                  <a:lnTo>
                    <a:pt x="980" y="282"/>
                  </a:lnTo>
                  <a:lnTo>
                    <a:pt x="980" y="284"/>
                  </a:lnTo>
                  <a:lnTo>
                    <a:pt x="980" y="284"/>
                  </a:lnTo>
                  <a:lnTo>
                    <a:pt x="980" y="286"/>
                  </a:lnTo>
                  <a:lnTo>
                    <a:pt x="980" y="286"/>
                  </a:lnTo>
                  <a:lnTo>
                    <a:pt x="980" y="286"/>
                  </a:lnTo>
                  <a:lnTo>
                    <a:pt x="977" y="289"/>
                  </a:lnTo>
                  <a:lnTo>
                    <a:pt x="977" y="291"/>
                  </a:lnTo>
                  <a:lnTo>
                    <a:pt x="977" y="291"/>
                  </a:lnTo>
                  <a:lnTo>
                    <a:pt x="977" y="291"/>
                  </a:lnTo>
                  <a:lnTo>
                    <a:pt x="977" y="293"/>
                  </a:lnTo>
                  <a:lnTo>
                    <a:pt x="977" y="293"/>
                  </a:lnTo>
                  <a:lnTo>
                    <a:pt x="977" y="293"/>
                  </a:lnTo>
                  <a:lnTo>
                    <a:pt x="977" y="293"/>
                  </a:lnTo>
                  <a:lnTo>
                    <a:pt x="977" y="296"/>
                  </a:lnTo>
                  <a:lnTo>
                    <a:pt x="977" y="296"/>
                  </a:lnTo>
                  <a:lnTo>
                    <a:pt x="977" y="296"/>
                  </a:lnTo>
                  <a:lnTo>
                    <a:pt x="980" y="296"/>
                  </a:lnTo>
                  <a:lnTo>
                    <a:pt x="980" y="296"/>
                  </a:lnTo>
                  <a:lnTo>
                    <a:pt x="980" y="293"/>
                  </a:lnTo>
                  <a:lnTo>
                    <a:pt x="980" y="293"/>
                  </a:lnTo>
                  <a:lnTo>
                    <a:pt x="980" y="293"/>
                  </a:lnTo>
                  <a:lnTo>
                    <a:pt x="980" y="293"/>
                  </a:lnTo>
                  <a:lnTo>
                    <a:pt x="980" y="293"/>
                  </a:lnTo>
                  <a:lnTo>
                    <a:pt x="977" y="293"/>
                  </a:lnTo>
                  <a:lnTo>
                    <a:pt x="977" y="291"/>
                  </a:lnTo>
                  <a:lnTo>
                    <a:pt x="980" y="291"/>
                  </a:lnTo>
                  <a:lnTo>
                    <a:pt x="980" y="289"/>
                  </a:lnTo>
                  <a:lnTo>
                    <a:pt x="982" y="289"/>
                  </a:lnTo>
                  <a:lnTo>
                    <a:pt x="982" y="289"/>
                  </a:lnTo>
                  <a:lnTo>
                    <a:pt x="982" y="289"/>
                  </a:lnTo>
                  <a:lnTo>
                    <a:pt x="982" y="289"/>
                  </a:lnTo>
                  <a:lnTo>
                    <a:pt x="989" y="289"/>
                  </a:lnTo>
                  <a:lnTo>
                    <a:pt x="991" y="291"/>
                  </a:lnTo>
                  <a:lnTo>
                    <a:pt x="991" y="291"/>
                  </a:lnTo>
                  <a:lnTo>
                    <a:pt x="991" y="291"/>
                  </a:lnTo>
                  <a:lnTo>
                    <a:pt x="994" y="291"/>
                  </a:lnTo>
                  <a:lnTo>
                    <a:pt x="994" y="291"/>
                  </a:lnTo>
                  <a:lnTo>
                    <a:pt x="996" y="293"/>
                  </a:lnTo>
                  <a:lnTo>
                    <a:pt x="999" y="293"/>
                  </a:lnTo>
                  <a:lnTo>
                    <a:pt x="999" y="296"/>
                  </a:lnTo>
                  <a:lnTo>
                    <a:pt x="999" y="296"/>
                  </a:lnTo>
                  <a:lnTo>
                    <a:pt x="999" y="298"/>
                  </a:lnTo>
                  <a:lnTo>
                    <a:pt x="999" y="298"/>
                  </a:lnTo>
                  <a:lnTo>
                    <a:pt x="1001" y="301"/>
                  </a:lnTo>
                  <a:lnTo>
                    <a:pt x="999" y="301"/>
                  </a:lnTo>
                  <a:lnTo>
                    <a:pt x="999" y="303"/>
                  </a:lnTo>
                  <a:lnTo>
                    <a:pt x="999" y="303"/>
                  </a:lnTo>
                  <a:lnTo>
                    <a:pt x="999" y="305"/>
                  </a:lnTo>
                  <a:lnTo>
                    <a:pt x="999" y="305"/>
                  </a:lnTo>
                  <a:lnTo>
                    <a:pt x="996" y="305"/>
                  </a:lnTo>
                  <a:lnTo>
                    <a:pt x="996" y="308"/>
                  </a:lnTo>
                  <a:lnTo>
                    <a:pt x="996" y="308"/>
                  </a:lnTo>
                  <a:lnTo>
                    <a:pt x="996" y="308"/>
                  </a:lnTo>
                  <a:lnTo>
                    <a:pt x="996" y="308"/>
                  </a:lnTo>
                  <a:lnTo>
                    <a:pt x="994" y="305"/>
                  </a:lnTo>
                  <a:lnTo>
                    <a:pt x="994" y="305"/>
                  </a:lnTo>
                  <a:lnTo>
                    <a:pt x="996" y="305"/>
                  </a:lnTo>
                  <a:lnTo>
                    <a:pt x="996" y="305"/>
                  </a:lnTo>
                  <a:lnTo>
                    <a:pt x="996" y="305"/>
                  </a:lnTo>
                  <a:lnTo>
                    <a:pt x="996" y="305"/>
                  </a:lnTo>
                  <a:lnTo>
                    <a:pt x="996" y="305"/>
                  </a:lnTo>
                  <a:lnTo>
                    <a:pt x="996" y="305"/>
                  </a:lnTo>
                  <a:lnTo>
                    <a:pt x="996" y="303"/>
                  </a:lnTo>
                  <a:lnTo>
                    <a:pt x="996" y="303"/>
                  </a:lnTo>
                  <a:lnTo>
                    <a:pt x="996" y="303"/>
                  </a:lnTo>
                  <a:lnTo>
                    <a:pt x="996" y="303"/>
                  </a:lnTo>
                  <a:lnTo>
                    <a:pt x="996" y="301"/>
                  </a:lnTo>
                  <a:lnTo>
                    <a:pt x="996" y="301"/>
                  </a:lnTo>
                  <a:lnTo>
                    <a:pt x="999" y="301"/>
                  </a:lnTo>
                  <a:lnTo>
                    <a:pt x="999" y="301"/>
                  </a:lnTo>
                  <a:lnTo>
                    <a:pt x="999" y="301"/>
                  </a:lnTo>
                  <a:lnTo>
                    <a:pt x="996" y="298"/>
                  </a:lnTo>
                  <a:lnTo>
                    <a:pt x="996" y="298"/>
                  </a:lnTo>
                  <a:lnTo>
                    <a:pt x="996" y="301"/>
                  </a:lnTo>
                  <a:lnTo>
                    <a:pt x="994" y="301"/>
                  </a:lnTo>
                  <a:lnTo>
                    <a:pt x="991" y="301"/>
                  </a:lnTo>
                  <a:lnTo>
                    <a:pt x="991" y="301"/>
                  </a:lnTo>
                  <a:lnTo>
                    <a:pt x="991" y="298"/>
                  </a:lnTo>
                  <a:lnTo>
                    <a:pt x="991" y="298"/>
                  </a:lnTo>
                  <a:lnTo>
                    <a:pt x="991" y="296"/>
                  </a:lnTo>
                  <a:lnTo>
                    <a:pt x="987" y="296"/>
                  </a:lnTo>
                  <a:lnTo>
                    <a:pt x="987" y="298"/>
                  </a:lnTo>
                  <a:lnTo>
                    <a:pt x="987" y="298"/>
                  </a:lnTo>
                  <a:lnTo>
                    <a:pt x="987" y="298"/>
                  </a:lnTo>
                  <a:lnTo>
                    <a:pt x="987" y="298"/>
                  </a:lnTo>
                  <a:lnTo>
                    <a:pt x="984" y="298"/>
                  </a:lnTo>
                  <a:lnTo>
                    <a:pt x="984" y="301"/>
                  </a:lnTo>
                  <a:lnTo>
                    <a:pt x="984" y="301"/>
                  </a:lnTo>
                  <a:lnTo>
                    <a:pt x="984" y="301"/>
                  </a:lnTo>
                  <a:lnTo>
                    <a:pt x="984" y="301"/>
                  </a:lnTo>
                  <a:lnTo>
                    <a:pt x="984" y="303"/>
                  </a:lnTo>
                  <a:lnTo>
                    <a:pt x="982" y="303"/>
                  </a:lnTo>
                  <a:lnTo>
                    <a:pt x="982" y="305"/>
                  </a:lnTo>
                  <a:lnTo>
                    <a:pt x="980" y="308"/>
                  </a:lnTo>
                  <a:lnTo>
                    <a:pt x="980" y="308"/>
                  </a:lnTo>
                  <a:lnTo>
                    <a:pt x="980" y="308"/>
                  </a:lnTo>
                  <a:lnTo>
                    <a:pt x="982" y="308"/>
                  </a:lnTo>
                  <a:lnTo>
                    <a:pt x="982" y="308"/>
                  </a:lnTo>
                  <a:lnTo>
                    <a:pt x="982" y="308"/>
                  </a:lnTo>
                  <a:lnTo>
                    <a:pt x="980" y="308"/>
                  </a:lnTo>
                  <a:lnTo>
                    <a:pt x="980" y="308"/>
                  </a:lnTo>
                  <a:lnTo>
                    <a:pt x="980" y="310"/>
                  </a:lnTo>
                  <a:lnTo>
                    <a:pt x="980" y="310"/>
                  </a:lnTo>
                  <a:lnTo>
                    <a:pt x="977" y="310"/>
                  </a:lnTo>
                  <a:lnTo>
                    <a:pt x="977" y="312"/>
                  </a:lnTo>
                  <a:lnTo>
                    <a:pt x="980" y="312"/>
                  </a:lnTo>
                  <a:lnTo>
                    <a:pt x="980" y="312"/>
                  </a:lnTo>
                  <a:lnTo>
                    <a:pt x="977" y="312"/>
                  </a:lnTo>
                  <a:lnTo>
                    <a:pt x="977" y="312"/>
                  </a:lnTo>
                  <a:lnTo>
                    <a:pt x="977" y="312"/>
                  </a:lnTo>
                  <a:lnTo>
                    <a:pt x="975" y="312"/>
                  </a:lnTo>
                  <a:lnTo>
                    <a:pt x="975" y="312"/>
                  </a:lnTo>
                  <a:lnTo>
                    <a:pt x="977" y="312"/>
                  </a:lnTo>
                  <a:lnTo>
                    <a:pt x="977" y="310"/>
                  </a:lnTo>
                  <a:lnTo>
                    <a:pt x="977" y="310"/>
                  </a:lnTo>
                  <a:lnTo>
                    <a:pt x="975" y="310"/>
                  </a:lnTo>
                  <a:lnTo>
                    <a:pt x="975" y="310"/>
                  </a:lnTo>
                  <a:lnTo>
                    <a:pt x="975" y="310"/>
                  </a:lnTo>
                  <a:lnTo>
                    <a:pt x="975" y="310"/>
                  </a:lnTo>
                  <a:lnTo>
                    <a:pt x="975" y="310"/>
                  </a:lnTo>
                  <a:lnTo>
                    <a:pt x="977" y="310"/>
                  </a:lnTo>
                  <a:lnTo>
                    <a:pt x="970" y="308"/>
                  </a:lnTo>
                  <a:lnTo>
                    <a:pt x="970" y="308"/>
                  </a:lnTo>
                  <a:lnTo>
                    <a:pt x="968" y="308"/>
                  </a:lnTo>
                  <a:lnTo>
                    <a:pt x="965" y="308"/>
                  </a:lnTo>
                  <a:lnTo>
                    <a:pt x="965" y="308"/>
                  </a:lnTo>
                  <a:lnTo>
                    <a:pt x="965" y="308"/>
                  </a:lnTo>
                  <a:lnTo>
                    <a:pt x="963" y="308"/>
                  </a:lnTo>
                  <a:lnTo>
                    <a:pt x="963" y="308"/>
                  </a:lnTo>
                  <a:lnTo>
                    <a:pt x="963" y="308"/>
                  </a:lnTo>
                  <a:lnTo>
                    <a:pt x="963" y="308"/>
                  </a:lnTo>
                  <a:lnTo>
                    <a:pt x="963" y="305"/>
                  </a:lnTo>
                  <a:lnTo>
                    <a:pt x="963" y="305"/>
                  </a:lnTo>
                  <a:lnTo>
                    <a:pt x="963" y="305"/>
                  </a:lnTo>
                  <a:lnTo>
                    <a:pt x="963" y="305"/>
                  </a:lnTo>
                  <a:lnTo>
                    <a:pt x="963" y="305"/>
                  </a:lnTo>
                  <a:lnTo>
                    <a:pt x="963" y="305"/>
                  </a:lnTo>
                  <a:lnTo>
                    <a:pt x="961" y="308"/>
                  </a:lnTo>
                  <a:lnTo>
                    <a:pt x="958" y="308"/>
                  </a:lnTo>
                  <a:lnTo>
                    <a:pt x="958" y="308"/>
                  </a:lnTo>
                  <a:lnTo>
                    <a:pt x="958" y="308"/>
                  </a:lnTo>
                  <a:lnTo>
                    <a:pt x="958" y="308"/>
                  </a:lnTo>
                  <a:lnTo>
                    <a:pt x="958" y="308"/>
                  </a:lnTo>
                  <a:lnTo>
                    <a:pt x="958" y="310"/>
                  </a:lnTo>
                  <a:lnTo>
                    <a:pt x="958" y="310"/>
                  </a:lnTo>
                  <a:lnTo>
                    <a:pt x="958" y="310"/>
                  </a:lnTo>
                  <a:lnTo>
                    <a:pt x="958" y="308"/>
                  </a:lnTo>
                  <a:lnTo>
                    <a:pt x="958" y="308"/>
                  </a:lnTo>
                  <a:lnTo>
                    <a:pt x="958" y="308"/>
                  </a:lnTo>
                  <a:lnTo>
                    <a:pt x="958" y="308"/>
                  </a:lnTo>
                  <a:lnTo>
                    <a:pt x="958" y="305"/>
                  </a:lnTo>
                  <a:lnTo>
                    <a:pt x="958" y="305"/>
                  </a:lnTo>
                  <a:lnTo>
                    <a:pt x="958" y="305"/>
                  </a:lnTo>
                  <a:lnTo>
                    <a:pt x="956" y="303"/>
                  </a:lnTo>
                  <a:lnTo>
                    <a:pt x="956" y="303"/>
                  </a:lnTo>
                  <a:lnTo>
                    <a:pt x="956" y="303"/>
                  </a:lnTo>
                  <a:lnTo>
                    <a:pt x="954" y="303"/>
                  </a:lnTo>
                  <a:lnTo>
                    <a:pt x="951" y="303"/>
                  </a:lnTo>
                  <a:lnTo>
                    <a:pt x="951" y="303"/>
                  </a:lnTo>
                  <a:lnTo>
                    <a:pt x="951" y="303"/>
                  </a:lnTo>
                  <a:lnTo>
                    <a:pt x="949" y="303"/>
                  </a:lnTo>
                  <a:lnTo>
                    <a:pt x="947" y="303"/>
                  </a:lnTo>
                  <a:lnTo>
                    <a:pt x="944" y="303"/>
                  </a:lnTo>
                  <a:lnTo>
                    <a:pt x="942" y="303"/>
                  </a:lnTo>
                  <a:lnTo>
                    <a:pt x="942" y="303"/>
                  </a:lnTo>
                  <a:lnTo>
                    <a:pt x="942" y="301"/>
                  </a:lnTo>
                  <a:lnTo>
                    <a:pt x="935" y="301"/>
                  </a:lnTo>
                  <a:lnTo>
                    <a:pt x="932" y="301"/>
                  </a:lnTo>
                  <a:lnTo>
                    <a:pt x="930" y="298"/>
                  </a:lnTo>
                  <a:lnTo>
                    <a:pt x="930" y="298"/>
                  </a:lnTo>
                  <a:lnTo>
                    <a:pt x="930" y="296"/>
                  </a:lnTo>
                  <a:lnTo>
                    <a:pt x="930" y="293"/>
                  </a:lnTo>
                  <a:lnTo>
                    <a:pt x="930" y="293"/>
                  </a:lnTo>
                  <a:lnTo>
                    <a:pt x="928" y="293"/>
                  </a:lnTo>
                  <a:lnTo>
                    <a:pt x="928" y="293"/>
                  </a:lnTo>
                  <a:lnTo>
                    <a:pt x="928" y="293"/>
                  </a:lnTo>
                  <a:lnTo>
                    <a:pt x="928" y="293"/>
                  </a:lnTo>
                  <a:lnTo>
                    <a:pt x="928" y="293"/>
                  </a:lnTo>
                  <a:lnTo>
                    <a:pt x="928" y="293"/>
                  </a:lnTo>
                  <a:lnTo>
                    <a:pt x="928" y="293"/>
                  </a:lnTo>
                  <a:lnTo>
                    <a:pt x="925" y="293"/>
                  </a:lnTo>
                  <a:lnTo>
                    <a:pt x="923" y="293"/>
                  </a:lnTo>
                  <a:lnTo>
                    <a:pt x="923" y="291"/>
                  </a:lnTo>
                  <a:lnTo>
                    <a:pt x="925" y="293"/>
                  </a:lnTo>
                  <a:lnTo>
                    <a:pt x="925" y="291"/>
                  </a:lnTo>
                  <a:lnTo>
                    <a:pt x="925" y="291"/>
                  </a:lnTo>
                  <a:lnTo>
                    <a:pt x="925" y="291"/>
                  </a:lnTo>
                  <a:lnTo>
                    <a:pt x="928" y="291"/>
                  </a:lnTo>
                  <a:lnTo>
                    <a:pt x="928" y="291"/>
                  </a:lnTo>
                  <a:lnTo>
                    <a:pt x="930" y="291"/>
                  </a:lnTo>
                  <a:lnTo>
                    <a:pt x="930" y="289"/>
                  </a:lnTo>
                  <a:lnTo>
                    <a:pt x="932" y="289"/>
                  </a:lnTo>
                  <a:lnTo>
                    <a:pt x="930" y="289"/>
                  </a:lnTo>
                  <a:lnTo>
                    <a:pt x="930" y="286"/>
                  </a:lnTo>
                  <a:lnTo>
                    <a:pt x="930" y="286"/>
                  </a:lnTo>
                  <a:lnTo>
                    <a:pt x="932" y="286"/>
                  </a:lnTo>
                  <a:lnTo>
                    <a:pt x="930" y="286"/>
                  </a:lnTo>
                  <a:lnTo>
                    <a:pt x="930" y="284"/>
                  </a:lnTo>
                  <a:lnTo>
                    <a:pt x="932" y="284"/>
                  </a:lnTo>
                  <a:lnTo>
                    <a:pt x="932" y="284"/>
                  </a:lnTo>
                  <a:lnTo>
                    <a:pt x="932" y="282"/>
                  </a:lnTo>
                  <a:lnTo>
                    <a:pt x="932" y="282"/>
                  </a:lnTo>
                  <a:lnTo>
                    <a:pt x="932" y="282"/>
                  </a:lnTo>
                  <a:lnTo>
                    <a:pt x="932" y="282"/>
                  </a:lnTo>
                  <a:lnTo>
                    <a:pt x="932" y="279"/>
                  </a:lnTo>
                  <a:lnTo>
                    <a:pt x="932" y="279"/>
                  </a:lnTo>
                  <a:lnTo>
                    <a:pt x="935" y="277"/>
                  </a:lnTo>
                  <a:lnTo>
                    <a:pt x="935" y="277"/>
                  </a:lnTo>
                  <a:lnTo>
                    <a:pt x="935" y="277"/>
                  </a:lnTo>
                  <a:lnTo>
                    <a:pt x="935" y="275"/>
                  </a:lnTo>
                  <a:lnTo>
                    <a:pt x="935" y="275"/>
                  </a:lnTo>
                  <a:lnTo>
                    <a:pt x="935" y="272"/>
                  </a:lnTo>
                  <a:lnTo>
                    <a:pt x="935" y="272"/>
                  </a:lnTo>
                  <a:lnTo>
                    <a:pt x="932" y="272"/>
                  </a:lnTo>
                  <a:lnTo>
                    <a:pt x="932" y="272"/>
                  </a:lnTo>
                  <a:lnTo>
                    <a:pt x="932" y="270"/>
                  </a:lnTo>
                  <a:lnTo>
                    <a:pt x="932" y="270"/>
                  </a:lnTo>
                  <a:lnTo>
                    <a:pt x="939" y="272"/>
                  </a:lnTo>
                  <a:lnTo>
                    <a:pt x="939" y="272"/>
                  </a:lnTo>
                  <a:lnTo>
                    <a:pt x="937" y="270"/>
                  </a:lnTo>
                  <a:lnTo>
                    <a:pt x="930" y="270"/>
                  </a:lnTo>
                  <a:lnTo>
                    <a:pt x="925" y="267"/>
                  </a:lnTo>
                  <a:lnTo>
                    <a:pt x="918" y="267"/>
                  </a:lnTo>
                  <a:lnTo>
                    <a:pt x="913" y="270"/>
                  </a:lnTo>
                  <a:lnTo>
                    <a:pt x="913" y="270"/>
                  </a:lnTo>
                  <a:lnTo>
                    <a:pt x="909" y="272"/>
                  </a:lnTo>
                  <a:lnTo>
                    <a:pt x="906" y="275"/>
                  </a:lnTo>
                  <a:lnTo>
                    <a:pt x="906" y="275"/>
                  </a:lnTo>
                  <a:lnTo>
                    <a:pt x="906" y="275"/>
                  </a:lnTo>
                  <a:lnTo>
                    <a:pt x="906" y="275"/>
                  </a:lnTo>
                  <a:lnTo>
                    <a:pt x="906" y="275"/>
                  </a:lnTo>
                  <a:lnTo>
                    <a:pt x="906" y="275"/>
                  </a:lnTo>
                  <a:lnTo>
                    <a:pt x="906" y="275"/>
                  </a:lnTo>
                  <a:lnTo>
                    <a:pt x="904" y="277"/>
                  </a:lnTo>
                  <a:lnTo>
                    <a:pt x="904" y="277"/>
                  </a:lnTo>
                  <a:lnTo>
                    <a:pt x="904" y="277"/>
                  </a:lnTo>
                  <a:lnTo>
                    <a:pt x="904" y="277"/>
                  </a:lnTo>
                  <a:lnTo>
                    <a:pt x="904" y="277"/>
                  </a:lnTo>
                  <a:lnTo>
                    <a:pt x="904" y="275"/>
                  </a:lnTo>
                  <a:lnTo>
                    <a:pt x="904" y="275"/>
                  </a:lnTo>
                  <a:lnTo>
                    <a:pt x="904" y="275"/>
                  </a:lnTo>
                  <a:lnTo>
                    <a:pt x="904" y="275"/>
                  </a:lnTo>
                  <a:lnTo>
                    <a:pt x="904" y="275"/>
                  </a:lnTo>
                  <a:lnTo>
                    <a:pt x="904" y="275"/>
                  </a:lnTo>
                  <a:lnTo>
                    <a:pt x="899" y="275"/>
                  </a:lnTo>
                  <a:lnTo>
                    <a:pt x="897" y="275"/>
                  </a:lnTo>
                  <a:lnTo>
                    <a:pt x="897" y="275"/>
                  </a:lnTo>
                  <a:lnTo>
                    <a:pt x="895" y="275"/>
                  </a:lnTo>
                  <a:lnTo>
                    <a:pt x="885" y="279"/>
                  </a:lnTo>
                  <a:lnTo>
                    <a:pt x="883" y="282"/>
                  </a:lnTo>
                  <a:lnTo>
                    <a:pt x="883" y="282"/>
                  </a:lnTo>
                  <a:lnTo>
                    <a:pt x="883" y="284"/>
                  </a:lnTo>
                  <a:lnTo>
                    <a:pt x="883" y="284"/>
                  </a:lnTo>
                  <a:lnTo>
                    <a:pt x="883" y="284"/>
                  </a:lnTo>
                  <a:lnTo>
                    <a:pt x="885" y="284"/>
                  </a:lnTo>
                  <a:lnTo>
                    <a:pt x="885" y="286"/>
                  </a:lnTo>
                  <a:lnTo>
                    <a:pt x="887" y="289"/>
                  </a:lnTo>
                  <a:lnTo>
                    <a:pt x="890" y="289"/>
                  </a:lnTo>
                  <a:lnTo>
                    <a:pt x="890" y="289"/>
                  </a:lnTo>
                  <a:lnTo>
                    <a:pt x="890" y="291"/>
                  </a:lnTo>
                  <a:lnTo>
                    <a:pt x="885" y="291"/>
                  </a:lnTo>
                  <a:lnTo>
                    <a:pt x="876" y="289"/>
                  </a:lnTo>
                  <a:lnTo>
                    <a:pt x="876" y="286"/>
                  </a:lnTo>
                  <a:lnTo>
                    <a:pt x="876" y="286"/>
                  </a:lnTo>
                  <a:lnTo>
                    <a:pt x="876" y="286"/>
                  </a:lnTo>
                  <a:lnTo>
                    <a:pt x="876" y="286"/>
                  </a:lnTo>
                  <a:lnTo>
                    <a:pt x="876" y="286"/>
                  </a:lnTo>
                  <a:lnTo>
                    <a:pt x="873" y="286"/>
                  </a:lnTo>
                  <a:lnTo>
                    <a:pt x="871" y="284"/>
                  </a:lnTo>
                  <a:lnTo>
                    <a:pt x="871" y="284"/>
                  </a:lnTo>
                  <a:lnTo>
                    <a:pt x="871" y="286"/>
                  </a:lnTo>
                  <a:lnTo>
                    <a:pt x="868" y="286"/>
                  </a:lnTo>
                  <a:lnTo>
                    <a:pt x="866" y="286"/>
                  </a:lnTo>
                  <a:lnTo>
                    <a:pt x="866" y="286"/>
                  </a:lnTo>
                  <a:lnTo>
                    <a:pt x="859" y="291"/>
                  </a:lnTo>
                  <a:lnTo>
                    <a:pt x="859" y="291"/>
                  </a:lnTo>
                  <a:lnTo>
                    <a:pt x="857" y="293"/>
                  </a:lnTo>
                  <a:lnTo>
                    <a:pt x="857" y="293"/>
                  </a:lnTo>
                  <a:lnTo>
                    <a:pt x="857" y="293"/>
                  </a:lnTo>
                  <a:lnTo>
                    <a:pt x="857" y="293"/>
                  </a:lnTo>
                  <a:lnTo>
                    <a:pt x="857" y="293"/>
                  </a:lnTo>
                  <a:lnTo>
                    <a:pt x="857" y="293"/>
                  </a:lnTo>
                  <a:lnTo>
                    <a:pt x="857" y="293"/>
                  </a:lnTo>
                  <a:lnTo>
                    <a:pt x="857" y="293"/>
                  </a:lnTo>
                  <a:lnTo>
                    <a:pt x="857" y="293"/>
                  </a:lnTo>
                  <a:lnTo>
                    <a:pt x="857" y="293"/>
                  </a:lnTo>
                  <a:lnTo>
                    <a:pt x="857" y="293"/>
                  </a:lnTo>
                  <a:lnTo>
                    <a:pt x="857" y="291"/>
                  </a:lnTo>
                  <a:lnTo>
                    <a:pt x="857" y="293"/>
                  </a:lnTo>
                  <a:lnTo>
                    <a:pt x="854" y="293"/>
                  </a:lnTo>
                  <a:lnTo>
                    <a:pt x="854" y="293"/>
                  </a:lnTo>
                  <a:lnTo>
                    <a:pt x="854" y="293"/>
                  </a:lnTo>
                  <a:lnTo>
                    <a:pt x="854" y="296"/>
                  </a:lnTo>
                  <a:lnTo>
                    <a:pt x="854" y="296"/>
                  </a:lnTo>
                  <a:lnTo>
                    <a:pt x="852" y="298"/>
                  </a:lnTo>
                  <a:lnTo>
                    <a:pt x="850" y="298"/>
                  </a:lnTo>
                  <a:lnTo>
                    <a:pt x="847" y="301"/>
                  </a:lnTo>
                  <a:lnTo>
                    <a:pt x="847" y="301"/>
                  </a:lnTo>
                  <a:lnTo>
                    <a:pt x="847" y="298"/>
                  </a:lnTo>
                  <a:lnTo>
                    <a:pt x="845" y="298"/>
                  </a:lnTo>
                  <a:lnTo>
                    <a:pt x="845" y="298"/>
                  </a:lnTo>
                  <a:lnTo>
                    <a:pt x="845" y="296"/>
                  </a:lnTo>
                  <a:lnTo>
                    <a:pt x="842" y="296"/>
                  </a:lnTo>
                  <a:lnTo>
                    <a:pt x="838" y="301"/>
                  </a:lnTo>
                  <a:lnTo>
                    <a:pt x="838" y="301"/>
                  </a:lnTo>
                  <a:lnTo>
                    <a:pt x="838" y="301"/>
                  </a:lnTo>
                  <a:lnTo>
                    <a:pt x="840" y="301"/>
                  </a:lnTo>
                  <a:lnTo>
                    <a:pt x="840" y="301"/>
                  </a:lnTo>
                  <a:lnTo>
                    <a:pt x="840" y="301"/>
                  </a:lnTo>
                  <a:lnTo>
                    <a:pt x="838" y="301"/>
                  </a:lnTo>
                  <a:lnTo>
                    <a:pt x="838" y="301"/>
                  </a:lnTo>
                  <a:lnTo>
                    <a:pt x="835" y="301"/>
                  </a:lnTo>
                  <a:lnTo>
                    <a:pt x="838" y="303"/>
                  </a:lnTo>
                  <a:lnTo>
                    <a:pt x="838" y="303"/>
                  </a:lnTo>
                  <a:lnTo>
                    <a:pt x="838" y="303"/>
                  </a:lnTo>
                  <a:lnTo>
                    <a:pt x="838" y="305"/>
                  </a:lnTo>
                  <a:lnTo>
                    <a:pt x="838" y="305"/>
                  </a:lnTo>
                  <a:lnTo>
                    <a:pt x="835" y="305"/>
                  </a:lnTo>
                  <a:lnTo>
                    <a:pt x="831" y="305"/>
                  </a:lnTo>
                  <a:lnTo>
                    <a:pt x="828" y="305"/>
                  </a:lnTo>
                  <a:lnTo>
                    <a:pt x="828" y="308"/>
                  </a:lnTo>
                  <a:lnTo>
                    <a:pt x="828" y="308"/>
                  </a:lnTo>
                  <a:lnTo>
                    <a:pt x="826" y="308"/>
                  </a:lnTo>
                  <a:lnTo>
                    <a:pt x="824" y="308"/>
                  </a:lnTo>
                  <a:lnTo>
                    <a:pt x="824" y="308"/>
                  </a:lnTo>
                  <a:lnTo>
                    <a:pt x="824" y="308"/>
                  </a:lnTo>
                  <a:lnTo>
                    <a:pt x="824" y="305"/>
                  </a:lnTo>
                  <a:lnTo>
                    <a:pt x="824" y="305"/>
                  </a:lnTo>
                  <a:lnTo>
                    <a:pt x="826" y="305"/>
                  </a:lnTo>
                  <a:lnTo>
                    <a:pt x="826" y="305"/>
                  </a:lnTo>
                  <a:lnTo>
                    <a:pt x="828" y="303"/>
                  </a:lnTo>
                  <a:lnTo>
                    <a:pt x="828" y="303"/>
                  </a:lnTo>
                  <a:lnTo>
                    <a:pt x="828" y="303"/>
                  </a:lnTo>
                  <a:lnTo>
                    <a:pt x="828" y="303"/>
                  </a:lnTo>
                  <a:lnTo>
                    <a:pt x="831" y="301"/>
                  </a:lnTo>
                  <a:lnTo>
                    <a:pt x="828" y="303"/>
                  </a:lnTo>
                  <a:lnTo>
                    <a:pt x="826" y="303"/>
                  </a:lnTo>
                  <a:lnTo>
                    <a:pt x="824" y="305"/>
                  </a:lnTo>
                  <a:lnTo>
                    <a:pt x="821" y="305"/>
                  </a:lnTo>
                  <a:lnTo>
                    <a:pt x="821" y="305"/>
                  </a:lnTo>
                  <a:lnTo>
                    <a:pt x="821" y="305"/>
                  </a:lnTo>
                  <a:lnTo>
                    <a:pt x="821" y="305"/>
                  </a:lnTo>
                  <a:lnTo>
                    <a:pt x="821" y="305"/>
                  </a:lnTo>
                  <a:lnTo>
                    <a:pt x="821" y="308"/>
                  </a:lnTo>
                  <a:lnTo>
                    <a:pt x="821" y="308"/>
                  </a:lnTo>
                  <a:lnTo>
                    <a:pt x="821" y="308"/>
                  </a:lnTo>
                  <a:lnTo>
                    <a:pt x="821" y="310"/>
                  </a:lnTo>
                  <a:lnTo>
                    <a:pt x="821" y="310"/>
                  </a:lnTo>
                  <a:lnTo>
                    <a:pt x="821" y="310"/>
                  </a:lnTo>
                  <a:lnTo>
                    <a:pt x="821" y="310"/>
                  </a:lnTo>
                  <a:lnTo>
                    <a:pt x="821" y="310"/>
                  </a:lnTo>
                  <a:lnTo>
                    <a:pt x="821" y="312"/>
                  </a:lnTo>
                  <a:lnTo>
                    <a:pt x="821" y="312"/>
                  </a:lnTo>
                  <a:lnTo>
                    <a:pt x="824" y="312"/>
                  </a:lnTo>
                  <a:lnTo>
                    <a:pt x="826" y="312"/>
                  </a:lnTo>
                  <a:lnTo>
                    <a:pt x="831" y="319"/>
                  </a:lnTo>
                  <a:lnTo>
                    <a:pt x="831" y="319"/>
                  </a:lnTo>
                  <a:lnTo>
                    <a:pt x="831" y="319"/>
                  </a:lnTo>
                  <a:lnTo>
                    <a:pt x="833" y="322"/>
                  </a:lnTo>
                  <a:lnTo>
                    <a:pt x="838" y="324"/>
                  </a:lnTo>
                  <a:lnTo>
                    <a:pt x="840" y="327"/>
                  </a:lnTo>
                  <a:lnTo>
                    <a:pt x="850" y="331"/>
                  </a:lnTo>
                  <a:lnTo>
                    <a:pt x="852" y="331"/>
                  </a:lnTo>
                  <a:lnTo>
                    <a:pt x="854" y="334"/>
                  </a:lnTo>
                  <a:lnTo>
                    <a:pt x="852" y="331"/>
                  </a:lnTo>
                  <a:lnTo>
                    <a:pt x="850" y="331"/>
                  </a:lnTo>
                  <a:lnTo>
                    <a:pt x="850" y="331"/>
                  </a:lnTo>
                  <a:lnTo>
                    <a:pt x="847" y="329"/>
                  </a:lnTo>
                  <a:lnTo>
                    <a:pt x="847" y="329"/>
                  </a:lnTo>
                  <a:lnTo>
                    <a:pt x="847" y="329"/>
                  </a:lnTo>
                  <a:lnTo>
                    <a:pt x="854" y="331"/>
                  </a:lnTo>
                  <a:lnTo>
                    <a:pt x="857" y="334"/>
                  </a:lnTo>
                  <a:lnTo>
                    <a:pt x="859" y="334"/>
                  </a:lnTo>
                  <a:lnTo>
                    <a:pt x="859" y="336"/>
                  </a:lnTo>
                  <a:lnTo>
                    <a:pt x="861" y="336"/>
                  </a:lnTo>
                  <a:lnTo>
                    <a:pt x="861" y="336"/>
                  </a:lnTo>
                  <a:lnTo>
                    <a:pt x="864" y="336"/>
                  </a:lnTo>
                  <a:lnTo>
                    <a:pt x="866" y="338"/>
                  </a:lnTo>
                  <a:lnTo>
                    <a:pt x="866" y="338"/>
                  </a:lnTo>
                  <a:lnTo>
                    <a:pt x="868" y="341"/>
                  </a:lnTo>
                  <a:lnTo>
                    <a:pt x="866" y="341"/>
                  </a:lnTo>
                  <a:lnTo>
                    <a:pt x="866" y="341"/>
                  </a:lnTo>
                  <a:lnTo>
                    <a:pt x="866" y="341"/>
                  </a:lnTo>
                  <a:lnTo>
                    <a:pt x="861" y="338"/>
                  </a:lnTo>
                  <a:lnTo>
                    <a:pt x="861" y="338"/>
                  </a:lnTo>
                  <a:lnTo>
                    <a:pt x="861" y="338"/>
                  </a:lnTo>
                  <a:lnTo>
                    <a:pt x="859" y="338"/>
                  </a:lnTo>
                  <a:lnTo>
                    <a:pt x="859" y="338"/>
                  </a:lnTo>
                  <a:lnTo>
                    <a:pt x="859" y="338"/>
                  </a:lnTo>
                  <a:lnTo>
                    <a:pt x="859" y="338"/>
                  </a:lnTo>
                  <a:lnTo>
                    <a:pt x="857" y="338"/>
                  </a:lnTo>
                  <a:lnTo>
                    <a:pt x="857" y="341"/>
                  </a:lnTo>
                  <a:lnTo>
                    <a:pt x="857" y="341"/>
                  </a:lnTo>
                  <a:lnTo>
                    <a:pt x="857" y="343"/>
                  </a:lnTo>
                  <a:lnTo>
                    <a:pt x="857" y="343"/>
                  </a:lnTo>
                  <a:lnTo>
                    <a:pt x="854" y="346"/>
                  </a:lnTo>
                  <a:lnTo>
                    <a:pt x="854" y="346"/>
                  </a:lnTo>
                  <a:lnTo>
                    <a:pt x="854" y="346"/>
                  </a:lnTo>
                  <a:lnTo>
                    <a:pt x="854" y="346"/>
                  </a:lnTo>
                  <a:lnTo>
                    <a:pt x="854" y="346"/>
                  </a:lnTo>
                  <a:lnTo>
                    <a:pt x="854" y="346"/>
                  </a:lnTo>
                  <a:lnTo>
                    <a:pt x="854" y="346"/>
                  </a:lnTo>
                  <a:lnTo>
                    <a:pt x="854" y="346"/>
                  </a:lnTo>
                  <a:lnTo>
                    <a:pt x="852" y="346"/>
                  </a:lnTo>
                  <a:lnTo>
                    <a:pt x="852" y="346"/>
                  </a:lnTo>
                  <a:lnTo>
                    <a:pt x="852" y="346"/>
                  </a:lnTo>
                  <a:lnTo>
                    <a:pt x="850" y="346"/>
                  </a:lnTo>
                  <a:lnTo>
                    <a:pt x="850" y="346"/>
                  </a:lnTo>
                  <a:lnTo>
                    <a:pt x="847" y="343"/>
                  </a:lnTo>
                  <a:lnTo>
                    <a:pt x="845" y="343"/>
                  </a:lnTo>
                  <a:lnTo>
                    <a:pt x="845" y="343"/>
                  </a:lnTo>
                  <a:lnTo>
                    <a:pt x="845" y="343"/>
                  </a:lnTo>
                  <a:lnTo>
                    <a:pt x="845" y="343"/>
                  </a:lnTo>
                  <a:lnTo>
                    <a:pt x="845" y="341"/>
                  </a:lnTo>
                  <a:lnTo>
                    <a:pt x="845" y="338"/>
                  </a:lnTo>
                  <a:lnTo>
                    <a:pt x="845" y="338"/>
                  </a:lnTo>
                  <a:lnTo>
                    <a:pt x="847" y="338"/>
                  </a:lnTo>
                  <a:lnTo>
                    <a:pt x="847" y="336"/>
                  </a:lnTo>
                  <a:lnTo>
                    <a:pt x="847" y="336"/>
                  </a:lnTo>
                  <a:lnTo>
                    <a:pt x="847" y="336"/>
                  </a:lnTo>
                  <a:lnTo>
                    <a:pt x="847" y="336"/>
                  </a:lnTo>
                  <a:lnTo>
                    <a:pt x="847" y="336"/>
                  </a:lnTo>
                  <a:lnTo>
                    <a:pt x="845" y="336"/>
                  </a:lnTo>
                  <a:lnTo>
                    <a:pt x="845" y="338"/>
                  </a:lnTo>
                  <a:lnTo>
                    <a:pt x="845" y="341"/>
                  </a:lnTo>
                  <a:lnTo>
                    <a:pt x="845" y="343"/>
                  </a:lnTo>
                  <a:lnTo>
                    <a:pt x="845" y="346"/>
                  </a:lnTo>
                  <a:lnTo>
                    <a:pt x="847" y="348"/>
                  </a:lnTo>
                  <a:lnTo>
                    <a:pt x="847" y="348"/>
                  </a:lnTo>
                  <a:lnTo>
                    <a:pt x="850" y="350"/>
                  </a:lnTo>
                  <a:lnTo>
                    <a:pt x="850" y="350"/>
                  </a:lnTo>
                  <a:lnTo>
                    <a:pt x="850" y="353"/>
                  </a:lnTo>
                  <a:lnTo>
                    <a:pt x="850" y="353"/>
                  </a:lnTo>
                  <a:lnTo>
                    <a:pt x="850" y="353"/>
                  </a:lnTo>
                  <a:lnTo>
                    <a:pt x="852" y="355"/>
                  </a:lnTo>
                  <a:lnTo>
                    <a:pt x="852" y="357"/>
                  </a:lnTo>
                  <a:lnTo>
                    <a:pt x="854" y="360"/>
                  </a:lnTo>
                  <a:lnTo>
                    <a:pt x="854" y="360"/>
                  </a:lnTo>
                  <a:lnTo>
                    <a:pt x="852" y="357"/>
                  </a:lnTo>
                  <a:lnTo>
                    <a:pt x="852" y="357"/>
                  </a:lnTo>
                  <a:lnTo>
                    <a:pt x="852" y="357"/>
                  </a:lnTo>
                  <a:lnTo>
                    <a:pt x="854" y="357"/>
                  </a:lnTo>
                  <a:lnTo>
                    <a:pt x="854" y="360"/>
                  </a:lnTo>
                  <a:lnTo>
                    <a:pt x="854" y="360"/>
                  </a:lnTo>
                  <a:lnTo>
                    <a:pt x="854" y="360"/>
                  </a:lnTo>
                  <a:lnTo>
                    <a:pt x="854" y="362"/>
                  </a:lnTo>
                  <a:lnTo>
                    <a:pt x="854" y="362"/>
                  </a:lnTo>
                  <a:lnTo>
                    <a:pt x="854" y="364"/>
                  </a:lnTo>
                  <a:lnTo>
                    <a:pt x="854" y="364"/>
                  </a:lnTo>
                  <a:lnTo>
                    <a:pt x="854" y="364"/>
                  </a:lnTo>
                  <a:lnTo>
                    <a:pt x="854" y="364"/>
                  </a:lnTo>
                  <a:lnTo>
                    <a:pt x="854" y="364"/>
                  </a:lnTo>
                  <a:lnTo>
                    <a:pt x="852" y="364"/>
                  </a:lnTo>
                  <a:lnTo>
                    <a:pt x="852" y="364"/>
                  </a:lnTo>
                  <a:lnTo>
                    <a:pt x="852" y="364"/>
                  </a:lnTo>
                  <a:lnTo>
                    <a:pt x="852" y="367"/>
                  </a:lnTo>
                  <a:lnTo>
                    <a:pt x="852" y="367"/>
                  </a:lnTo>
                  <a:lnTo>
                    <a:pt x="852" y="369"/>
                  </a:lnTo>
                  <a:lnTo>
                    <a:pt x="852" y="369"/>
                  </a:lnTo>
                  <a:lnTo>
                    <a:pt x="852" y="372"/>
                  </a:lnTo>
                  <a:lnTo>
                    <a:pt x="852" y="376"/>
                  </a:lnTo>
                  <a:lnTo>
                    <a:pt x="857" y="379"/>
                  </a:lnTo>
                  <a:lnTo>
                    <a:pt x="861" y="381"/>
                  </a:lnTo>
                  <a:lnTo>
                    <a:pt x="864" y="383"/>
                  </a:lnTo>
                  <a:lnTo>
                    <a:pt x="876" y="388"/>
                  </a:lnTo>
                  <a:lnTo>
                    <a:pt x="885" y="393"/>
                  </a:lnTo>
                  <a:lnTo>
                    <a:pt x="890" y="393"/>
                  </a:lnTo>
                  <a:lnTo>
                    <a:pt x="892" y="393"/>
                  </a:lnTo>
                  <a:lnTo>
                    <a:pt x="892" y="393"/>
                  </a:lnTo>
                  <a:lnTo>
                    <a:pt x="890" y="393"/>
                  </a:lnTo>
                  <a:lnTo>
                    <a:pt x="890" y="393"/>
                  </a:lnTo>
                  <a:lnTo>
                    <a:pt x="887" y="393"/>
                  </a:lnTo>
                  <a:lnTo>
                    <a:pt x="887" y="393"/>
                  </a:lnTo>
                  <a:lnTo>
                    <a:pt x="887" y="390"/>
                  </a:lnTo>
                  <a:lnTo>
                    <a:pt x="887" y="390"/>
                  </a:lnTo>
                  <a:lnTo>
                    <a:pt x="887" y="390"/>
                  </a:lnTo>
                  <a:lnTo>
                    <a:pt x="887" y="390"/>
                  </a:lnTo>
                  <a:lnTo>
                    <a:pt x="887" y="390"/>
                  </a:lnTo>
                  <a:lnTo>
                    <a:pt x="887" y="390"/>
                  </a:lnTo>
                  <a:lnTo>
                    <a:pt x="887" y="390"/>
                  </a:lnTo>
                  <a:lnTo>
                    <a:pt x="887" y="388"/>
                  </a:lnTo>
                  <a:lnTo>
                    <a:pt x="887" y="388"/>
                  </a:lnTo>
                  <a:lnTo>
                    <a:pt x="887" y="388"/>
                  </a:lnTo>
                  <a:lnTo>
                    <a:pt x="887" y="388"/>
                  </a:lnTo>
                  <a:lnTo>
                    <a:pt x="887" y="388"/>
                  </a:lnTo>
                  <a:lnTo>
                    <a:pt x="890" y="388"/>
                  </a:lnTo>
                  <a:lnTo>
                    <a:pt x="890" y="390"/>
                  </a:lnTo>
                  <a:lnTo>
                    <a:pt x="887" y="390"/>
                  </a:lnTo>
                  <a:lnTo>
                    <a:pt x="890" y="390"/>
                  </a:lnTo>
                  <a:lnTo>
                    <a:pt x="890" y="390"/>
                  </a:lnTo>
                  <a:lnTo>
                    <a:pt x="892" y="390"/>
                  </a:lnTo>
                  <a:lnTo>
                    <a:pt x="895" y="390"/>
                  </a:lnTo>
                  <a:lnTo>
                    <a:pt x="895" y="390"/>
                  </a:lnTo>
                  <a:lnTo>
                    <a:pt x="892" y="390"/>
                  </a:lnTo>
                  <a:lnTo>
                    <a:pt x="892" y="390"/>
                  </a:lnTo>
                  <a:lnTo>
                    <a:pt x="895" y="390"/>
                  </a:lnTo>
                  <a:lnTo>
                    <a:pt x="904" y="388"/>
                  </a:lnTo>
                  <a:lnTo>
                    <a:pt x="906" y="388"/>
                  </a:lnTo>
                  <a:lnTo>
                    <a:pt x="902" y="388"/>
                  </a:lnTo>
                  <a:lnTo>
                    <a:pt x="913" y="390"/>
                  </a:lnTo>
                  <a:lnTo>
                    <a:pt x="918" y="390"/>
                  </a:lnTo>
                  <a:lnTo>
                    <a:pt x="921" y="390"/>
                  </a:lnTo>
                  <a:lnTo>
                    <a:pt x="925" y="393"/>
                  </a:lnTo>
                  <a:lnTo>
                    <a:pt x="928" y="395"/>
                  </a:lnTo>
                  <a:lnTo>
                    <a:pt x="928" y="395"/>
                  </a:lnTo>
                  <a:lnTo>
                    <a:pt x="930" y="398"/>
                  </a:lnTo>
                  <a:lnTo>
                    <a:pt x="930" y="398"/>
                  </a:lnTo>
                  <a:lnTo>
                    <a:pt x="930" y="398"/>
                  </a:lnTo>
                  <a:lnTo>
                    <a:pt x="930" y="400"/>
                  </a:lnTo>
                  <a:lnTo>
                    <a:pt x="932" y="402"/>
                  </a:lnTo>
                  <a:lnTo>
                    <a:pt x="932" y="402"/>
                  </a:lnTo>
                  <a:lnTo>
                    <a:pt x="932" y="402"/>
                  </a:lnTo>
                  <a:lnTo>
                    <a:pt x="935" y="402"/>
                  </a:lnTo>
                  <a:lnTo>
                    <a:pt x="935" y="400"/>
                  </a:lnTo>
                  <a:lnTo>
                    <a:pt x="935" y="400"/>
                  </a:lnTo>
                  <a:lnTo>
                    <a:pt x="937" y="398"/>
                  </a:lnTo>
                  <a:lnTo>
                    <a:pt x="937" y="398"/>
                  </a:lnTo>
                  <a:lnTo>
                    <a:pt x="937" y="398"/>
                  </a:lnTo>
                  <a:lnTo>
                    <a:pt x="937" y="398"/>
                  </a:lnTo>
                  <a:lnTo>
                    <a:pt x="937" y="395"/>
                  </a:lnTo>
                  <a:lnTo>
                    <a:pt x="935" y="398"/>
                  </a:lnTo>
                  <a:lnTo>
                    <a:pt x="935" y="395"/>
                  </a:lnTo>
                  <a:lnTo>
                    <a:pt x="932" y="395"/>
                  </a:lnTo>
                  <a:lnTo>
                    <a:pt x="932" y="395"/>
                  </a:lnTo>
                  <a:lnTo>
                    <a:pt x="932" y="393"/>
                  </a:lnTo>
                  <a:lnTo>
                    <a:pt x="930" y="393"/>
                  </a:lnTo>
                  <a:lnTo>
                    <a:pt x="930" y="393"/>
                  </a:lnTo>
                  <a:lnTo>
                    <a:pt x="928" y="390"/>
                  </a:lnTo>
                  <a:lnTo>
                    <a:pt x="928" y="390"/>
                  </a:lnTo>
                  <a:lnTo>
                    <a:pt x="928" y="390"/>
                  </a:lnTo>
                  <a:lnTo>
                    <a:pt x="930" y="390"/>
                  </a:lnTo>
                  <a:lnTo>
                    <a:pt x="932" y="388"/>
                  </a:lnTo>
                  <a:lnTo>
                    <a:pt x="932" y="388"/>
                  </a:lnTo>
                  <a:lnTo>
                    <a:pt x="935" y="388"/>
                  </a:lnTo>
                  <a:lnTo>
                    <a:pt x="935" y="390"/>
                  </a:lnTo>
                  <a:lnTo>
                    <a:pt x="935" y="390"/>
                  </a:lnTo>
                  <a:lnTo>
                    <a:pt x="937" y="393"/>
                  </a:lnTo>
                  <a:lnTo>
                    <a:pt x="937" y="393"/>
                  </a:lnTo>
                  <a:lnTo>
                    <a:pt x="937" y="393"/>
                  </a:lnTo>
                  <a:lnTo>
                    <a:pt x="937" y="393"/>
                  </a:lnTo>
                  <a:lnTo>
                    <a:pt x="937" y="395"/>
                  </a:lnTo>
                  <a:lnTo>
                    <a:pt x="937" y="395"/>
                  </a:lnTo>
                  <a:lnTo>
                    <a:pt x="939" y="395"/>
                  </a:lnTo>
                  <a:lnTo>
                    <a:pt x="939" y="395"/>
                  </a:lnTo>
                  <a:lnTo>
                    <a:pt x="939" y="395"/>
                  </a:lnTo>
                  <a:lnTo>
                    <a:pt x="939" y="395"/>
                  </a:lnTo>
                  <a:lnTo>
                    <a:pt x="939" y="395"/>
                  </a:lnTo>
                  <a:lnTo>
                    <a:pt x="939" y="398"/>
                  </a:lnTo>
                  <a:lnTo>
                    <a:pt x="942" y="398"/>
                  </a:lnTo>
                  <a:lnTo>
                    <a:pt x="942" y="398"/>
                  </a:lnTo>
                  <a:lnTo>
                    <a:pt x="942" y="400"/>
                  </a:lnTo>
                  <a:lnTo>
                    <a:pt x="942" y="398"/>
                  </a:lnTo>
                  <a:lnTo>
                    <a:pt x="942" y="400"/>
                  </a:lnTo>
                  <a:lnTo>
                    <a:pt x="939" y="400"/>
                  </a:lnTo>
                  <a:lnTo>
                    <a:pt x="942" y="400"/>
                  </a:lnTo>
                  <a:lnTo>
                    <a:pt x="942" y="402"/>
                  </a:lnTo>
                  <a:lnTo>
                    <a:pt x="942" y="402"/>
                  </a:lnTo>
                  <a:lnTo>
                    <a:pt x="942" y="405"/>
                  </a:lnTo>
                  <a:lnTo>
                    <a:pt x="942" y="405"/>
                  </a:lnTo>
                  <a:lnTo>
                    <a:pt x="942" y="405"/>
                  </a:lnTo>
                  <a:lnTo>
                    <a:pt x="942" y="407"/>
                  </a:lnTo>
                  <a:lnTo>
                    <a:pt x="942" y="407"/>
                  </a:lnTo>
                  <a:lnTo>
                    <a:pt x="942" y="407"/>
                  </a:lnTo>
                  <a:lnTo>
                    <a:pt x="942" y="407"/>
                  </a:lnTo>
                  <a:lnTo>
                    <a:pt x="944" y="407"/>
                  </a:lnTo>
                  <a:lnTo>
                    <a:pt x="947" y="405"/>
                  </a:lnTo>
                  <a:lnTo>
                    <a:pt x="947" y="405"/>
                  </a:lnTo>
                  <a:lnTo>
                    <a:pt x="947" y="405"/>
                  </a:lnTo>
                  <a:lnTo>
                    <a:pt x="947" y="402"/>
                  </a:lnTo>
                  <a:lnTo>
                    <a:pt x="947" y="402"/>
                  </a:lnTo>
                  <a:lnTo>
                    <a:pt x="947" y="402"/>
                  </a:lnTo>
                  <a:lnTo>
                    <a:pt x="947" y="402"/>
                  </a:lnTo>
                  <a:lnTo>
                    <a:pt x="947" y="400"/>
                  </a:lnTo>
                  <a:lnTo>
                    <a:pt x="947" y="400"/>
                  </a:lnTo>
                  <a:lnTo>
                    <a:pt x="947" y="398"/>
                  </a:lnTo>
                  <a:lnTo>
                    <a:pt x="949" y="398"/>
                  </a:lnTo>
                  <a:lnTo>
                    <a:pt x="949" y="398"/>
                  </a:lnTo>
                  <a:lnTo>
                    <a:pt x="951" y="395"/>
                  </a:lnTo>
                  <a:lnTo>
                    <a:pt x="956" y="393"/>
                  </a:lnTo>
                  <a:lnTo>
                    <a:pt x="956" y="393"/>
                  </a:lnTo>
                  <a:lnTo>
                    <a:pt x="958" y="393"/>
                  </a:lnTo>
                  <a:lnTo>
                    <a:pt x="958" y="393"/>
                  </a:lnTo>
                  <a:lnTo>
                    <a:pt x="958" y="390"/>
                  </a:lnTo>
                  <a:lnTo>
                    <a:pt x="958" y="390"/>
                  </a:lnTo>
                  <a:lnTo>
                    <a:pt x="961" y="388"/>
                  </a:lnTo>
                  <a:lnTo>
                    <a:pt x="961" y="388"/>
                  </a:lnTo>
                  <a:lnTo>
                    <a:pt x="963" y="388"/>
                  </a:lnTo>
                  <a:lnTo>
                    <a:pt x="963" y="388"/>
                  </a:lnTo>
                  <a:lnTo>
                    <a:pt x="961" y="388"/>
                  </a:lnTo>
                  <a:lnTo>
                    <a:pt x="961" y="388"/>
                  </a:lnTo>
                  <a:lnTo>
                    <a:pt x="963" y="388"/>
                  </a:lnTo>
                  <a:lnTo>
                    <a:pt x="965" y="388"/>
                  </a:lnTo>
                  <a:lnTo>
                    <a:pt x="965" y="388"/>
                  </a:lnTo>
                  <a:lnTo>
                    <a:pt x="968" y="388"/>
                  </a:lnTo>
                  <a:lnTo>
                    <a:pt x="968" y="388"/>
                  </a:lnTo>
                  <a:lnTo>
                    <a:pt x="968" y="388"/>
                  </a:lnTo>
                  <a:lnTo>
                    <a:pt x="968" y="388"/>
                  </a:lnTo>
                  <a:lnTo>
                    <a:pt x="968" y="388"/>
                  </a:lnTo>
                  <a:lnTo>
                    <a:pt x="970" y="386"/>
                  </a:lnTo>
                  <a:lnTo>
                    <a:pt x="970" y="386"/>
                  </a:lnTo>
                  <a:lnTo>
                    <a:pt x="968" y="386"/>
                  </a:lnTo>
                  <a:lnTo>
                    <a:pt x="968" y="388"/>
                  </a:lnTo>
                  <a:lnTo>
                    <a:pt x="968" y="388"/>
                  </a:lnTo>
                  <a:lnTo>
                    <a:pt x="965" y="388"/>
                  </a:lnTo>
                  <a:lnTo>
                    <a:pt x="965" y="388"/>
                  </a:lnTo>
                  <a:lnTo>
                    <a:pt x="968" y="386"/>
                  </a:lnTo>
                  <a:lnTo>
                    <a:pt x="973" y="383"/>
                  </a:lnTo>
                  <a:lnTo>
                    <a:pt x="973" y="383"/>
                  </a:lnTo>
                  <a:lnTo>
                    <a:pt x="970" y="383"/>
                  </a:lnTo>
                  <a:lnTo>
                    <a:pt x="970" y="383"/>
                  </a:lnTo>
                  <a:lnTo>
                    <a:pt x="973" y="383"/>
                  </a:lnTo>
                  <a:lnTo>
                    <a:pt x="973" y="383"/>
                  </a:lnTo>
                  <a:lnTo>
                    <a:pt x="973" y="386"/>
                  </a:lnTo>
                  <a:lnTo>
                    <a:pt x="975" y="386"/>
                  </a:lnTo>
                  <a:lnTo>
                    <a:pt x="975" y="386"/>
                  </a:lnTo>
                  <a:lnTo>
                    <a:pt x="975" y="388"/>
                  </a:lnTo>
                  <a:lnTo>
                    <a:pt x="977" y="388"/>
                  </a:lnTo>
                  <a:lnTo>
                    <a:pt x="977" y="388"/>
                  </a:lnTo>
                  <a:lnTo>
                    <a:pt x="977" y="386"/>
                  </a:lnTo>
                  <a:lnTo>
                    <a:pt x="977" y="386"/>
                  </a:lnTo>
                  <a:lnTo>
                    <a:pt x="977" y="386"/>
                  </a:lnTo>
                  <a:lnTo>
                    <a:pt x="980" y="386"/>
                  </a:lnTo>
                  <a:lnTo>
                    <a:pt x="980" y="386"/>
                  </a:lnTo>
                  <a:lnTo>
                    <a:pt x="980" y="386"/>
                  </a:lnTo>
                  <a:lnTo>
                    <a:pt x="980" y="386"/>
                  </a:lnTo>
                  <a:lnTo>
                    <a:pt x="982" y="386"/>
                  </a:lnTo>
                  <a:lnTo>
                    <a:pt x="982" y="383"/>
                  </a:lnTo>
                  <a:lnTo>
                    <a:pt x="982" y="383"/>
                  </a:lnTo>
                  <a:lnTo>
                    <a:pt x="982" y="383"/>
                  </a:lnTo>
                  <a:lnTo>
                    <a:pt x="982" y="383"/>
                  </a:lnTo>
                  <a:lnTo>
                    <a:pt x="982" y="383"/>
                  </a:lnTo>
                  <a:lnTo>
                    <a:pt x="982" y="383"/>
                  </a:lnTo>
                  <a:lnTo>
                    <a:pt x="982" y="381"/>
                  </a:lnTo>
                  <a:lnTo>
                    <a:pt x="984" y="381"/>
                  </a:lnTo>
                  <a:lnTo>
                    <a:pt x="984" y="379"/>
                  </a:lnTo>
                  <a:lnTo>
                    <a:pt x="987" y="379"/>
                  </a:lnTo>
                  <a:lnTo>
                    <a:pt x="987" y="379"/>
                  </a:lnTo>
                  <a:lnTo>
                    <a:pt x="987" y="376"/>
                  </a:lnTo>
                  <a:lnTo>
                    <a:pt x="989" y="379"/>
                  </a:lnTo>
                  <a:lnTo>
                    <a:pt x="989" y="379"/>
                  </a:lnTo>
                  <a:lnTo>
                    <a:pt x="989" y="376"/>
                  </a:lnTo>
                  <a:lnTo>
                    <a:pt x="989" y="376"/>
                  </a:lnTo>
                  <a:lnTo>
                    <a:pt x="991" y="376"/>
                  </a:lnTo>
                  <a:lnTo>
                    <a:pt x="991" y="376"/>
                  </a:lnTo>
                  <a:lnTo>
                    <a:pt x="991" y="376"/>
                  </a:lnTo>
                  <a:lnTo>
                    <a:pt x="991" y="379"/>
                  </a:lnTo>
                  <a:lnTo>
                    <a:pt x="991" y="379"/>
                  </a:lnTo>
                  <a:lnTo>
                    <a:pt x="991" y="379"/>
                  </a:lnTo>
                  <a:lnTo>
                    <a:pt x="989" y="379"/>
                  </a:lnTo>
                  <a:lnTo>
                    <a:pt x="989" y="379"/>
                  </a:lnTo>
                  <a:lnTo>
                    <a:pt x="989" y="379"/>
                  </a:lnTo>
                  <a:lnTo>
                    <a:pt x="987" y="379"/>
                  </a:lnTo>
                  <a:lnTo>
                    <a:pt x="987" y="379"/>
                  </a:lnTo>
                  <a:lnTo>
                    <a:pt x="989" y="381"/>
                  </a:lnTo>
                  <a:lnTo>
                    <a:pt x="991" y="383"/>
                  </a:lnTo>
                  <a:lnTo>
                    <a:pt x="991" y="383"/>
                  </a:lnTo>
                  <a:lnTo>
                    <a:pt x="994" y="386"/>
                  </a:lnTo>
                  <a:lnTo>
                    <a:pt x="994" y="386"/>
                  </a:lnTo>
                  <a:lnTo>
                    <a:pt x="994" y="386"/>
                  </a:lnTo>
                  <a:lnTo>
                    <a:pt x="994" y="388"/>
                  </a:lnTo>
                  <a:lnTo>
                    <a:pt x="994" y="390"/>
                  </a:lnTo>
                  <a:lnTo>
                    <a:pt x="996" y="390"/>
                  </a:lnTo>
                  <a:lnTo>
                    <a:pt x="996" y="390"/>
                  </a:lnTo>
                  <a:lnTo>
                    <a:pt x="996" y="390"/>
                  </a:lnTo>
                  <a:lnTo>
                    <a:pt x="996" y="393"/>
                  </a:lnTo>
                  <a:lnTo>
                    <a:pt x="996" y="393"/>
                  </a:lnTo>
                  <a:lnTo>
                    <a:pt x="994" y="395"/>
                  </a:lnTo>
                  <a:lnTo>
                    <a:pt x="994" y="398"/>
                  </a:lnTo>
                  <a:lnTo>
                    <a:pt x="991" y="400"/>
                  </a:lnTo>
                  <a:lnTo>
                    <a:pt x="991" y="400"/>
                  </a:lnTo>
                  <a:lnTo>
                    <a:pt x="991" y="400"/>
                  </a:lnTo>
                  <a:lnTo>
                    <a:pt x="989" y="400"/>
                  </a:lnTo>
                  <a:lnTo>
                    <a:pt x="989" y="400"/>
                  </a:lnTo>
                  <a:lnTo>
                    <a:pt x="987" y="400"/>
                  </a:lnTo>
                  <a:lnTo>
                    <a:pt x="987" y="402"/>
                  </a:lnTo>
                  <a:lnTo>
                    <a:pt x="989" y="402"/>
                  </a:lnTo>
                  <a:lnTo>
                    <a:pt x="987" y="402"/>
                  </a:lnTo>
                  <a:lnTo>
                    <a:pt x="987" y="405"/>
                  </a:lnTo>
                  <a:lnTo>
                    <a:pt x="980" y="402"/>
                  </a:lnTo>
                  <a:lnTo>
                    <a:pt x="980" y="400"/>
                  </a:lnTo>
                  <a:lnTo>
                    <a:pt x="980" y="400"/>
                  </a:lnTo>
                  <a:lnTo>
                    <a:pt x="977" y="400"/>
                  </a:lnTo>
                  <a:lnTo>
                    <a:pt x="977" y="400"/>
                  </a:lnTo>
                  <a:lnTo>
                    <a:pt x="977" y="402"/>
                  </a:lnTo>
                  <a:lnTo>
                    <a:pt x="977" y="402"/>
                  </a:lnTo>
                  <a:lnTo>
                    <a:pt x="977" y="402"/>
                  </a:lnTo>
                  <a:lnTo>
                    <a:pt x="977" y="402"/>
                  </a:lnTo>
                  <a:lnTo>
                    <a:pt x="977" y="405"/>
                  </a:lnTo>
                  <a:lnTo>
                    <a:pt x="975" y="405"/>
                  </a:lnTo>
                  <a:lnTo>
                    <a:pt x="975" y="405"/>
                  </a:lnTo>
                  <a:lnTo>
                    <a:pt x="975" y="405"/>
                  </a:lnTo>
                  <a:lnTo>
                    <a:pt x="975" y="407"/>
                  </a:lnTo>
                  <a:lnTo>
                    <a:pt x="975" y="407"/>
                  </a:lnTo>
                  <a:lnTo>
                    <a:pt x="975" y="409"/>
                  </a:lnTo>
                  <a:lnTo>
                    <a:pt x="975" y="409"/>
                  </a:lnTo>
                  <a:lnTo>
                    <a:pt x="975" y="409"/>
                  </a:lnTo>
                  <a:lnTo>
                    <a:pt x="975" y="409"/>
                  </a:lnTo>
                  <a:lnTo>
                    <a:pt x="975" y="407"/>
                  </a:lnTo>
                  <a:lnTo>
                    <a:pt x="975" y="407"/>
                  </a:lnTo>
                  <a:lnTo>
                    <a:pt x="977" y="407"/>
                  </a:lnTo>
                  <a:lnTo>
                    <a:pt x="977" y="407"/>
                  </a:lnTo>
                  <a:lnTo>
                    <a:pt x="980" y="407"/>
                  </a:lnTo>
                  <a:lnTo>
                    <a:pt x="984" y="409"/>
                  </a:lnTo>
                  <a:lnTo>
                    <a:pt x="984" y="409"/>
                  </a:lnTo>
                  <a:lnTo>
                    <a:pt x="982" y="409"/>
                  </a:lnTo>
                  <a:lnTo>
                    <a:pt x="982" y="409"/>
                  </a:lnTo>
                  <a:lnTo>
                    <a:pt x="982" y="409"/>
                  </a:lnTo>
                  <a:lnTo>
                    <a:pt x="982" y="409"/>
                  </a:lnTo>
                  <a:lnTo>
                    <a:pt x="982" y="409"/>
                  </a:lnTo>
                  <a:lnTo>
                    <a:pt x="984" y="409"/>
                  </a:lnTo>
                  <a:lnTo>
                    <a:pt x="982" y="412"/>
                  </a:lnTo>
                  <a:lnTo>
                    <a:pt x="982" y="412"/>
                  </a:lnTo>
                  <a:lnTo>
                    <a:pt x="982" y="412"/>
                  </a:lnTo>
                  <a:lnTo>
                    <a:pt x="982" y="412"/>
                  </a:lnTo>
                  <a:lnTo>
                    <a:pt x="984" y="412"/>
                  </a:lnTo>
                  <a:lnTo>
                    <a:pt x="984" y="414"/>
                  </a:lnTo>
                  <a:lnTo>
                    <a:pt x="984" y="417"/>
                  </a:lnTo>
                  <a:lnTo>
                    <a:pt x="987" y="417"/>
                  </a:lnTo>
                  <a:lnTo>
                    <a:pt x="987" y="419"/>
                  </a:lnTo>
                  <a:lnTo>
                    <a:pt x="987" y="419"/>
                  </a:lnTo>
                  <a:lnTo>
                    <a:pt x="989" y="421"/>
                  </a:lnTo>
                  <a:lnTo>
                    <a:pt x="987" y="428"/>
                  </a:lnTo>
                  <a:lnTo>
                    <a:pt x="987" y="431"/>
                  </a:lnTo>
                  <a:lnTo>
                    <a:pt x="989" y="440"/>
                  </a:lnTo>
                  <a:lnTo>
                    <a:pt x="991" y="445"/>
                  </a:lnTo>
                  <a:lnTo>
                    <a:pt x="989" y="450"/>
                  </a:lnTo>
                  <a:lnTo>
                    <a:pt x="989" y="452"/>
                  </a:lnTo>
                  <a:lnTo>
                    <a:pt x="987" y="452"/>
                  </a:lnTo>
                  <a:lnTo>
                    <a:pt x="987" y="452"/>
                  </a:lnTo>
                  <a:lnTo>
                    <a:pt x="984" y="457"/>
                  </a:lnTo>
                  <a:lnTo>
                    <a:pt x="984" y="457"/>
                  </a:lnTo>
                  <a:lnTo>
                    <a:pt x="982" y="457"/>
                  </a:lnTo>
                  <a:lnTo>
                    <a:pt x="982" y="457"/>
                  </a:lnTo>
                  <a:lnTo>
                    <a:pt x="982" y="459"/>
                  </a:lnTo>
                  <a:lnTo>
                    <a:pt x="982" y="459"/>
                  </a:lnTo>
                  <a:lnTo>
                    <a:pt x="977" y="464"/>
                  </a:lnTo>
                  <a:lnTo>
                    <a:pt x="973" y="464"/>
                  </a:lnTo>
                  <a:lnTo>
                    <a:pt x="973" y="464"/>
                  </a:lnTo>
                  <a:lnTo>
                    <a:pt x="970" y="464"/>
                  </a:lnTo>
                  <a:lnTo>
                    <a:pt x="970" y="464"/>
                  </a:lnTo>
                  <a:lnTo>
                    <a:pt x="970" y="464"/>
                  </a:lnTo>
                  <a:lnTo>
                    <a:pt x="970" y="464"/>
                  </a:lnTo>
                  <a:lnTo>
                    <a:pt x="970" y="464"/>
                  </a:lnTo>
                  <a:lnTo>
                    <a:pt x="970" y="464"/>
                  </a:lnTo>
                  <a:lnTo>
                    <a:pt x="968" y="464"/>
                  </a:lnTo>
                  <a:lnTo>
                    <a:pt x="968" y="464"/>
                  </a:lnTo>
                  <a:lnTo>
                    <a:pt x="968" y="464"/>
                  </a:lnTo>
                  <a:lnTo>
                    <a:pt x="965" y="464"/>
                  </a:lnTo>
                  <a:lnTo>
                    <a:pt x="965" y="464"/>
                  </a:lnTo>
                  <a:lnTo>
                    <a:pt x="965" y="464"/>
                  </a:lnTo>
                  <a:lnTo>
                    <a:pt x="951" y="464"/>
                  </a:lnTo>
                  <a:lnTo>
                    <a:pt x="951" y="464"/>
                  </a:lnTo>
                  <a:lnTo>
                    <a:pt x="951" y="464"/>
                  </a:lnTo>
                  <a:lnTo>
                    <a:pt x="954" y="464"/>
                  </a:lnTo>
                  <a:lnTo>
                    <a:pt x="954" y="464"/>
                  </a:lnTo>
                  <a:lnTo>
                    <a:pt x="954" y="464"/>
                  </a:lnTo>
                  <a:lnTo>
                    <a:pt x="954" y="461"/>
                  </a:lnTo>
                  <a:lnTo>
                    <a:pt x="954" y="461"/>
                  </a:lnTo>
                  <a:lnTo>
                    <a:pt x="956" y="461"/>
                  </a:lnTo>
                  <a:lnTo>
                    <a:pt x="956" y="461"/>
                  </a:lnTo>
                  <a:lnTo>
                    <a:pt x="954" y="461"/>
                  </a:lnTo>
                  <a:lnTo>
                    <a:pt x="954" y="461"/>
                  </a:lnTo>
                  <a:lnTo>
                    <a:pt x="954" y="459"/>
                  </a:lnTo>
                  <a:lnTo>
                    <a:pt x="954" y="459"/>
                  </a:lnTo>
                  <a:lnTo>
                    <a:pt x="951" y="459"/>
                  </a:lnTo>
                  <a:lnTo>
                    <a:pt x="951" y="459"/>
                  </a:lnTo>
                  <a:lnTo>
                    <a:pt x="951" y="459"/>
                  </a:lnTo>
                  <a:lnTo>
                    <a:pt x="949" y="457"/>
                  </a:lnTo>
                  <a:lnTo>
                    <a:pt x="949" y="457"/>
                  </a:lnTo>
                  <a:lnTo>
                    <a:pt x="949" y="457"/>
                  </a:lnTo>
                  <a:lnTo>
                    <a:pt x="949" y="457"/>
                  </a:lnTo>
                  <a:lnTo>
                    <a:pt x="947" y="457"/>
                  </a:lnTo>
                  <a:lnTo>
                    <a:pt x="949" y="459"/>
                  </a:lnTo>
                  <a:lnTo>
                    <a:pt x="949" y="461"/>
                  </a:lnTo>
                  <a:lnTo>
                    <a:pt x="947" y="461"/>
                  </a:lnTo>
                  <a:lnTo>
                    <a:pt x="947" y="461"/>
                  </a:lnTo>
                  <a:lnTo>
                    <a:pt x="947" y="461"/>
                  </a:lnTo>
                  <a:lnTo>
                    <a:pt x="947" y="464"/>
                  </a:lnTo>
                  <a:lnTo>
                    <a:pt x="944" y="464"/>
                  </a:lnTo>
                  <a:lnTo>
                    <a:pt x="944" y="464"/>
                  </a:lnTo>
                  <a:lnTo>
                    <a:pt x="944" y="466"/>
                  </a:lnTo>
                  <a:lnTo>
                    <a:pt x="937" y="473"/>
                  </a:lnTo>
                  <a:lnTo>
                    <a:pt x="935" y="476"/>
                  </a:lnTo>
                  <a:lnTo>
                    <a:pt x="932" y="476"/>
                  </a:lnTo>
                  <a:lnTo>
                    <a:pt x="932" y="476"/>
                  </a:lnTo>
                  <a:lnTo>
                    <a:pt x="930" y="476"/>
                  </a:lnTo>
                  <a:lnTo>
                    <a:pt x="930" y="476"/>
                  </a:lnTo>
                  <a:lnTo>
                    <a:pt x="930" y="478"/>
                  </a:lnTo>
                  <a:lnTo>
                    <a:pt x="930" y="478"/>
                  </a:lnTo>
                  <a:lnTo>
                    <a:pt x="930" y="478"/>
                  </a:lnTo>
                  <a:lnTo>
                    <a:pt x="930" y="480"/>
                  </a:lnTo>
                  <a:lnTo>
                    <a:pt x="928" y="480"/>
                  </a:lnTo>
                  <a:lnTo>
                    <a:pt x="928" y="480"/>
                  </a:lnTo>
                  <a:lnTo>
                    <a:pt x="928" y="480"/>
                  </a:lnTo>
                  <a:lnTo>
                    <a:pt x="925" y="480"/>
                  </a:lnTo>
                  <a:lnTo>
                    <a:pt x="925" y="483"/>
                  </a:lnTo>
                  <a:lnTo>
                    <a:pt x="925" y="483"/>
                  </a:lnTo>
                  <a:lnTo>
                    <a:pt x="923" y="483"/>
                  </a:lnTo>
                  <a:lnTo>
                    <a:pt x="923" y="483"/>
                  </a:lnTo>
                  <a:lnTo>
                    <a:pt x="918" y="483"/>
                  </a:lnTo>
                  <a:lnTo>
                    <a:pt x="916" y="485"/>
                  </a:lnTo>
                  <a:lnTo>
                    <a:pt x="916" y="483"/>
                  </a:lnTo>
                  <a:lnTo>
                    <a:pt x="916" y="483"/>
                  </a:lnTo>
                  <a:lnTo>
                    <a:pt x="913" y="480"/>
                  </a:lnTo>
                  <a:lnTo>
                    <a:pt x="913" y="480"/>
                  </a:lnTo>
                  <a:lnTo>
                    <a:pt x="911" y="478"/>
                  </a:lnTo>
                  <a:lnTo>
                    <a:pt x="911" y="478"/>
                  </a:lnTo>
                  <a:lnTo>
                    <a:pt x="909" y="480"/>
                  </a:lnTo>
                  <a:lnTo>
                    <a:pt x="909" y="483"/>
                  </a:lnTo>
                  <a:lnTo>
                    <a:pt x="904" y="483"/>
                  </a:lnTo>
                  <a:lnTo>
                    <a:pt x="904" y="485"/>
                  </a:lnTo>
                  <a:lnTo>
                    <a:pt x="904" y="483"/>
                  </a:lnTo>
                  <a:lnTo>
                    <a:pt x="909" y="480"/>
                  </a:lnTo>
                  <a:lnTo>
                    <a:pt x="909" y="480"/>
                  </a:lnTo>
                  <a:lnTo>
                    <a:pt x="909" y="478"/>
                  </a:lnTo>
                  <a:lnTo>
                    <a:pt x="911" y="478"/>
                  </a:lnTo>
                  <a:lnTo>
                    <a:pt x="911" y="478"/>
                  </a:lnTo>
                  <a:lnTo>
                    <a:pt x="911" y="478"/>
                  </a:lnTo>
                  <a:lnTo>
                    <a:pt x="911" y="478"/>
                  </a:lnTo>
                  <a:lnTo>
                    <a:pt x="909" y="478"/>
                  </a:lnTo>
                  <a:lnTo>
                    <a:pt x="909" y="478"/>
                  </a:lnTo>
                  <a:lnTo>
                    <a:pt x="909" y="478"/>
                  </a:lnTo>
                  <a:lnTo>
                    <a:pt x="909" y="478"/>
                  </a:lnTo>
                  <a:lnTo>
                    <a:pt x="909" y="476"/>
                  </a:lnTo>
                  <a:lnTo>
                    <a:pt x="909" y="476"/>
                  </a:lnTo>
                  <a:lnTo>
                    <a:pt x="909" y="476"/>
                  </a:lnTo>
                  <a:lnTo>
                    <a:pt x="909" y="473"/>
                  </a:lnTo>
                  <a:lnTo>
                    <a:pt x="909" y="473"/>
                  </a:lnTo>
                  <a:lnTo>
                    <a:pt x="909" y="473"/>
                  </a:lnTo>
                  <a:lnTo>
                    <a:pt x="906" y="473"/>
                  </a:lnTo>
                  <a:lnTo>
                    <a:pt x="906" y="473"/>
                  </a:lnTo>
                  <a:lnTo>
                    <a:pt x="906" y="471"/>
                  </a:lnTo>
                  <a:lnTo>
                    <a:pt x="906" y="471"/>
                  </a:lnTo>
                  <a:lnTo>
                    <a:pt x="906" y="471"/>
                  </a:lnTo>
                  <a:lnTo>
                    <a:pt x="906" y="471"/>
                  </a:lnTo>
                  <a:lnTo>
                    <a:pt x="904" y="471"/>
                  </a:lnTo>
                  <a:lnTo>
                    <a:pt x="902" y="469"/>
                  </a:lnTo>
                  <a:lnTo>
                    <a:pt x="897" y="466"/>
                  </a:lnTo>
                  <a:lnTo>
                    <a:pt x="890" y="469"/>
                  </a:lnTo>
                  <a:lnTo>
                    <a:pt x="890" y="469"/>
                  </a:lnTo>
                  <a:lnTo>
                    <a:pt x="887" y="471"/>
                  </a:lnTo>
                  <a:lnTo>
                    <a:pt x="887" y="471"/>
                  </a:lnTo>
                  <a:lnTo>
                    <a:pt x="885" y="471"/>
                  </a:lnTo>
                  <a:lnTo>
                    <a:pt x="885" y="473"/>
                  </a:lnTo>
                  <a:lnTo>
                    <a:pt x="883" y="473"/>
                  </a:lnTo>
                  <a:lnTo>
                    <a:pt x="885" y="473"/>
                  </a:lnTo>
                  <a:lnTo>
                    <a:pt x="885" y="473"/>
                  </a:lnTo>
                  <a:lnTo>
                    <a:pt x="885" y="476"/>
                  </a:lnTo>
                  <a:lnTo>
                    <a:pt x="885" y="476"/>
                  </a:lnTo>
                  <a:lnTo>
                    <a:pt x="890" y="478"/>
                  </a:lnTo>
                  <a:lnTo>
                    <a:pt x="890" y="478"/>
                  </a:lnTo>
                  <a:lnTo>
                    <a:pt x="890" y="480"/>
                  </a:lnTo>
                  <a:lnTo>
                    <a:pt x="890" y="480"/>
                  </a:lnTo>
                  <a:lnTo>
                    <a:pt x="890" y="480"/>
                  </a:lnTo>
                  <a:lnTo>
                    <a:pt x="890" y="480"/>
                  </a:lnTo>
                  <a:lnTo>
                    <a:pt x="890" y="480"/>
                  </a:lnTo>
                  <a:lnTo>
                    <a:pt x="887" y="480"/>
                  </a:lnTo>
                  <a:lnTo>
                    <a:pt x="887" y="480"/>
                  </a:lnTo>
                  <a:lnTo>
                    <a:pt x="887" y="480"/>
                  </a:lnTo>
                  <a:lnTo>
                    <a:pt x="887" y="480"/>
                  </a:lnTo>
                  <a:lnTo>
                    <a:pt x="887" y="480"/>
                  </a:lnTo>
                  <a:lnTo>
                    <a:pt x="887" y="480"/>
                  </a:lnTo>
                  <a:lnTo>
                    <a:pt x="885" y="480"/>
                  </a:lnTo>
                  <a:lnTo>
                    <a:pt x="885" y="480"/>
                  </a:lnTo>
                  <a:lnTo>
                    <a:pt x="885" y="480"/>
                  </a:lnTo>
                  <a:lnTo>
                    <a:pt x="885" y="480"/>
                  </a:lnTo>
                  <a:lnTo>
                    <a:pt x="885" y="480"/>
                  </a:lnTo>
                  <a:lnTo>
                    <a:pt x="885" y="480"/>
                  </a:lnTo>
                  <a:lnTo>
                    <a:pt x="885" y="480"/>
                  </a:lnTo>
                  <a:lnTo>
                    <a:pt x="885" y="478"/>
                  </a:lnTo>
                  <a:lnTo>
                    <a:pt x="880" y="478"/>
                  </a:lnTo>
                  <a:lnTo>
                    <a:pt x="880" y="478"/>
                  </a:lnTo>
                  <a:lnTo>
                    <a:pt x="878" y="480"/>
                  </a:lnTo>
                  <a:lnTo>
                    <a:pt x="878" y="480"/>
                  </a:lnTo>
                  <a:lnTo>
                    <a:pt x="876" y="485"/>
                  </a:lnTo>
                  <a:lnTo>
                    <a:pt x="876" y="485"/>
                  </a:lnTo>
                  <a:lnTo>
                    <a:pt x="873" y="488"/>
                  </a:lnTo>
                  <a:lnTo>
                    <a:pt x="873" y="488"/>
                  </a:lnTo>
                  <a:lnTo>
                    <a:pt x="873" y="488"/>
                  </a:lnTo>
                  <a:lnTo>
                    <a:pt x="873" y="488"/>
                  </a:lnTo>
                  <a:lnTo>
                    <a:pt x="873" y="488"/>
                  </a:lnTo>
                  <a:lnTo>
                    <a:pt x="873" y="490"/>
                  </a:lnTo>
                  <a:lnTo>
                    <a:pt x="873" y="490"/>
                  </a:lnTo>
                  <a:lnTo>
                    <a:pt x="873" y="492"/>
                  </a:lnTo>
                  <a:lnTo>
                    <a:pt x="876" y="492"/>
                  </a:lnTo>
                  <a:lnTo>
                    <a:pt x="876" y="492"/>
                  </a:lnTo>
                  <a:lnTo>
                    <a:pt x="876" y="492"/>
                  </a:lnTo>
                  <a:lnTo>
                    <a:pt x="873" y="492"/>
                  </a:lnTo>
                  <a:lnTo>
                    <a:pt x="873" y="492"/>
                  </a:lnTo>
                  <a:lnTo>
                    <a:pt x="873" y="492"/>
                  </a:lnTo>
                  <a:lnTo>
                    <a:pt x="873" y="492"/>
                  </a:lnTo>
                  <a:lnTo>
                    <a:pt x="873" y="492"/>
                  </a:lnTo>
                  <a:lnTo>
                    <a:pt x="873" y="492"/>
                  </a:lnTo>
                  <a:lnTo>
                    <a:pt x="873" y="492"/>
                  </a:lnTo>
                  <a:lnTo>
                    <a:pt x="873" y="492"/>
                  </a:lnTo>
                  <a:lnTo>
                    <a:pt x="873" y="495"/>
                  </a:lnTo>
                  <a:lnTo>
                    <a:pt x="873" y="495"/>
                  </a:lnTo>
                  <a:lnTo>
                    <a:pt x="873" y="495"/>
                  </a:lnTo>
                  <a:lnTo>
                    <a:pt x="873" y="495"/>
                  </a:lnTo>
                  <a:lnTo>
                    <a:pt x="873" y="495"/>
                  </a:lnTo>
                  <a:lnTo>
                    <a:pt x="873" y="495"/>
                  </a:lnTo>
                  <a:lnTo>
                    <a:pt x="871" y="495"/>
                  </a:lnTo>
                  <a:lnTo>
                    <a:pt x="873" y="497"/>
                  </a:lnTo>
                  <a:lnTo>
                    <a:pt x="873" y="497"/>
                  </a:lnTo>
                  <a:lnTo>
                    <a:pt x="873" y="499"/>
                  </a:lnTo>
                  <a:lnTo>
                    <a:pt x="873" y="499"/>
                  </a:lnTo>
                  <a:lnTo>
                    <a:pt x="873" y="502"/>
                  </a:lnTo>
                  <a:lnTo>
                    <a:pt x="873" y="502"/>
                  </a:lnTo>
                  <a:lnTo>
                    <a:pt x="876" y="502"/>
                  </a:lnTo>
                  <a:lnTo>
                    <a:pt x="878" y="499"/>
                  </a:lnTo>
                  <a:lnTo>
                    <a:pt x="878" y="499"/>
                  </a:lnTo>
                  <a:lnTo>
                    <a:pt x="880" y="497"/>
                  </a:lnTo>
                  <a:lnTo>
                    <a:pt x="880" y="497"/>
                  </a:lnTo>
                  <a:lnTo>
                    <a:pt x="883" y="497"/>
                  </a:lnTo>
                  <a:lnTo>
                    <a:pt x="883" y="497"/>
                  </a:lnTo>
                  <a:lnTo>
                    <a:pt x="876" y="504"/>
                  </a:lnTo>
                  <a:lnTo>
                    <a:pt x="873" y="504"/>
                  </a:lnTo>
                  <a:lnTo>
                    <a:pt x="873" y="504"/>
                  </a:lnTo>
                  <a:lnTo>
                    <a:pt x="871" y="504"/>
                  </a:lnTo>
                  <a:lnTo>
                    <a:pt x="871" y="504"/>
                  </a:lnTo>
                  <a:lnTo>
                    <a:pt x="871" y="506"/>
                  </a:lnTo>
                  <a:lnTo>
                    <a:pt x="871" y="506"/>
                  </a:lnTo>
                  <a:lnTo>
                    <a:pt x="871" y="506"/>
                  </a:lnTo>
                  <a:lnTo>
                    <a:pt x="871" y="506"/>
                  </a:lnTo>
                  <a:lnTo>
                    <a:pt x="871" y="506"/>
                  </a:lnTo>
                  <a:lnTo>
                    <a:pt x="873" y="506"/>
                  </a:lnTo>
                  <a:lnTo>
                    <a:pt x="873" y="509"/>
                  </a:lnTo>
                  <a:lnTo>
                    <a:pt x="871" y="509"/>
                  </a:lnTo>
                  <a:lnTo>
                    <a:pt x="871" y="511"/>
                  </a:lnTo>
                  <a:lnTo>
                    <a:pt x="871" y="511"/>
                  </a:lnTo>
                  <a:lnTo>
                    <a:pt x="873" y="511"/>
                  </a:lnTo>
                  <a:lnTo>
                    <a:pt x="873" y="511"/>
                  </a:lnTo>
                  <a:lnTo>
                    <a:pt x="873" y="511"/>
                  </a:lnTo>
                  <a:lnTo>
                    <a:pt x="876" y="511"/>
                  </a:lnTo>
                  <a:lnTo>
                    <a:pt x="876" y="511"/>
                  </a:lnTo>
                  <a:lnTo>
                    <a:pt x="876" y="509"/>
                  </a:lnTo>
                  <a:lnTo>
                    <a:pt x="876" y="509"/>
                  </a:lnTo>
                  <a:lnTo>
                    <a:pt x="876" y="509"/>
                  </a:lnTo>
                  <a:lnTo>
                    <a:pt x="876" y="511"/>
                  </a:lnTo>
                  <a:lnTo>
                    <a:pt x="876" y="511"/>
                  </a:lnTo>
                  <a:lnTo>
                    <a:pt x="876" y="514"/>
                  </a:lnTo>
                  <a:lnTo>
                    <a:pt x="876" y="514"/>
                  </a:lnTo>
                  <a:lnTo>
                    <a:pt x="878" y="514"/>
                  </a:lnTo>
                  <a:lnTo>
                    <a:pt x="878" y="514"/>
                  </a:lnTo>
                  <a:lnTo>
                    <a:pt x="878" y="516"/>
                  </a:lnTo>
                  <a:lnTo>
                    <a:pt x="876" y="516"/>
                  </a:lnTo>
                  <a:lnTo>
                    <a:pt x="876" y="516"/>
                  </a:lnTo>
                  <a:lnTo>
                    <a:pt x="876" y="516"/>
                  </a:lnTo>
                  <a:lnTo>
                    <a:pt x="876" y="516"/>
                  </a:lnTo>
                  <a:lnTo>
                    <a:pt x="873" y="516"/>
                  </a:lnTo>
                  <a:lnTo>
                    <a:pt x="873" y="518"/>
                  </a:lnTo>
                  <a:lnTo>
                    <a:pt x="873" y="518"/>
                  </a:lnTo>
                  <a:lnTo>
                    <a:pt x="873" y="516"/>
                  </a:lnTo>
                  <a:lnTo>
                    <a:pt x="873" y="516"/>
                  </a:lnTo>
                  <a:lnTo>
                    <a:pt x="876" y="516"/>
                  </a:lnTo>
                  <a:lnTo>
                    <a:pt x="876" y="516"/>
                  </a:lnTo>
                  <a:lnTo>
                    <a:pt x="876" y="514"/>
                  </a:lnTo>
                  <a:lnTo>
                    <a:pt x="876" y="514"/>
                  </a:lnTo>
                  <a:lnTo>
                    <a:pt x="873" y="514"/>
                  </a:lnTo>
                  <a:lnTo>
                    <a:pt x="873" y="514"/>
                  </a:lnTo>
                  <a:lnTo>
                    <a:pt x="873" y="514"/>
                  </a:lnTo>
                  <a:lnTo>
                    <a:pt x="873" y="511"/>
                  </a:lnTo>
                  <a:lnTo>
                    <a:pt x="871" y="511"/>
                  </a:lnTo>
                  <a:lnTo>
                    <a:pt x="871" y="511"/>
                  </a:lnTo>
                  <a:lnTo>
                    <a:pt x="871" y="509"/>
                  </a:lnTo>
                  <a:lnTo>
                    <a:pt x="871" y="509"/>
                  </a:lnTo>
                  <a:lnTo>
                    <a:pt x="871" y="509"/>
                  </a:lnTo>
                  <a:lnTo>
                    <a:pt x="871" y="509"/>
                  </a:lnTo>
                  <a:lnTo>
                    <a:pt x="871" y="509"/>
                  </a:lnTo>
                  <a:lnTo>
                    <a:pt x="871" y="506"/>
                  </a:lnTo>
                  <a:lnTo>
                    <a:pt x="871" y="506"/>
                  </a:lnTo>
                  <a:lnTo>
                    <a:pt x="868" y="506"/>
                  </a:lnTo>
                  <a:lnTo>
                    <a:pt x="866" y="506"/>
                  </a:lnTo>
                  <a:lnTo>
                    <a:pt x="866" y="506"/>
                  </a:lnTo>
                  <a:lnTo>
                    <a:pt x="864" y="506"/>
                  </a:lnTo>
                  <a:lnTo>
                    <a:pt x="864" y="506"/>
                  </a:lnTo>
                  <a:lnTo>
                    <a:pt x="861" y="509"/>
                  </a:lnTo>
                  <a:lnTo>
                    <a:pt x="859" y="511"/>
                  </a:lnTo>
                  <a:lnTo>
                    <a:pt x="857" y="511"/>
                  </a:lnTo>
                  <a:lnTo>
                    <a:pt x="857" y="514"/>
                  </a:lnTo>
                  <a:lnTo>
                    <a:pt x="857" y="514"/>
                  </a:lnTo>
                  <a:lnTo>
                    <a:pt x="857" y="516"/>
                  </a:lnTo>
                  <a:lnTo>
                    <a:pt x="852" y="518"/>
                  </a:lnTo>
                  <a:lnTo>
                    <a:pt x="847" y="525"/>
                  </a:lnTo>
                  <a:lnTo>
                    <a:pt x="845" y="525"/>
                  </a:lnTo>
                  <a:lnTo>
                    <a:pt x="845" y="528"/>
                  </a:lnTo>
                  <a:lnTo>
                    <a:pt x="842" y="528"/>
                  </a:lnTo>
                  <a:lnTo>
                    <a:pt x="842" y="528"/>
                  </a:lnTo>
                  <a:lnTo>
                    <a:pt x="842" y="528"/>
                  </a:lnTo>
                  <a:lnTo>
                    <a:pt x="842" y="530"/>
                  </a:lnTo>
                  <a:lnTo>
                    <a:pt x="842" y="530"/>
                  </a:lnTo>
                  <a:lnTo>
                    <a:pt x="842" y="530"/>
                  </a:lnTo>
                  <a:lnTo>
                    <a:pt x="840" y="532"/>
                  </a:lnTo>
                  <a:lnTo>
                    <a:pt x="840" y="535"/>
                  </a:lnTo>
                  <a:lnTo>
                    <a:pt x="840" y="535"/>
                  </a:lnTo>
                  <a:lnTo>
                    <a:pt x="840" y="537"/>
                  </a:lnTo>
                  <a:lnTo>
                    <a:pt x="840" y="540"/>
                  </a:lnTo>
                  <a:lnTo>
                    <a:pt x="842" y="540"/>
                  </a:lnTo>
                  <a:lnTo>
                    <a:pt x="842" y="542"/>
                  </a:lnTo>
                  <a:lnTo>
                    <a:pt x="842" y="544"/>
                  </a:lnTo>
                  <a:lnTo>
                    <a:pt x="842" y="544"/>
                  </a:lnTo>
                  <a:lnTo>
                    <a:pt x="842" y="544"/>
                  </a:lnTo>
                  <a:lnTo>
                    <a:pt x="840" y="544"/>
                  </a:lnTo>
                  <a:lnTo>
                    <a:pt x="840" y="544"/>
                  </a:lnTo>
                  <a:lnTo>
                    <a:pt x="838" y="544"/>
                  </a:lnTo>
                  <a:lnTo>
                    <a:pt x="838" y="544"/>
                  </a:lnTo>
                  <a:lnTo>
                    <a:pt x="838" y="544"/>
                  </a:lnTo>
                  <a:lnTo>
                    <a:pt x="835" y="544"/>
                  </a:lnTo>
                  <a:lnTo>
                    <a:pt x="835" y="544"/>
                  </a:lnTo>
                  <a:lnTo>
                    <a:pt x="833" y="544"/>
                  </a:lnTo>
                  <a:lnTo>
                    <a:pt x="828" y="544"/>
                  </a:lnTo>
                  <a:lnTo>
                    <a:pt x="828" y="547"/>
                  </a:lnTo>
                  <a:lnTo>
                    <a:pt x="831" y="547"/>
                  </a:lnTo>
                  <a:lnTo>
                    <a:pt x="831" y="549"/>
                  </a:lnTo>
                  <a:lnTo>
                    <a:pt x="831" y="549"/>
                  </a:lnTo>
                  <a:lnTo>
                    <a:pt x="831" y="551"/>
                  </a:lnTo>
                  <a:lnTo>
                    <a:pt x="833" y="551"/>
                  </a:lnTo>
                  <a:lnTo>
                    <a:pt x="833" y="551"/>
                  </a:lnTo>
                  <a:lnTo>
                    <a:pt x="833" y="551"/>
                  </a:lnTo>
                  <a:lnTo>
                    <a:pt x="833" y="551"/>
                  </a:lnTo>
                  <a:lnTo>
                    <a:pt x="833" y="551"/>
                  </a:lnTo>
                  <a:lnTo>
                    <a:pt x="835" y="551"/>
                  </a:lnTo>
                  <a:lnTo>
                    <a:pt x="835" y="554"/>
                  </a:lnTo>
                  <a:lnTo>
                    <a:pt x="835" y="554"/>
                  </a:lnTo>
                  <a:lnTo>
                    <a:pt x="835" y="554"/>
                  </a:lnTo>
                  <a:lnTo>
                    <a:pt x="838" y="554"/>
                  </a:lnTo>
                  <a:lnTo>
                    <a:pt x="835" y="554"/>
                  </a:lnTo>
                  <a:lnTo>
                    <a:pt x="828" y="554"/>
                  </a:lnTo>
                  <a:lnTo>
                    <a:pt x="828" y="554"/>
                  </a:lnTo>
                  <a:lnTo>
                    <a:pt x="828" y="554"/>
                  </a:lnTo>
                  <a:lnTo>
                    <a:pt x="826" y="554"/>
                  </a:lnTo>
                  <a:lnTo>
                    <a:pt x="826" y="554"/>
                  </a:lnTo>
                  <a:lnTo>
                    <a:pt x="826" y="554"/>
                  </a:lnTo>
                  <a:lnTo>
                    <a:pt x="826" y="554"/>
                  </a:lnTo>
                  <a:lnTo>
                    <a:pt x="826" y="554"/>
                  </a:lnTo>
                  <a:lnTo>
                    <a:pt x="826" y="549"/>
                  </a:lnTo>
                  <a:lnTo>
                    <a:pt x="826" y="549"/>
                  </a:lnTo>
                  <a:lnTo>
                    <a:pt x="826" y="551"/>
                  </a:lnTo>
                  <a:lnTo>
                    <a:pt x="826" y="551"/>
                  </a:lnTo>
                  <a:lnTo>
                    <a:pt x="826" y="554"/>
                  </a:lnTo>
                  <a:lnTo>
                    <a:pt x="824" y="556"/>
                  </a:lnTo>
                  <a:lnTo>
                    <a:pt x="824" y="556"/>
                  </a:lnTo>
                  <a:lnTo>
                    <a:pt x="824" y="556"/>
                  </a:lnTo>
                  <a:lnTo>
                    <a:pt x="824" y="556"/>
                  </a:lnTo>
                  <a:lnTo>
                    <a:pt x="824" y="556"/>
                  </a:lnTo>
                  <a:lnTo>
                    <a:pt x="824" y="561"/>
                  </a:lnTo>
                  <a:lnTo>
                    <a:pt x="826" y="563"/>
                  </a:lnTo>
                  <a:lnTo>
                    <a:pt x="826" y="563"/>
                  </a:lnTo>
                  <a:lnTo>
                    <a:pt x="826" y="563"/>
                  </a:lnTo>
                  <a:lnTo>
                    <a:pt x="826" y="563"/>
                  </a:lnTo>
                  <a:lnTo>
                    <a:pt x="826" y="561"/>
                  </a:lnTo>
                  <a:lnTo>
                    <a:pt x="826" y="561"/>
                  </a:lnTo>
                  <a:lnTo>
                    <a:pt x="828" y="561"/>
                  </a:lnTo>
                  <a:lnTo>
                    <a:pt x="831" y="561"/>
                  </a:lnTo>
                  <a:lnTo>
                    <a:pt x="831" y="561"/>
                  </a:lnTo>
                  <a:lnTo>
                    <a:pt x="833" y="561"/>
                  </a:lnTo>
                  <a:lnTo>
                    <a:pt x="833" y="561"/>
                  </a:lnTo>
                  <a:lnTo>
                    <a:pt x="833" y="561"/>
                  </a:lnTo>
                  <a:lnTo>
                    <a:pt x="833" y="563"/>
                  </a:lnTo>
                  <a:lnTo>
                    <a:pt x="835" y="563"/>
                  </a:lnTo>
                  <a:lnTo>
                    <a:pt x="835" y="566"/>
                  </a:lnTo>
                  <a:lnTo>
                    <a:pt x="835" y="566"/>
                  </a:lnTo>
                  <a:lnTo>
                    <a:pt x="835" y="566"/>
                  </a:lnTo>
                  <a:lnTo>
                    <a:pt x="835" y="566"/>
                  </a:lnTo>
                  <a:lnTo>
                    <a:pt x="833" y="568"/>
                  </a:lnTo>
                  <a:lnTo>
                    <a:pt x="833" y="568"/>
                  </a:lnTo>
                  <a:lnTo>
                    <a:pt x="833" y="568"/>
                  </a:lnTo>
                  <a:lnTo>
                    <a:pt x="833" y="568"/>
                  </a:lnTo>
                  <a:lnTo>
                    <a:pt x="831" y="568"/>
                  </a:lnTo>
                  <a:lnTo>
                    <a:pt x="831" y="568"/>
                  </a:lnTo>
                  <a:lnTo>
                    <a:pt x="828" y="570"/>
                  </a:lnTo>
                  <a:lnTo>
                    <a:pt x="831" y="573"/>
                  </a:lnTo>
                  <a:lnTo>
                    <a:pt x="831" y="575"/>
                  </a:lnTo>
                  <a:lnTo>
                    <a:pt x="831" y="575"/>
                  </a:lnTo>
                  <a:lnTo>
                    <a:pt x="835" y="577"/>
                  </a:lnTo>
                  <a:lnTo>
                    <a:pt x="835" y="577"/>
                  </a:lnTo>
                  <a:lnTo>
                    <a:pt x="838" y="577"/>
                  </a:lnTo>
                  <a:lnTo>
                    <a:pt x="835" y="577"/>
                  </a:lnTo>
                  <a:lnTo>
                    <a:pt x="835" y="580"/>
                  </a:lnTo>
                  <a:lnTo>
                    <a:pt x="835" y="580"/>
                  </a:lnTo>
                  <a:lnTo>
                    <a:pt x="838" y="580"/>
                  </a:lnTo>
                  <a:lnTo>
                    <a:pt x="835" y="580"/>
                  </a:lnTo>
                  <a:lnTo>
                    <a:pt x="835" y="580"/>
                  </a:lnTo>
                  <a:lnTo>
                    <a:pt x="835" y="580"/>
                  </a:lnTo>
                  <a:lnTo>
                    <a:pt x="835" y="582"/>
                  </a:lnTo>
                  <a:lnTo>
                    <a:pt x="835" y="582"/>
                  </a:lnTo>
                  <a:lnTo>
                    <a:pt x="835" y="582"/>
                  </a:lnTo>
                  <a:lnTo>
                    <a:pt x="835" y="582"/>
                  </a:lnTo>
                  <a:lnTo>
                    <a:pt x="835" y="582"/>
                  </a:lnTo>
                  <a:lnTo>
                    <a:pt x="835" y="585"/>
                  </a:lnTo>
                  <a:lnTo>
                    <a:pt x="835" y="585"/>
                  </a:lnTo>
                  <a:lnTo>
                    <a:pt x="835" y="585"/>
                  </a:lnTo>
                  <a:lnTo>
                    <a:pt x="835" y="585"/>
                  </a:lnTo>
                  <a:lnTo>
                    <a:pt x="835" y="585"/>
                  </a:lnTo>
                  <a:lnTo>
                    <a:pt x="835" y="587"/>
                  </a:lnTo>
                  <a:lnTo>
                    <a:pt x="835" y="587"/>
                  </a:lnTo>
                  <a:lnTo>
                    <a:pt x="835" y="589"/>
                  </a:lnTo>
                  <a:lnTo>
                    <a:pt x="838" y="589"/>
                  </a:lnTo>
                  <a:lnTo>
                    <a:pt x="838" y="589"/>
                  </a:lnTo>
                  <a:lnTo>
                    <a:pt x="840" y="592"/>
                  </a:lnTo>
                  <a:lnTo>
                    <a:pt x="840" y="592"/>
                  </a:lnTo>
                  <a:lnTo>
                    <a:pt x="842" y="592"/>
                  </a:lnTo>
                  <a:lnTo>
                    <a:pt x="842" y="592"/>
                  </a:lnTo>
                  <a:lnTo>
                    <a:pt x="842" y="589"/>
                  </a:lnTo>
                  <a:lnTo>
                    <a:pt x="842" y="589"/>
                  </a:lnTo>
                  <a:lnTo>
                    <a:pt x="842" y="589"/>
                  </a:lnTo>
                  <a:lnTo>
                    <a:pt x="842" y="587"/>
                  </a:lnTo>
                  <a:lnTo>
                    <a:pt x="842" y="587"/>
                  </a:lnTo>
                  <a:lnTo>
                    <a:pt x="842" y="585"/>
                  </a:lnTo>
                  <a:lnTo>
                    <a:pt x="842" y="582"/>
                  </a:lnTo>
                  <a:lnTo>
                    <a:pt x="845" y="582"/>
                  </a:lnTo>
                  <a:lnTo>
                    <a:pt x="845" y="582"/>
                  </a:lnTo>
                  <a:lnTo>
                    <a:pt x="847" y="580"/>
                  </a:lnTo>
                  <a:lnTo>
                    <a:pt x="847" y="580"/>
                  </a:lnTo>
                  <a:lnTo>
                    <a:pt x="847" y="580"/>
                  </a:lnTo>
                  <a:lnTo>
                    <a:pt x="847" y="580"/>
                  </a:lnTo>
                  <a:lnTo>
                    <a:pt x="847" y="580"/>
                  </a:lnTo>
                  <a:lnTo>
                    <a:pt x="847" y="577"/>
                  </a:lnTo>
                  <a:lnTo>
                    <a:pt x="847" y="577"/>
                  </a:lnTo>
                  <a:lnTo>
                    <a:pt x="847" y="577"/>
                  </a:lnTo>
                  <a:lnTo>
                    <a:pt x="847" y="577"/>
                  </a:lnTo>
                  <a:lnTo>
                    <a:pt x="847" y="577"/>
                  </a:lnTo>
                  <a:lnTo>
                    <a:pt x="847" y="577"/>
                  </a:lnTo>
                  <a:lnTo>
                    <a:pt x="847" y="575"/>
                  </a:lnTo>
                  <a:lnTo>
                    <a:pt x="847" y="575"/>
                  </a:lnTo>
                  <a:lnTo>
                    <a:pt x="847" y="575"/>
                  </a:lnTo>
                  <a:lnTo>
                    <a:pt x="847" y="575"/>
                  </a:lnTo>
                  <a:lnTo>
                    <a:pt x="850" y="575"/>
                  </a:lnTo>
                  <a:lnTo>
                    <a:pt x="850" y="575"/>
                  </a:lnTo>
                  <a:lnTo>
                    <a:pt x="850" y="575"/>
                  </a:lnTo>
                  <a:lnTo>
                    <a:pt x="850" y="573"/>
                  </a:lnTo>
                  <a:lnTo>
                    <a:pt x="850" y="573"/>
                  </a:lnTo>
                  <a:lnTo>
                    <a:pt x="852" y="573"/>
                  </a:lnTo>
                  <a:lnTo>
                    <a:pt x="852" y="570"/>
                  </a:lnTo>
                  <a:lnTo>
                    <a:pt x="852" y="573"/>
                  </a:lnTo>
                  <a:lnTo>
                    <a:pt x="852" y="573"/>
                  </a:lnTo>
                  <a:lnTo>
                    <a:pt x="852" y="573"/>
                  </a:lnTo>
                  <a:lnTo>
                    <a:pt x="854" y="573"/>
                  </a:lnTo>
                  <a:lnTo>
                    <a:pt x="854" y="573"/>
                  </a:lnTo>
                  <a:lnTo>
                    <a:pt x="854" y="570"/>
                  </a:lnTo>
                  <a:lnTo>
                    <a:pt x="854" y="570"/>
                  </a:lnTo>
                  <a:lnTo>
                    <a:pt x="854" y="570"/>
                  </a:lnTo>
                  <a:lnTo>
                    <a:pt x="854" y="570"/>
                  </a:lnTo>
                  <a:lnTo>
                    <a:pt x="854" y="570"/>
                  </a:lnTo>
                  <a:lnTo>
                    <a:pt x="854" y="570"/>
                  </a:lnTo>
                  <a:lnTo>
                    <a:pt x="854" y="570"/>
                  </a:lnTo>
                  <a:lnTo>
                    <a:pt x="854" y="570"/>
                  </a:lnTo>
                  <a:lnTo>
                    <a:pt x="854" y="570"/>
                  </a:lnTo>
                  <a:lnTo>
                    <a:pt x="854" y="570"/>
                  </a:lnTo>
                  <a:lnTo>
                    <a:pt x="857" y="568"/>
                  </a:lnTo>
                  <a:lnTo>
                    <a:pt x="857" y="568"/>
                  </a:lnTo>
                  <a:lnTo>
                    <a:pt x="857" y="568"/>
                  </a:lnTo>
                  <a:lnTo>
                    <a:pt x="857" y="568"/>
                  </a:lnTo>
                  <a:lnTo>
                    <a:pt x="857" y="568"/>
                  </a:lnTo>
                  <a:lnTo>
                    <a:pt x="859" y="568"/>
                  </a:lnTo>
                  <a:lnTo>
                    <a:pt x="859" y="568"/>
                  </a:lnTo>
                  <a:lnTo>
                    <a:pt x="861" y="566"/>
                  </a:lnTo>
                  <a:lnTo>
                    <a:pt x="864" y="563"/>
                  </a:lnTo>
                  <a:lnTo>
                    <a:pt x="864" y="563"/>
                  </a:lnTo>
                  <a:lnTo>
                    <a:pt x="864" y="563"/>
                  </a:lnTo>
                  <a:lnTo>
                    <a:pt x="864" y="563"/>
                  </a:lnTo>
                  <a:lnTo>
                    <a:pt x="864" y="563"/>
                  </a:lnTo>
                  <a:lnTo>
                    <a:pt x="864" y="563"/>
                  </a:lnTo>
                  <a:lnTo>
                    <a:pt x="864" y="563"/>
                  </a:lnTo>
                  <a:lnTo>
                    <a:pt x="864" y="563"/>
                  </a:lnTo>
                  <a:lnTo>
                    <a:pt x="864" y="561"/>
                  </a:lnTo>
                  <a:lnTo>
                    <a:pt x="864" y="561"/>
                  </a:lnTo>
                  <a:lnTo>
                    <a:pt x="864" y="561"/>
                  </a:lnTo>
                  <a:lnTo>
                    <a:pt x="866" y="563"/>
                  </a:lnTo>
                  <a:lnTo>
                    <a:pt x="866" y="563"/>
                  </a:lnTo>
                  <a:lnTo>
                    <a:pt x="866" y="563"/>
                  </a:lnTo>
                  <a:lnTo>
                    <a:pt x="864" y="563"/>
                  </a:lnTo>
                  <a:lnTo>
                    <a:pt x="864" y="566"/>
                  </a:lnTo>
                  <a:lnTo>
                    <a:pt x="864" y="566"/>
                  </a:lnTo>
                  <a:lnTo>
                    <a:pt x="864" y="568"/>
                  </a:lnTo>
                  <a:lnTo>
                    <a:pt x="864" y="568"/>
                  </a:lnTo>
                  <a:lnTo>
                    <a:pt x="861" y="568"/>
                  </a:lnTo>
                  <a:lnTo>
                    <a:pt x="861" y="568"/>
                  </a:lnTo>
                  <a:lnTo>
                    <a:pt x="861" y="568"/>
                  </a:lnTo>
                  <a:lnTo>
                    <a:pt x="861" y="568"/>
                  </a:lnTo>
                  <a:lnTo>
                    <a:pt x="861" y="568"/>
                  </a:lnTo>
                  <a:lnTo>
                    <a:pt x="861" y="568"/>
                  </a:lnTo>
                  <a:lnTo>
                    <a:pt x="861" y="570"/>
                  </a:lnTo>
                  <a:lnTo>
                    <a:pt x="859" y="568"/>
                  </a:lnTo>
                  <a:lnTo>
                    <a:pt x="857" y="568"/>
                  </a:lnTo>
                  <a:lnTo>
                    <a:pt x="857" y="570"/>
                  </a:lnTo>
                  <a:lnTo>
                    <a:pt x="857" y="570"/>
                  </a:lnTo>
                  <a:lnTo>
                    <a:pt x="857" y="570"/>
                  </a:lnTo>
                  <a:lnTo>
                    <a:pt x="857" y="570"/>
                  </a:lnTo>
                  <a:lnTo>
                    <a:pt x="857" y="570"/>
                  </a:lnTo>
                  <a:lnTo>
                    <a:pt x="854" y="570"/>
                  </a:lnTo>
                  <a:lnTo>
                    <a:pt x="854" y="570"/>
                  </a:lnTo>
                  <a:lnTo>
                    <a:pt x="854" y="573"/>
                  </a:lnTo>
                  <a:lnTo>
                    <a:pt x="854" y="573"/>
                  </a:lnTo>
                  <a:lnTo>
                    <a:pt x="852" y="573"/>
                  </a:lnTo>
                  <a:lnTo>
                    <a:pt x="850" y="573"/>
                  </a:lnTo>
                  <a:lnTo>
                    <a:pt x="850" y="575"/>
                  </a:lnTo>
                  <a:lnTo>
                    <a:pt x="850" y="575"/>
                  </a:lnTo>
                  <a:lnTo>
                    <a:pt x="850" y="575"/>
                  </a:lnTo>
                  <a:lnTo>
                    <a:pt x="850" y="575"/>
                  </a:lnTo>
                  <a:lnTo>
                    <a:pt x="850" y="577"/>
                  </a:lnTo>
                  <a:lnTo>
                    <a:pt x="850" y="577"/>
                  </a:lnTo>
                  <a:lnTo>
                    <a:pt x="847" y="577"/>
                  </a:lnTo>
                  <a:lnTo>
                    <a:pt x="847" y="577"/>
                  </a:lnTo>
                  <a:lnTo>
                    <a:pt x="850" y="577"/>
                  </a:lnTo>
                  <a:lnTo>
                    <a:pt x="850" y="577"/>
                  </a:lnTo>
                  <a:lnTo>
                    <a:pt x="850" y="580"/>
                  </a:lnTo>
                  <a:lnTo>
                    <a:pt x="850" y="580"/>
                  </a:lnTo>
                  <a:lnTo>
                    <a:pt x="847" y="580"/>
                  </a:lnTo>
                  <a:lnTo>
                    <a:pt x="847" y="582"/>
                  </a:lnTo>
                  <a:lnTo>
                    <a:pt x="847" y="582"/>
                  </a:lnTo>
                  <a:lnTo>
                    <a:pt x="847" y="582"/>
                  </a:lnTo>
                  <a:lnTo>
                    <a:pt x="845" y="582"/>
                  </a:lnTo>
                  <a:lnTo>
                    <a:pt x="845" y="582"/>
                  </a:lnTo>
                  <a:lnTo>
                    <a:pt x="842" y="585"/>
                  </a:lnTo>
                  <a:lnTo>
                    <a:pt x="842" y="585"/>
                  </a:lnTo>
                  <a:lnTo>
                    <a:pt x="842" y="585"/>
                  </a:lnTo>
                  <a:lnTo>
                    <a:pt x="847" y="589"/>
                  </a:lnTo>
                  <a:lnTo>
                    <a:pt x="850" y="587"/>
                  </a:lnTo>
                  <a:lnTo>
                    <a:pt x="850" y="587"/>
                  </a:lnTo>
                  <a:lnTo>
                    <a:pt x="850" y="587"/>
                  </a:lnTo>
                  <a:lnTo>
                    <a:pt x="850" y="587"/>
                  </a:lnTo>
                  <a:lnTo>
                    <a:pt x="850" y="587"/>
                  </a:lnTo>
                  <a:lnTo>
                    <a:pt x="850" y="585"/>
                  </a:lnTo>
                  <a:lnTo>
                    <a:pt x="850" y="585"/>
                  </a:lnTo>
                  <a:lnTo>
                    <a:pt x="850" y="585"/>
                  </a:lnTo>
                  <a:lnTo>
                    <a:pt x="852" y="585"/>
                  </a:lnTo>
                  <a:lnTo>
                    <a:pt x="850" y="585"/>
                  </a:lnTo>
                  <a:lnTo>
                    <a:pt x="850" y="585"/>
                  </a:lnTo>
                  <a:lnTo>
                    <a:pt x="850" y="582"/>
                  </a:lnTo>
                  <a:lnTo>
                    <a:pt x="850" y="582"/>
                  </a:lnTo>
                  <a:lnTo>
                    <a:pt x="852" y="585"/>
                  </a:lnTo>
                  <a:lnTo>
                    <a:pt x="850" y="585"/>
                  </a:lnTo>
                  <a:lnTo>
                    <a:pt x="850" y="587"/>
                  </a:lnTo>
                  <a:lnTo>
                    <a:pt x="850" y="589"/>
                  </a:lnTo>
                  <a:lnTo>
                    <a:pt x="850" y="589"/>
                  </a:lnTo>
                  <a:lnTo>
                    <a:pt x="847" y="589"/>
                  </a:lnTo>
                  <a:lnTo>
                    <a:pt x="847" y="589"/>
                  </a:lnTo>
                  <a:lnTo>
                    <a:pt x="847" y="589"/>
                  </a:lnTo>
                  <a:lnTo>
                    <a:pt x="850" y="592"/>
                  </a:lnTo>
                  <a:lnTo>
                    <a:pt x="850" y="592"/>
                  </a:lnTo>
                  <a:lnTo>
                    <a:pt x="850" y="592"/>
                  </a:lnTo>
                  <a:lnTo>
                    <a:pt x="850" y="594"/>
                  </a:lnTo>
                  <a:lnTo>
                    <a:pt x="850" y="594"/>
                  </a:lnTo>
                  <a:lnTo>
                    <a:pt x="852" y="594"/>
                  </a:lnTo>
                  <a:lnTo>
                    <a:pt x="852" y="594"/>
                  </a:lnTo>
                  <a:lnTo>
                    <a:pt x="852" y="594"/>
                  </a:lnTo>
                  <a:lnTo>
                    <a:pt x="852" y="592"/>
                  </a:lnTo>
                  <a:lnTo>
                    <a:pt x="852" y="592"/>
                  </a:lnTo>
                  <a:lnTo>
                    <a:pt x="854" y="592"/>
                  </a:lnTo>
                  <a:lnTo>
                    <a:pt x="857" y="592"/>
                  </a:lnTo>
                  <a:lnTo>
                    <a:pt x="859" y="592"/>
                  </a:lnTo>
                  <a:lnTo>
                    <a:pt x="859" y="592"/>
                  </a:lnTo>
                  <a:lnTo>
                    <a:pt x="859" y="592"/>
                  </a:lnTo>
                  <a:lnTo>
                    <a:pt x="859" y="594"/>
                  </a:lnTo>
                  <a:lnTo>
                    <a:pt x="857" y="594"/>
                  </a:lnTo>
                  <a:lnTo>
                    <a:pt x="857" y="594"/>
                  </a:lnTo>
                  <a:lnTo>
                    <a:pt x="857" y="594"/>
                  </a:lnTo>
                  <a:lnTo>
                    <a:pt x="857" y="594"/>
                  </a:lnTo>
                  <a:lnTo>
                    <a:pt x="854" y="594"/>
                  </a:lnTo>
                  <a:lnTo>
                    <a:pt x="854" y="594"/>
                  </a:lnTo>
                  <a:lnTo>
                    <a:pt x="854" y="594"/>
                  </a:lnTo>
                  <a:lnTo>
                    <a:pt x="854" y="594"/>
                  </a:lnTo>
                  <a:lnTo>
                    <a:pt x="852" y="596"/>
                  </a:lnTo>
                  <a:lnTo>
                    <a:pt x="852" y="596"/>
                  </a:lnTo>
                  <a:lnTo>
                    <a:pt x="850" y="596"/>
                  </a:lnTo>
                  <a:lnTo>
                    <a:pt x="847" y="596"/>
                  </a:lnTo>
                  <a:lnTo>
                    <a:pt x="845" y="599"/>
                  </a:lnTo>
                  <a:lnTo>
                    <a:pt x="845" y="601"/>
                  </a:lnTo>
                  <a:lnTo>
                    <a:pt x="847" y="601"/>
                  </a:lnTo>
                  <a:lnTo>
                    <a:pt x="847" y="603"/>
                  </a:lnTo>
                  <a:lnTo>
                    <a:pt x="850" y="603"/>
                  </a:lnTo>
                  <a:lnTo>
                    <a:pt x="850" y="603"/>
                  </a:lnTo>
                  <a:lnTo>
                    <a:pt x="852" y="601"/>
                  </a:lnTo>
                  <a:lnTo>
                    <a:pt x="852" y="601"/>
                  </a:lnTo>
                  <a:lnTo>
                    <a:pt x="854" y="601"/>
                  </a:lnTo>
                  <a:lnTo>
                    <a:pt x="854" y="601"/>
                  </a:lnTo>
                  <a:lnTo>
                    <a:pt x="854" y="601"/>
                  </a:lnTo>
                  <a:lnTo>
                    <a:pt x="854" y="603"/>
                  </a:lnTo>
                  <a:lnTo>
                    <a:pt x="857" y="603"/>
                  </a:lnTo>
                  <a:lnTo>
                    <a:pt x="857" y="606"/>
                  </a:lnTo>
                  <a:lnTo>
                    <a:pt x="857" y="606"/>
                  </a:lnTo>
                  <a:lnTo>
                    <a:pt x="857" y="603"/>
                  </a:lnTo>
                  <a:lnTo>
                    <a:pt x="859" y="603"/>
                  </a:lnTo>
                  <a:lnTo>
                    <a:pt x="859" y="603"/>
                  </a:lnTo>
                  <a:lnTo>
                    <a:pt x="859" y="603"/>
                  </a:lnTo>
                  <a:lnTo>
                    <a:pt x="861" y="603"/>
                  </a:lnTo>
                  <a:lnTo>
                    <a:pt x="861" y="603"/>
                  </a:lnTo>
                  <a:lnTo>
                    <a:pt x="861" y="606"/>
                  </a:lnTo>
                  <a:lnTo>
                    <a:pt x="861" y="606"/>
                  </a:lnTo>
                  <a:lnTo>
                    <a:pt x="861" y="608"/>
                  </a:lnTo>
                  <a:lnTo>
                    <a:pt x="861" y="608"/>
                  </a:lnTo>
                  <a:lnTo>
                    <a:pt x="861" y="608"/>
                  </a:lnTo>
                  <a:lnTo>
                    <a:pt x="861" y="608"/>
                  </a:lnTo>
                  <a:lnTo>
                    <a:pt x="868" y="608"/>
                  </a:lnTo>
                  <a:lnTo>
                    <a:pt x="876" y="611"/>
                  </a:lnTo>
                  <a:lnTo>
                    <a:pt x="878" y="611"/>
                  </a:lnTo>
                  <a:lnTo>
                    <a:pt x="880" y="611"/>
                  </a:lnTo>
                  <a:lnTo>
                    <a:pt x="883" y="611"/>
                  </a:lnTo>
                  <a:lnTo>
                    <a:pt x="883" y="608"/>
                  </a:lnTo>
                  <a:lnTo>
                    <a:pt x="883" y="608"/>
                  </a:lnTo>
                  <a:lnTo>
                    <a:pt x="883" y="608"/>
                  </a:lnTo>
                  <a:lnTo>
                    <a:pt x="883" y="608"/>
                  </a:lnTo>
                  <a:lnTo>
                    <a:pt x="883" y="608"/>
                  </a:lnTo>
                  <a:lnTo>
                    <a:pt x="883" y="606"/>
                  </a:lnTo>
                  <a:lnTo>
                    <a:pt x="885" y="606"/>
                  </a:lnTo>
                  <a:lnTo>
                    <a:pt x="885" y="606"/>
                  </a:lnTo>
                  <a:lnTo>
                    <a:pt x="885" y="606"/>
                  </a:lnTo>
                  <a:lnTo>
                    <a:pt x="885" y="606"/>
                  </a:lnTo>
                  <a:lnTo>
                    <a:pt x="887" y="606"/>
                  </a:lnTo>
                  <a:lnTo>
                    <a:pt x="890" y="603"/>
                  </a:lnTo>
                  <a:lnTo>
                    <a:pt x="890" y="603"/>
                  </a:lnTo>
                  <a:lnTo>
                    <a:pt x="890" y="606"/>
                  </a:lnTo>
                  <a:lnTo>
                    <a:pt x="887" y="606"/>
                  </a:lnTo>
                  <a:lnTo>
                    <a:pt x="887" y="606"/>
                  </a:lnTo>
                  <a:lnTo>
                    <a:pt x="887" y="606"/>
                  </a:lnTo>
                  <a:lnTo>
                    <a:pt x="887" y="606"/>
                  </a:lnTo>
                  <a:lnTo>
                    <a:pt x="887" y="608"/>
                  </a:lnTo>
                  <a:lnTo>
                    <a:pt x="892" y="608"/>
                  </a:lnTo>
                  <a:lnTo>
                    <a:pt x="892" y="611"/>
                  </a:lnTo>
                  <a:lnTo>
                    <a:pt x="892" y="611"/>
                  </a:lnTo>
                  <a:lnTo>
                    <a:pt x="892" y="611"/>
                  </a:lnTo>
                  <a:lnTo>
                    <a:pt x="892" y="611"/>
                  </a:lnTo>
                  <a:lnTo>
                    <a:pt x="887" y="613"/>
                  </a:lnTo>
                  <a:lnTo>
                    <a:pt x="887" y="611"/>
                  </a:lnTo>
                  <a:lnTo>
                    <a:pt x="885" y="611"/>
                  </a:lnTo>
                  <a:lnTo>
                    <a:pt x="885" y="611"/>
                  </a:lnTo>
                  <a:lnTo>
                    <a:pt x="883" y="611"/>
                  </a:lnTo>
                  <a:lnTo>
                    <a:pt x="880" y="611"/>
                  </a:lnTo>
                  <a:lnTo>
                    <a:pt x="880" y="613"/>
                  </a:lnTo>
                  <a:lnTo>
                    <a:pt x="883" y="613"/>
                  </a:lnTo>
                  <a:lnTo>
                    <a:pt x="892" y="615"/>
                  </a:lnTo>
                  <a:lnTo>
                    <a:pt x="895" y="620"/>
                  </a:lnTo>
                  <a:lnTo>
                    <a:pt x="895" y="620"/>
                  </a:lnTo>
                  <a:lnTo>
                    <a:pt x="895" y="620"/>
                  </a:lnTo>
                  <a:lnTo>
                    <a:pt x="892" y="620"/>
                  </a:lnTo>
                  <a:lnTo>
                    <a:pt x="895" y="620"/>
                  </a:lnTo>
                  <a:lnTo>
                    <a:pt x="895" y="622"/>
                  </a:lnTo>
                  <a:lnTo>
                    <a:pt x="895" y="622"/>
                  </a:lnTo>
                  <a:lnTo>
                    <a:pt x="892" y="625"/>
                  </a:lnTo>
                  <a:lnTo>
                    <a:pt x="887" y="627"/>
                  </a:lnTo>
                  <a:lnTo>
                    <a:pt x="885" y="630"/>
                  </a:lnTo>
                  <a:lnTo>
                    <a:pt x="885" y="630"/>
                  </a:lnTo>
                  <a:lnTo>
                    <a:pt x="883" y="630"/>
                  </a:lnTo>
                  <a:lnTo>
                    <a:pt x="883" y="630"/>
                  </a:lnTo>
                  <a:lnTo>
                    <a:pt x="883" y="627"/>
                  </a:lnTo>
                  <a:lnTo>
                    <a:pt x="883" y="627"/>
                  </a:lnTo>
                  <a:lnTo>
                    <a:pt x="880" y="627"/>
                  </a:lnTo>
                  <a:lnTo>
                    <a:pt x="883" y="625"/>
                  </a:lnTo>
                  <a:lnTo>
                    <a:pt x="883" y="625"/>
                  </a:lnTo>
                  <a:lnTo>
                    <a:pt x="883" y="625"/>
                  </a:lnTo>
                  <a:lnTo>
                    <a:pt x="883" y="622"/>
                  </a:lnTo>
                  <a:lnTo>
                    <a:pt x="883" y="622"/>
                  </a:lnTo>
                  <a:lnTo>
                    <a:pt x="883" y="622"/>
                  </a:lnTo>
                  <a:lnTo>
                    <a:pt x="883" y="620"/>
                  </a:lnTo>
                  <a:lnTo>
                    <a:pt x="883" y="620"/>
                  </a:lnTo>
                  <a:lnTo>
                    <a:pt x="883" y="618"/>
                  </a:lnTo>
                  <a:lnTo>
                    <a:pt x="883" y="618"/>
                  </a:lnTo>
                  <a:lnTo>
                    <a:pt x="883" y="618"/>
                  </a:lnTo>
                  <a:lnTo>
                    <a:pt x="880" y="615"/>
                  </a:lnTo>
                  <a:lnTo>
                    <a:pt x="880" y="615"/>
                  </a:lnTo>
                  <a:lnTo>
                    <a:pt x="878" y="615"/>
                  </a:lnTo>
                  <a:lnTo>
                    <a:pt x="878" y="618"/>
                  </a:lnTo>
                  <a:lnTo>
                    <a:pt x="876" y="618"/>
                  </a:lnTo>
                  <a:lnTo>
                    <a:pt x="876" y="618"/>
                  </a:lnTo>
                  <a:lnTo>
                    <a:pt x="876" y="620"/>
                  </a:lnTo>
                  <a:lnTo>
                    <a:pt x="873" y="620"/>
                  </a:lnTo>
                  <a:lnTo>
                    <a:pt x="873" y="622"/>
                  </a:lnTo>
                  <a:lnTo>
                    <a:pt x="873" y="622"/>
                  </a:lnTo>
                  <a:lnTo>
                    <a:pt x="871" y="622"/>
                  </a:lnTo>
                  <a:lnTo>
                    <a:pt x="868" y="622"/>
                  </a:lnTo>
                  <a:lnTo>
                    <a:pt x="868" y="622"/>
                  </a:lnTo>
                  <a:lnTo>
                    <a:pt x="868" y="622"/>
                  </a:lnTo>
                  <a:lnTo>
                    <a:pt x="866" y="625"/>
                  </a:lnTo>
                  <a:lnTo>
                    <a:pt x="864" y="627"/>
                  </a:lnTo>
                  <a:lnTo>
                    <a:pt x="864" y="627"/>
                  </a:lnTo>
                  <a:lnTo>
                    <a:pt x="864" y="627"/>
                  </a:lnTo>
                  <a:lnTo>
                    <a:pt x="864" y="627"/>
                  </a:lnTo>
                  <a:lnTo>
                    <a:pt x="864" y="625"/>
                  </a:lnTo>
                  <a:lnTo>
                    <a:pt x="864" y="625"/>
                  </a:lnTo>
                  <a:lnTo>
                    <a:pt x="864" y="625"/>
                  </a:lnTo>
                  <a:lnTo>
                    <a:pt x="866" y="625"/>
                  </a:lnTo>
                  <a:lnTo>
                    <a:pt x="866" y="625"/>
                  </a:lnTo>
                  <a:lnTo>
                    <a:pt x="866" y="625"/>
                  </a:lnTo>
                  <a:lnTo>
                    <a:pt x="866" y="625"/>
                  </a:lnTo>
                  <a:lnTo>
                    <a:pt x="866" y="625"/>
                  </a:lnTo>
                  <a:lnTo>
                    <a:pt x="866" y="625"/>
                  </a:lnTo>
                  <a:lnTo>
                    <a:pt x="866" y="625"/>
                  </a:lnTo>
                  <a:lnTo>
                    <a:pt x="866" y="622"/>
                  </a:lnTo>
                  <a:lnTo>
                    <a:pt x="866" y="622"/>
                  </a:lnTo>
                  <a:lnTo>
                    <a:pt x="866" y="622"/>
                  </a:lnTo>
                  <a:lnTo>
                    <a:pt x="866" y="622"/>
                  </a:lnTo>
                  <a:lnTo>
                    <a:pt x="868" y="622"/>
                  </a:lnTo>
                  <a:lnTo>
                    <a:pt x="868" y="622"/>
                  </a:lnTo>
                  <a:lnTo>
                    <a:pt x="868" y="622"/>
                  </a:lnTo>
                  <a:lnTo>
                    <a:pt x="871" y="620"/>
                  </a:lnTo>
                  <a:lnTo>
                    <a:pt x="871" y="620"/>
                  </a:lnTo>
                  <a:lnTo>
                    <a:pt x="871" y="618"/>
                  </a:lnTo>
                  <a:lnTo>
                    <a:pt x="871" y="618"/>
                  </a:lnTo>
                  <a:lnTo>
                    <a:pt x="871" y="618"/>
                  </a:lnTo>
                  <a:lnTo>
                    <a:pt x="871" y="618"/>
                  </a:lnTo>
                  <a:lnTo>
                    <a:pt x="871" y="618"/>
                  </a:lnTo>
                  <a:lnTo>
                    <a:pt x="871" y="618"/>
                  </a:lnTo>
                  <a:lnTo>
                    <a:pt x="871" y="615"/>
                  </a:lnTo>
                  <a:lnTo>
                    <a:pt x="871" y="615"/>
                  </a:lnTo>
                  <a:lnTo>
                    <a:pt x="871" y="615"/>
                  </a:lnTo>
                  <a:lnTo>
                    <a:pt x="871" y="613"/>
                  </a:lnTo>
                  <a:lnTo>
                    <a:pt x="871" y="613"/>
                  </a:lnTo>
                  <a:lnTo>
                    <a:pt x="868" y="613"/>
                  </a:lnTo>
                  <a:lnTo>
                    <a:pt x="868" y="613"/>
                  </a:lnTo>
                  <a:lnTo>
                    <a:pt x="868" y="613"/>
                  </a:lnTo>
                  <a:lnTo>
                    <a:pt x="866" y="613"/>
                  </a:lnTo>
                  <a:lnTo>
                    <a:pt x="866" y="613"/>
                  </a:lnTo>
                  <a:lnTo>
                    <a:pt x="866" y="611"/>
                  </a:lnTo>
                  <a:lnTo>
                    <a:pt x="861" y="611"/>
                  </a:lnTo>
                  <a:lnTo>
                    <a:pt x="859" y="611"/>
                  </a:lnTo>
                  <a:lnTo>
                    <a:pt x="859" y="608"/>
                  </a:lnTo>
                  <a:lnTo>
                    <a:pt x="859" y="608"/>
                  </a:lnTo>
                  <a:lnTo>
                    <a:pt x="861" y="606"/>
                  </a:lnTo>
                  <a:lnTo>
                    <a:pt x="861" y="606"/>
                  </a:lnTo>
                  <a:lnTo>
                    <a:pt x="859" y="603"/>
                  </a:lnTo>
                  <a:lnTo>
                    <a:pt x="859" y="603"/>
                  </a:lnTo>
                  <a:lnTo>
                    <a:pt x="857" y="606"/>
                  </a:lnTo>
                  <a:lnTo>
                    <a:pt x="857" y="606"/>
                  </a:lnTo>
                  <a:lnTo>
                    <a:pt x="854" y="606"/>
                  </a:lnTo>
                  <a:lnTo>
                    <a:pt x="854" y="606"/>
                  </a:lnTo>
                  <a:lnTo>
                    <a:pt x="854" y="606"/>
                  </a:lnTo>
                  <a:lnTo>
                    <a:pt x="854" y="606"/>
                  </a:lnTo>
                  <a:lnTo>
                    <a:pt x="854" y="606"/>
                  </a:lnTo>
                  <a:lnTo>
                    <a:pt x="854" y="603"/>
                  </a:lnTo>
                  <a:lnTo>
                    <a:pt x="852" y="603"/>
                  </a:lnTo>
                  <a:lnTo>
                    <a:pt x="852" y="601"/>
                  </a:lnTo>
                  <a:lnTo>
                    <a:pt x="852" y="603"/>
                  </a:lnTo>
                  <a:lnTo>
                    <a:pt x="852" y="606"/>
                  </a:lnTo>
                  <a:lnTo>
                    <a:pt x="852" y="606"/>
                  </a:lnTo>
                  <a:lnTo>
                    <a:pt x="854" y="608"/>
                  </a:lnTo>
                  <a:lnTo>
                    <a:pt x="852" y="608"/>
                  </a:lnTo>
                  <a:lnTo>
                    <a:pt x="850" y="611"/>
                  </a:lnTo>
                  <a:lnTo>
                    <a:pt x="850" y="611"/>
                  </a:lnTo>
                  <a:lnTo>
                    <a:pt x="850" y="611"/>
                  </a:lnTo>
                  <a:lnTo>
                    <a:pt x="850" y="611"/>
                  </a:lnTo>
                  <a:lnTo>
                    <a:pt x="850" y="611"/>
                  </a:lnTo>
                  <a:lnTo>
                    <a:pt x="847" y="611"/>
                  </a:lnTo>
                  <a:lnTo>
                    <a:pt x="850" y="613"/>
                  </a:lnTo>
                  <a:lnTo>
                    <a:pt x="850" y="615"/>
                  </a:lnTo>
                  <a:lnTo>
                    <a:pt x="850" y="615"/>
                  </a:lnTo>
                  <a:lnTo>
                    <a:pt x="847" y="615"/>
                  </a:lnTo>
                  <a:lnTo>
                    <a:pt x="845" y="618"/>
                  </a:lnTo>
                  <a:lnTo>
                    <a:pt x="845" y="618"/>
                  </a:lnTo>
                  <a:lnTo>
                    <a:pt x="842" y="618"/>
                  </a:lnTo>
                  <a:lnTo>
                    <a:pt x="842" y="620"/>
                  </a:lnTo>
                  <a:lnTo>
                    <a:pt x="840" y="620"/>
                  </a:lnTo>
                  <a:lnTo>
                    <a:pt x="840" y="620"/>
                  </a:lnTo>
                  <a:lnTo>
                    <a:pt x="840" y="620"/>
                  </a:lnTo>
                  <a:lnTo>
                    <a:pt x="840" y="620"/>
                  </a:lnTo>
                  <a:lnTo>
                    <a:pt x="838" y="622"/>
                  </a:lnTo>
                  <a:lnTo>
                    <a:pt x="838" y="622"/>
                  </a:lnTo>
                  <a:lnTo>
                    <a:pt x="838" y="620"/>
                  </a:lnTo>
                  <a:lnTo>
                    <a:pt x="835" y="620"/>
                  </a:lnTo>
                  <a:lnTo>
                    <a:pt x="835" y="622"/>
                  </a:lnTo>
                  <a:lnTo>
                    <a:pt x="835" y="622"/>
                  </a:lnTo>
                  <a:lnTo>
                    <a:pt x="835" y="625"/>
                  </a:lnTo>
                  <a:lnTo>
                    <a:pt x="835" y="625"/>
                  </a:lnTo>
                  <a:lnTo>
                    <a:pt x="840" y="627"/>
                  </a:lnTo>
                  <a:lnTo>
                    <a:pt x="840" y="627"/>
                  </a:lnTo>
                  <a:lnTo>
                    <a:pt x="842" y="627"/>
                  </a:lnTo>
                  <a:lnTo>
                    <a:pt x="842" y="625"/>
                  </a:lnTo>
                  <a:lnTo>
                    <a:pt x="847" y="625"/>
                  </a:lnTo>
                  <a:lnTo>
                    <a:pt x="847" y="625"/>
                  </a:lnTo>
                  <a:lnTo>
                    <a:pt x="847" y="627"/>
                  </a:lnTo>
                  <a:lnTo>
                    <a:pt x="847" y="627"/>
                  </a:lnTo>
                  <a:lnTo>
                    <a:pt x="847" y="627"/>
                  </a:lnTo>
                  <a:lnTo>
                    <a:pt x="847" y="627"/>
                  </a:lnTo>
                  <a:lnTo>
                    <a:pt x="847" y="627"/>
                  </a:lnTo>
                  <a:lnTo>
                    <a:pt x="845" y="627"/>
                  </a:lnTo>
                  <a:lnTo>
                    <a:pt x="845" y="630"/>
                  </a:lnTo>
                  <a:lnTo>
                    <a:pt x="845" y="630"/>
                  </a:lnTo>
                  <a:lnTo>
                    <a:pt x="845" y="630"/>
                  </a:lnTo>
                  <a:lnTo>
                    <a:pt x="845" y="630"/>
                  </a:lnTo>
                  <a:lnTo>
                    <a:pt x="845" y="630"/>
                  </a:lnTo>
                  <a:lnTo>
                    <a:pt x="842" y="630"/>
                  </a:lnTo>
                  <a:lnTo>
                    <a:pt x="842" y="630"/>
                  </a:lnTo>
                  <a:lnTo>
                    <a:pt x="842" y="632"/>
                  </a:lnTo>
                  <a:lnTo>
                    <a:pt x="842" y="632"/>
                  </a:lnTo>
                  <a:lnTo>
                    <a:pt x="842" y="634"/>
                  </a:lnTo>
                  <a:lnTo>
                    <a:pt x="845" y="634"/>
                  </a:lnTo>
                  <a:lnTo>
                    <a:pt x="845" y="637"/>
                  </a:lnTo>
                  <a:lnTo>
                    <a:pt x="845" y="637"/>
                  </a:lnTo>
                  <a:lnTo>
                    <a:pt x="850" y="641"/>
                  </a:lnTo>
                  <a:lnTo>
                    <a:pt x="852" y="641"/>
                  </a:lnTo>
                  <a:lnTo>
                    <a:pt x="852" y="641"/>
                  </a:lnTo>
                  <a:lnTo>
                    <a:pt x="852" y="641"/>
                  </a:lnTo>
                  <a:lnTo>
                    <a:pt x="854" y="639"/>
                  </a:lnTo>
                  <a:lnTo>
                    <a:pt x="854" y="641"/>
                  </a:lnTo>
                  <a:lnTo>
                    <a:pt x="854" y="641"/>
                  </a:lnTo>
                  <a:lnTo>
                    <a:pt x="854" y="641"/>
                  </a:lnTo>
                  <a:lnTo>
                    <a:pt x="854" y="641"/>
                  </a:lnTo>
                  <a:lnTo>
                    <a:pt x="854" y="644"/>
                  </a:lnTo>
                  <a:lnTo>
                    <a:pt x="854" y="644"/>
                  </a:lnTo>
                  <a:lnTo>
                    <a:pt x="854" y="644"/>
                  </a:lnTo>
                  <a:lnTo>
                    <a:pt x="854" y="646"/>
                  </a:lnTo>
                  <a:lnTo>
                    <a:pt x="857" y="646"/>
                  </a:lnTo>
                  <a:lnTo>
                    <a:pt x="857" y="648"/>
                  </a:lnTo>
                  <a:lnTo>
                    <a:pt x="859" y="648"/>
                  </a:lnTo>
                  <a:lnTo>
                    <a:pt x="859" y="648"/>
                  </a:lnTo>
                  <a:lnTo>
                    <a:pt x="859" y="651"/>
                  </a:lnTo>
                  <a:lnTo>
                    <a:pt x="859" y="651"/>
                  </a:lnTo>
                  <a:lnTo>
                    <a:pt x="859" y="651"/>
                  </a:lnTo>
                  <a:lnTo>
                    <a:pt x="859" y="651"/>
                  </a:lnTo>
                  <a:lnTo>
                    <a:pt x="859" y="653"/>
                  </a:lnTo>
                  <a:lnTo>
                    <a:pt x="859" y="653"/>
                  </a:lnTo>
                  <a:lnTo>
                    <a:pt x="859" y="653"/>
                  </a:lnTo>
                  <a:lnTo>
                    <a:pt x="859" y="656"/>
                  </a:lnTo>
                  <a:lnTo>
                    <a:pt x="859" y="656"/>
                  </a:lnTo>
                  <a:lnTo>
                    <a:pt x="861" y="656"/>
                  </a:lnTo>
                  <a:lnTo>
                    <a:pt x="861" y="658"/>
                  </a:lnTo>
                  <a:lnTo>
                    <a:pt x="866" y="660"/>
                  </a:lnTo>
                  <a:lnTo>
                    <a:pt x="866" y="660"/>
                  </a:lnTo>
                  <a:lnTo>
                    <a:pt x="868" y="663"/>
                  </a:lnTo>
                  <a:lnTo>
                    <a:pt x="866" y="663"/>
                  </a:lnTo>
                  <a:lnTo>
                    <a:pt x="866" y="663"/>
                  </a:lnTo>
                  <a:lnTo>
                    <a:pt x="866" y="663"/>
                  </a:lnTo>
                  <a:lnTo>
                    <a:pt x="868" y="663"/>
                  </a:lnTo>
                  <a:lnTo>
                    <a:pt x="868" y="663"/>
                  </a:lnTo>
                  <a:lnTo>
                    <a:pt x="868" y="663"/>
                  </a:lnTo>
                  <a:lnTo>
                    <a:pt x="868" y="663"/>
                  </a:lnTo>
                  <a:lnTo>
                    <a:pt x="866" y="663"/>
                  </a:lnTo>
                  <a:lnTo>
                    <a:pt x="864" y="665"/>
                  </a:lnTo>
                  <a:lnTo>
                    <a:pt x="864" y="667"/>
                  </a:lnTo>
                  <a:lnTo>
                    <a:pt x="864" y="667"/>
                  </a:lnTo>
                  <a:lnTo>
                    <a:pt x="866" y="670"/>
                  </a:lnTo>
                  <a:lnTo>
                    <a:pt x="866" y="672"/>
                  </a:lnTo>
                  <a:lnTo>
                    <a:pt x="866" y="672"/>
                  </a:lnTo>
                  <a:lnTo>
                    <a:pt x="873" y="675"/>
                  </a:lnTo>
                  <a:lnTo>
                    <a:pt x="880" y="677"/>
                  </a:lnTo>
                  <a:lnTo>
                    <a:pt x="890" y="675"/>
                  </a:lnTo>
                  <a:lnTo>
                    <a:pt x="897" y="675"/>
                  </a:lnTo>
                  <a:lnTo>
                    <a:pt x="906" y="670"/>
                  </a:lnTo>
                  <a:lnTo>
                    <a:pt x="909" y="670"/>
                  </a:lnTo>
                  <a:lnTo>
                    <a:pt x="909" y="667"/>
                  </a:lnTo>
                  <a:lnTo>
                    <a:pt x="909" y="667"/>
                  </a:lnTo>
                  <a:lnTo>
                    <a:pt x="911" y="670"/>
                  </a:lnTo>
                  <a:lnTo>
                    <a:pt x="913" y="670"/>
                  </a:lnTo>
                  <a:lnTo>
                    <a:pt x="916" y="670"/>
                  </a:lnTo>
                  <a:lnTo>
                    <a:pt x="916" y="667"/>
                  </a:lnTo>
                  <a:lnTo>
                    <a:pt x="916" y="667"/>
                  </a:lnTo>
                  <a:lnTo>
                    <a:pt x="916" y="667"/>
                  </a:lnTo>
                  <a:lnTo>
                    <a:pt x="916" y="665"/>
                  </a:lnTo>
                  <a:lnTo>
                    <a:pt x="916" y="665"/>
                  </a:lnTo>
                  <a:lnTo>
                    <a:pt x="916" y="663"/>
                  </a:lnTo>
                  <a:lnTo>
                    <a:pt x="916" y="663"/>
                  </a:lnTo>
                  <a:lnTo>
                    <a:pt x="916" y="663"/>
                  </a:lnTo>
                  <a:lnTo>
                    <a:pt x="916" y="660"/>
                  </a:lnTo>
                  <a:lnTo>
                    <a:pt x="918" y="660"/>
                  </a:lnTo>
                  <a:lnTo>
                    <a:pt x="918" y="658"/>
                  </a:lnTo>
                  <a:lnTo>
                    <a:pt x="918" y="658"/>
                  </a:lnTo>
                  <a:lnTo>
                    <a:pt x="918" y="656"/>
                  </a:lnTo>
                  <a:lnTo>
                    <a:pt x="916" y="653"/>
                  </a:lnTo>
                  <a:lnTo>
                    <a:pt x="913" y="653"/>
                  </a:lnTo>
                  <a:lnTo>
                    <a:pt x="911" y="651"/>
                  </a:lnTo>
                  <a:lnTo>
                    <a:pt x="916" y="653"/>
                  </a:lnTo>
                  <a:lnTo>
                    <a:pt x="916" y="653"/>
                  </a:lnTo>
                  <a:lnTo>
                    <a:pt x="916" y="653"/>
                  </a:lnTo>
                  <a:lnTo>
                    <a:pt x="916" y="651"/>
                  </a:lnTo>
                  <a:lnTo>
                    <a:pt x="916" y="651"/>
                  </a:lnTo>
                  <a:lnTo>
                    <a:pt x="916" y="651"/>
                  </a:lnTo>
                  <a:lnTo>
                    <a:pt x="916" y="651"/>
                  </a:lnTo>
                  <a:lnTo>
                    <a:pt x="916" y="651"/>
                  </a:lnTo>
                  <a:lnTo>
                    <a:pt x="916" y="648"/>
                  </a:lnTo>
                  <a:lnTo>
                    <a:pt x="916" y="648"/>
                  </a:lnTo>
                  <a:lnTo>
                    <a:pt x="916" y="648"/>
                  </a:lnTo>
                  <a:lnTo>
                    <a:pt x="916" y="648"/>
                  </a:lnTo>
                  <a:lnTo>
                    <a:pt x="916" y="648"/>
                  </a:lnTo>
                  <a:lnTo>
                    <a:pt x="916" y="648"/>
                  </a:lnTo>
                  <a:lnTo>
                    <a:pt x="916" y="648"/>
                  </a:lnTo>
                  <a:lnTo>
                    <a:pt x="916" y="648"/>
                  </a:lnTo>
                  <a:lnTo>
                    <a:pt x="916" y="648"/>
                  </a:lnTo>
                  <a:lnTo>
                    <a:pt x="916" y="648"/>
                  </a:lnTo>
                  <a:lnTo>
                    <a:pt x="916" y="648"/>
                  </a:lnTo>
                  <a:lnTo>
                    <a:pt x="916" y="648"/>
                  </a:lnTo>
                  <a:lnTo>
                    <a:pt x="918" y="648"/>
                  </a:lnTo>
                  <a:lnTo>
                    <a:pt x="918" y="648"/>
                  </a:lnTo>
                  <a:lnTo>
                    <a:pt x="918" y="646"/>
                  </a:lnTo>
                  <a:lnTo>
                    <a:pt x="918" y="646"/>
                  </a:lnTo>
                  <a:lnTo>
                    <a:pt x="918" y="646"/>
                  </a:lnTo>
                  <a:lnTo>
                    <a:pt x="921" y="646"/>
                  </a:lnTo>
                  <a:lnTo>
                    <a:pt x="921" y="646"/>
                  </a:lnTo>
                  <a:lnTo>
                    <a:pt x="921" y="646"/>
                  </a:lnTo>
                  <a:lnTo>
                    <a:pt x="921" y="646"/>
                  </a:lnTo>
                  <a:lnTo>
                    <a:pt x="921" y="646"/>
                  </a:lnTo>
                  <a:lnTo>
                    <a:pt x="921" y="644"/>
                  </a:lnTo>
                  <a:lnTo>
                    <a:pt x="921" y="644"/>
                  </a:lnTo>
                  <a:lnTo>
                    <a:pt x="921" y="644"/>
                  </a:lnTo>
                  <a:lnTo>
                    <a:pt x="921" y="644"/>
                  </a:lnTo>
                  <a:lnTo>
                    <a:pt x="923" y="644"/>
                  </a:lnTo>
                  <a:lnTo>
                    <a:pt x="923" y="644"/>
                  </a:lnTo>
                  <a:lnTo>
                    <a:pt x="923" y="641"/>
                  </a:lnTo>
                  <a:lnTo>
                    <a:pt x="923" y="641"/>
                  </a:lnTo>
                  <a:lnTo>
                    <a:pt x="923" y="641"/>
                  </a:lnTo>
                  <a:lnTo>
                    <a:pt x="923" y="641"/>
                  </a:lnTo>
                  <a:lnTo>
                    <a:pt x="925" y="637"/>
                  </a:lnTo>
                  <a:lnTo>
                    <a:pt x="925" y="637"/>
                  </a:lnTo>
                  <a:lnTo>
                    <a:pt x="925" y="637"/>
                  </a:lnTo>
                  <a:lnTo>
                    <a:pt x="925" y="634"/>
                  </a:lnTo>
                  <a:lnTo>
                    <a:pt x="928" y="634"/>
                  </a:lnTo>
                  <a:lnTo>
                    <a:pt x="928" y="632"/>
                  </a:lnTo>
                  <a:lnTo>
                    <a:pt x="928" y="632"/>
                  </a:lnTo>
                  <a:lnTo>
                    <a:pt x="928" y="632"/>
                  </a:lnTo>
                  <a:lnTo>
                    <a:pt x="930" y="632"/>
                  </a:lnTo>
                  <a:lnTo>
                    <a:pt x="932" y="632"/>
                  </a:lnTo>
                  <a:lnTo>
                    <a:pt x="932" y="630"/>
                  </a:lnTo>
                  <a:lnTo>
                    <a:pt x="932" y="630"/>
                  </a:lnTo>
                  <a:lnTo>
                    <a:pt x="932" y="630"/>
                  </a:lnTo>
                  <a:lnTo>
                    <a:pt x="932" y="627"/>
                  </a:lnTo>
                  <a:lnTo>
                    <a:pt x="930" y="627"/>
                  </a:lnTo>
                  <a:lnTo>
                    <a:pt x="932" y="627"/>
                  </a:lnTo>
                  <a:lnTo>
                    <a:pt x="932" y="627"/>
                  </a:lnTo>
                  <a:lnTo>
                    <a:pt x="932" y="630"/>
                  </a:lnTo>
                  <a:lnTo>
                    <a:pt x="932" y="630"/>
                  </a:lnTo>
                  <a:lnTo>
                    <a:pt x="932" y="630"/>
                  </a:lnTo>
                  <a:lnTo>
                    <a:pt x="937" y="630"/>
                  </a:lnTo>
                  <a:lnTo>
                    <a:pt x="937" y="627"/>
                  </a:lnTo>
                  <a:lnTo>
                    <a:pt x="937" y="627"/>
                  </a:lnTo>
                  <a:lnTo>
                    <a:pt x="939" y="630"/>
                  </a:lnTo>
                  <a:lnTo>
                    <a:pt x="937" y="630"/>
                  </a:lnTo>
                  <a:lnTo>
                    <a:pt x="937" y="630"/>
                  </a:lnTo>
                  <a:lnTo>
                    <a:pt x="937" y="630"/>
                  </a:lnTo>
                  <a:lnTo>
                    <a:pt x="937" y="630"/>
                  </a:lnTo>
                  <a:lnTo>
                    <a:pt x="937" y="632"/>
                  </a:lnTo>
                  <a:lnTo>
                    <a:pt x="932" y="632"/>
                  </a:lnTo>
                  <a:lnTo>
                    <a:pt x="932" y="632"/>
                  </a:lnTo>
                  <a:lnTo>
                    <a:pt x="932" y="632"/>
                  </a:lnTo>
                  <a:lnTo>
                    <a:pt x="930" y="634"/>
                  </a:lnTo>
                  <a:lnTo>
                    <a:pt x="928" y="634"/>
                  </a:lnTo>
                  <a:lnTo>
                    <a:pt x="928" y="634"/>
                  </a:lnTo>
                  <a:lnTo>
                    <a:pt x="928" y="634"/>
                  </a:lnTo>
                  <a:lnTo>
                    <a:pt x="928" y="637"/>
                  </a:lnTo>
                  <a:lnTo>
                    <a:pt x="928" y="637"/>
                  </a:lnTo>
                  <a:lnTo>
                    <a:pt x="928" y="637"/>
                  </a:lnTo>
                  <a:lnTo>
                    <a:pt x="928" y="637"/>
                  </a:lnTo>
                  <a:lnTo>
                    <a:pt x="928" y="639"/>
                  </a:lnTo>
                  <a:lnTo>
                    <a:pt x="928" y="639"/>
                  </a:lnTo>
                  <a:lnTo>
                    <a:pt x="928" y="639"/>
                  </a:lnTo>
                  <a:lnTo>
                    <a:pt x="925" y="641"/>
                  </a:lnTo>
                  <a:lnTo>
                    <a:pt x="925" y="641"/>
                  </a:lnTo>
                  <a:lnTo>
                    <a:pt x="925" y="641"/>
                  </a:lnTo>
                  <a:lnTo>
                    <a:pt x="925" y="644"/>
                  </a:lnTo>
                  <a:lnTo>
                    <a:pt x="923" y="646"/>
                  </a:lnTo>
                  <a:lnTo>
                    <a:pt x="921" y="648"/>
                  </a:lnTo>
                  <a:lnTo>
                    <a:pt x="921" y="648"/>
                  </a:lnTo>
                  <a:lnTo>
                    <a:pt x="918" y="651"/>
                  </a:lnTo>
                  <a:lnTo>
                    <a:pt x="918" y="651"/>
                  </a:lnTo>
                  <a:lnTo>
                    <a:pt x="921" y="653"/>
                  </a:lnTo>
                  <a:lnTo>
                    <a:pt x="921" y="653"/>
                  </a:lnTo>
                  <a:lnTo>
                    <a:pt x="921" y="656"/>
                  </a:lnTo>
                  <a:lnTo>
                    <a:pt x="923" y="656"/>
                  </a:lnTo>
                  <a:lnTo>
                    <a:pt x="923" y="656"/>
                  </a:lnTo>
                  <a:lnTo>
                    <a:pt x="923" y="656"/>
                  </a:lnTo>
                  <a:lnTo>
                    <a:pt x="921" y="658"/>
                  </a:lnTo>
                  <a:lnTo>
                    <a:pt x="921" y="658"/>
                  </a:lnTo>
                  <a:lnTo>
                    <a:pt x="921" y="658"/>
                  </a:lnTo>
                  <a:lnTo>
                    <a:pt x="921" y="658"/>
                  </a:lnTo>
                  <a:lnTo>
                    <a:pt x="921" y="658"/>
                  </a:lnTo>
                  <a:lnTo>
                    <a:pt x="921" y="658"/>
                  </a:lnTo>
                  <a:lnTo>
                    <a:pt x="921" y="660"/>
                  </a:lnTo>
                  <a:lnTo>
                    <a:pt x="921" y="660"/>
                  </a:lnTo>
                  <a:lnTo>
                    <a:pt x="921" y="660"/>
                  </a:lnTo>
                  <a:lnTo>
                    <a:pt x="923" y="660"/>
                  </a:lnTo>
                  <a:lnTo>
                    <a:pt x="923" y="660"/>
                  </a:lnTo>
                  <a:lnTo>
                    <a:pt x="923" y="660"/>
                  </a:lnTo>
                  <a:lnTo>
                    <a:pt x="923" y="660"/>
                  </a:lnTo>
                  <a:lnTo>
                    <a:pt x="923" y="660"/>
                  </a:lnTo>
                  <a:lnTo>
                    <a:pt x="923" y="660"/>
                  </a:lnTo>
                  <a:lnTo>
                    <a:pt x="923" y="660"/>
                  </a:lnTo>
                  <a:lnTo>
                    <a:pt x="923" y="658"/>
                  </a:lnTo>
                  <a:lnTo>
                    <a:pt x="923" y="658"/>
                  </a:lnTo>
                  <a:lnTo>
                    <a:pt x="923" y="658"/>
                  </a:lnTo>
                  <a:lnTo>
                    <a:pt x="923" y="658"/>
                  </a:lnTo>
                  <a:lnTo>
                    <a:pt x="923" y="658"/>
                  </a:lnTo>
                  <a:lnTo>
                    <a:pt x="923" y="658"/>
                  </a:lnTo>
                  <a:lnTo>
                    <a:pt x="923" y="658"/>
                  </a:lnTo>
                  <a:lnTo>
                    <a:pt x="923" y="656"/>
                  </a:lnTo>
                  <a:lnTo>
                    <a:pt x="923" y="658"/>
                  </a:lnTo>
                  <a:lnTo>
                    <a:pt x="923" y="656"/>
                  </a:lnTo>
                  <a:lnTo>
                    <a:pt x="923" y="656"/>
                  </a:lnTo>
                  <a:lnTo>
                    <a:pt x="923" y="656"/>
                  </a:lnTo>
                  <a:lnTo>
                    <a:pt x="923" y="656"/>
                  </a:lnTo>
                  <a:lnTo>
                    <a:pt x="923" y="656"/>
                  </a:lnTo>
                  <a:lnTo>
                    <a:pt x="923" y="656"/>
                  </a:lnTo>
                  <a:lnTo>
                    <a:pt x="925" y="656"/>
                  </a:lnTo>
                  <a:lnTo>
                    <a:pt x="923" y="656"/>
                  </a:lnTo>
                  <a:lnTo>
                    <a:pt x="925" y="656"/>
                  </a:lnTo>
                  <a:lnTo>
                    <a:pt x="925" y="656"/>
                  </a:lnTo>
                  <a:lnTo>
                    <a:pt x="928" y="656"/>
                  </a:lnTo>
                  <a:lnTo>
                    <a:pt x="925" y="656"/>
                  </a:lnTo>
                  <a:lnTo>
                    <a:pt x="925" y="656"/>
                  </a:lnTo>
                  <a:lnTo>
                    <a:pt x="925" y="656"/>
                  </a:lnTo>
                  <a:lnTo>
                    <a:pt x="925" y="656"/>
                  </a:lnTo>
                  <a:lnTo>
                    <a:pt x="928" y="656"/>
                  </a:lnTo>
                  <a:lnTo>
                    <a:pt x="928" y="656"/>
                  </a:lnTo>
                  <a:lnTo>
                    <a:pt x="928" y="656"/>
                  </a:lnTo>
                  <a:lnTo>
                    <a:pt x="928" y="656"/>
                  </a:lnTo>
                  <a:lnTo>
                    <a:pt x="928" y="656"/>
                  </a:lnTo>
                  <a:lnTo>
                    <a:pt x="928" y="656"/>
                  </a:lnTo>
                  <a:lnTo>
                    <a:pt x="928" y="658"/>
                  </a:lnTo>
                  <a:lnTo>
                    <a:pt x="925" y="658"/>
                  </a:lnTo>
                  <a:lnTo>
                    <a:pt x="925" y="658"/>
                  </a:lnTo>
                  <a:lnTo>
                    <a:pt x="925" y="658"/>
                  </a:lnTo>
                  <a:lnTo>
                    <a:pt x="925" y="660"/>
                  </a:lnTo>
                  <a:lnTo>
                    <a:pt x="925" y="660"/>
                  </a:lnTo>
                  <a:lnTo>
                    <a:pt x="925" y="660"/>
                  </a:lnTo>
                  <a:lnTo>
                    <a:pt x="925" y="660"/>
                  </a:lnTo>
                  <a:lnTo>
                    <a:pt x="925" y="663"/>
                  </a:lnTo>
                  <a:lnTo>
                    <a:pt x="925" y="663"/>
                  </a:lnTo>
                  <a:lnTo>
                    <a:pt x="925" y="663"/>
                  </a:lnTo>
                  <a:lnTo>
                    <a:pt x="925" y="663"/>
                  </a:lnTo>
                  <a:lnTo>
                    <a:pt x="923" y="665"/>
                  </a:lnTo>
                  <a:lnTo>
                    <a:pt x="923" y="665"/>
                  </a:lnTo>
                  <a:lnTo>
                    <a:pt x="925" y="667"/>
                  </a:lnTo>
                  <a:lnTo>
                    <a:pt x="925" y="670"/>
                  </a:lnTo>
                  <a:lnTo>
                    <a:pt x="925" y="670"/>
                  </a:lnTo>
                  <a:lnTo>
                    <a:pt x="925" y="672"/>
                  </a:lnTo>
                  <a:lnTo>
                    <a:pt x="928" y="672"/>
                  </a:lnTo>
                  <a:lnTo>
                    <a:pt x="928" y="672"/>
                  </a:lnTo>
                  <a:lnTo>
                    <a:pt x="928" y="675"/>
                  </a:lnTo>
                  <a:lnTo>
                    <a:pt x="928" y="677"/>
                  </a:lnTo>
                  <a:lnTo>
                    <a:pt x="928" y="677"/>
                  </a:lnTo>
                  <a:lnTo>
                    <a:pt x="930" y="682"/>
                  </a:lnTo>
                  <a:lnTo>
                    <a:pt x="930" y="689"/>
                  </a:lnTo>
                  <a:lnTo>
                    <a:pt x="932" y="689"/>
                  </a:lnTo>
                  <a:lnTo>
                    <a:pt x="932" y="689"/>
                  </a:lnTo>
                  <a:lnTo>
                    <a:pt x="932" y="689"/>
                  </a:lnTo>
                  <a:lnTo>
                    <a:pt x="932" y="691"/>
                  </a:lnTo>
                  <a:lnTo>
                    <a:pt x="932" y="691"/>
                  </a:lnTo>
                  <a:lnTo>
                    <a:pt x="932" y="691"/>
                  </a:lnTo>
                  <a:lnTo>
                    <a:pt x="932" y="693"/>
                  </a:lnTo>
                  <a:lnTo>
                    <a:pt x="935" y="701"/>
                  </a:lnTo>
                  <a:lnTo>
                    <a:pt x="935" y="701"/>
                  </a:lnTo>
                  <a:lnTo>
                    <a:pt x="935" y="703"/>
                  </a:lnTo>
                  <a:lnTo>
                    <a:pt x="935" y="703"/>
                  </a:lnTo>
                  <a:lnTo>
                    <a:pt x="935" y="703"/>
                  </a:lnTo>
                  <a:lnTo>
                    <a:pt x="935" y="703"/>
                  </a:lnTo>
                  <a:lnTo>
                    <a:pt x="932" y="703"/>
                  </a:lnTo>
                  <a:lnTo>
                    <a:pt x="932" y="703"/>
                  </a:lnTo>
                  <a:lnTo>
                    <a:pt x="932" y="705"/>
                  </a:lnTo>
                  <a:lnTo>
                    <a:pt x="930" y="705"/>
                  </a:lnTo>
                  <a:lnTo>
                    <a:pt x="930" y="705"/>
                  </a:lnTo>
                  <a:lnTo>
                    <a:pt x="930" y="705"/>
                  </a:lnTo>
                  <a:lnTo>
                    <a:pt x="930" y="705"/>
                  </a:lnTo>
                  <a:lnTo>
                    <a:pt x="930" y="708"/>
                  </a:lnTo>
                  <a:lnTo>
                    <a:pt x="928" y="708"/>
                  </a:lnTo>
                  <a:lnTo>
                    <a:pt x="928" y="708"/>
                  </a:lnTo>
                  <a:lnTo>
                    <a:pt x="928" y="708"/>
                  </a:lnTo>
                  <a:lnTo>
                    <a:pt x="928" y="710"/>
                  </a:lnTo>
                  <a:lnTo>
                    <a:pt x="928" y="710"/>
                  </a:lnTo>
                  <a:lnTo>
                    <a:pt x="928" y="710"/>
                  </a:lnTo>
                  <a:lnTo>
                    <a:pt x="928" y="712"/>
                  </a:lnTo>
                  <a:lnTo>
                    <a:pt x="925" y="712"/>
                  </a:lnTo>
                  <a:lnTo>
                    <a:pt x="925" y="715"/>
                  </a:lnTo>
                  <a:lnTo>
                    <a:pt x="925" y="715"/>
                  </a:lnTo>
                  <a:lnTo>
                    <a:pt x="925" y="717"/>
                  </a:lnTo>
                  <a:lnTo>
                    <a:pt x="923" y="715"/>
                  </a:lnTo>
                  <a:lnTo>
                    <a:pt x="923" y="715"/>
                  </a:lnTo>
                  <a:lnTo>
                    <a:pt x="925" y="712"/>
                  </a:lnTo>
                  <a:lnTo>
                    <a:pt x="925" y="712"/>
                  </a:lnTo>
                  <a:lnTo>
                    <a:pt x="925" y="712"/>
                  </a:lnTo>
                  <a:lnTo>
                    <a:pt x="925" y="712"/>
                  </a:lnTo>
                  <a:lnTo>
                    <a:pt x="923" y="715"/>
                  </a:lnTo>
                  <a:lnTo>
                    <a:pt x="923" y="715"/>
                  </a:lnTo>
                  <a:lnTo>
                    <a:pt x="923" y="717"/>
                  </a:lnTo>
                  <a:lnTo>
                    <a:pt x="925" y="722"/>
                  </a:lnTo>
                  <a:lnTo>
                    <a:pt x="925" y="724"/>
                  </a:lnTo>
                  <a:lnTo>
                    <a:pt x="928" y="727"/>
                  </a:lnTo>
                  <a:lnTo>
                    <a:pt x="928" y="727"/>
                  </a:lnTo>
                  <a:lnTo>
                    <a:pt x="928" y="727"/>
                  </a:lnTo>
                  <a:lnTo>
                    <a:pt x="928" y="727"/>
                  </a:lnTo>
                  <a:lnTo>
                    <a:pt x="928" y="724"/>
                  </a:lnTo>
                  <a:lnTo>
                    <a:pt x="928" y="724"/>
                  </a:lnTo>
                  <a:lnTo>
                    <a:pt x="930" y="724"/>
                  </a:lnTo>
                  <a:lnTo>
                    <a:pt x="932" y="724"/>
                  </a:lnTo>
                  <a:lnTo>
                    <a:pt x="935" y="724"/>
                  </a:lnTo>
                  <a:lnTo>
                    <a:pt x="935" y="724"/>
                  </a:lnTo>
                  <a:lnTo>
                    <a:pt x="935" y="724"/>
                  </a:lnTo>
                  <a:lnTo>
                    <a:pt x="935" y="724"/>
                  </a:lnTo>
                  <a:lnTo>
                    <a:pt x="935" y="724"/>
                  </a:lnTo>
                  <a:lnTo>
                    <a:pt x="935" y="724"/>
                  </a:lnTo>
                  <a:lnTo>
                    <a:pt x="937" y="724"/>
                  </a:lnTo>
                  <a:lnTo>
                    <a:pt x="937" y="724"/>
                  </a:lnTo>
                  <a:lnTo>
                    <a:pt x="937" y="724"/>
                  </a:lnTo>
                  <a:lnTo>
                    <a:pt x="937" y="724"/>
                  </a:lnTo>
                  <a:lnTo>
                    <a:pt x="937" y="727"/>
                  </a:lnTo>
                  <a:lnTo>
                    <a:pt x="937" y="727"/>
                  </a:lnTo>
                  <a:lnTo>
                    <a:pt x="937" y="727"/>
                  </a:lnTo>
                  <a:lnTo>
                    <a:pt x="937" y="727"/>
                  </a:lnTo>
                  <a:lnTo>
                    <a:pt x="937" y="727"/>
                  </a:lnTo>
                  <a:lnTo>
                    <a:pt x="935" y="727"/>
                  </a:lnTo>
                  <a:lnTo>
                    <a:pt x="935" y="727"/>
                  </a:lnTo>
                  <a:lnTo>
                    <a:pt x="932" y="729"/>
                  </a:lnTo>
                  <a:lnTo>
                    <a:pt x="932" y="729"/>
                  </a:lnTo>
                  <a:lnTo>
                    <a:pt x="932" y="729"/>
                  </a:lnTo>
                  <a:lnTo>
                    <a:pt x="930" y="729"/>
                  </a:lnTo>
                  <a:lnTo>
                    <a:pt x="930" y="729"/>
                  </a:lnTo>
                  <a:lnTo>
                    <a:pt x="930" y="729"/>
                  </a:lnTo>
                  <a:lnTo>
                    <a:pt x="930" y="729"/>
                  </a:lnTo>
                  <a:lnTo>
                    <a:pt x="930" y="729"/>
                  </a:lnTo>
                  <a:lnTo>
                    <a:pt x="930" y="729"/>
                  </a:lnTo>
                  <a:lnTo>
                    <a:pt x="930" y="729"/>
                  </a:lnTo>
                  <a:lnTo>
                    <a:pt x="930" y="729"/>
                  </a:lnTo>
                  <a:lnTo>
                    <a:pt x="930" y="729"/>
                  </a:lnTo>
                  <a:lnTo>
                    <a:pt x="930" y="729"/>
                  </a:lnTo>
                  <a:lnTo>
                    <a:pt x="928" y="729"/>
                  </a:lnTo>
                  <a:lnTo>
                    <a:pt x="928" y="729"/>
                  </a:lnTo>
                  <a:lnTo>
                    <a:pt x="928" y="729"/>
                  </a:lnTo>
                  <a:lnTo>
                    <a:pt x="928" y="729"/>
                  </a:lnTo>
                  <a:lnTo>
                    <a:pt x="928" y="729"/>
                  </a:lnTo>
                  <a:lnTo>
                    <a:pt x="928" y="729"/>
                  </a:lnTo>
                  <a:lnTo>
                    <a:pt x="928" y="731"/>
                  </a:lnTo>
                  <a:lnTo>
                    <a:pt x="928" y="731"/>
                  </a:lnTo>
                  <a:lnTo>
                    <a:pt x="930" y="731"/>
                  </a:lnTo>
                  <a:lnTo>
                    <a:pt x="930" y="731"/>
                  </a:lnTo>
                  <a:lnTo>
                    <a:pt x="930" y="734"/>
                  </a:lnTo>
                  <a:lnTo>
                    <a:pt x="930" y="734"/>
                  </a:lnTo>
                  <a:lnTo>
                    <a:pt x="928" y="738"/>
                  </a:lnTo>
                  <a:lnTo>
                    <a:pt x="928" y="738"/>
                  </a:lnTo>
                  <a:lnTo>
                    <a:pt x="930" y="741"/>
                  </a:lnTo>
                  <a:lnTo>
                    <a:pt x="930" y="741"/>
                  </a:lnTo>
                  <a:lnTo>
                    <a:pt x="930" y="741"/>
                  </a:lnTo>
                  <a:lnTo>
                    <a:pt x="930" y="741"/>
                  </a:lnTo>
                  <a:lnTo>
                    <a:pt x="930" y="743"/>
                  </a:lnTo>
                  <a:lnTo>
                    <a:pt x="930" y="743"/>
                  </a:lnTo>
                  <a:lnTo>
                    <a:pt x="928" y="743"/>
                  </a:lnTo>
                  <a:lnTo>
                    <a:pt x="930" y="743"/>
                  </a:lnTo>
                  <a:lnTo>
                    <a:pt x="930" y="743"/>
                  </a:lnTo>
                  <a:lnTo>
                    <a:pt x="930" y="741"/>
                  </a:lnTo>
                  <a:lnTo>
                    <a:pt x="932" y="741"/>
                  </a:lnTo>
                  <a:lnTo>
                    <a:pt x="932" y="743"/>
                  </a:lnTo>
                  <a:lnTo>
                    <a:pt x="930" y="746"/>
                  </a:lnTo>
                  <a:lnTo>
                    <a:pt x="930" y="746"/>
                  </a:lnTo>
                  <a:lnTo>
                    <a:pt x="930" y="746"/>
                  </a:lnTo>
                  <a:lnTo>
                    <a:pt x="928" y="746"/>
                  </a:lnTo>
                  <a:lnTo>
                    <a:pt x="928" y="746"/>
                  </a:lnTo>
                  <a:lnTo>
                    <a:pt x="928" y="746"/>
                  </a:lnTo>
                  <a:lnTo>
                    <a:pt x="928" y="748"/>
                  </a:lnTo>
                  <a:lnTo>
                    <a:pt x="925" y="748"/>
                  </a:lnTo>
                  <a:lnTo>
                    <a:pt x="925" y="748"/>
                  </a:lnTo>
                  <a:lnTo>
                    <a:pt x="925" y="750"/>
                  </a:lnTo>
                  <a:lnTo>
                    <a:pt x="925" y="750"/>
                  </a:lnTo>
                  <a:lnTo>
                    <a:pt x="925" y="753"/>
                  </a:lnTo>
                  <a:lnTo>
                    <a:pt x="923" y="753"/>
                  </a:lnTo>
                  <a:lnTo>
                    <a:pt x="923" y="753"/>
                  </a:lnTo>
                  <a:lnTo>
                    <a:pt x="923" y="750"/>
                  </a:lnTo>
                  <a:lnTo>
                    <a:pt x="923" y="750"/>
                  </a:lnTo>
                  <a:lnTo>
                    <a:pt x="923" y="750"/>
                  </a:lnTo>
                  <a:lnTo>
                    <a:pt x="923" y="750"/>
                  </a:lnTo>
                  <a:lnTo>
                    <a:pt x="923" y="750"/>
                  </a:lnTo>
                  <a:lnTo>
                    <a:pt x="923" y="750"/>
                  </a:lnTo>
                  <a:lnTo>
                    <a:pt x="923" y="750"/>
                  </a:lnTo>
                  <a:lnTo>
                    <a:pt x="923" y="750"/>
                  </a:lnTo>
                  <a:lnTo>
                    <a:pt x="921" y="750"/>
                  </a:lnTo>
                  <a:lnTo>
                    <a:pt x="921" y="750"/>
                  </a:lnTo>
                  <a:lnTo>
                    <a:pt x="921" y="750"/>
                  </a:lnTo>
                  <a:lnTo>
                    <a:pt x="918" y="750"/>
                  </a:lnTo>
                  <a:lnTo>
                    <a:pt x="918" y="750"/>
                  </a:lnTo>
                  <a:lnTo>
                    <a:pt x="916" y="750"/>
                  </a:lnTo>
                  <a:lnTo>
                    <a:pt x="916" y="753"/>
                  </a:lnTo>
                  <a:lnTo>
                    <a:pt x="918" y="753"/>
                  </a:lnTo>
                  <a:lnTo>
                    <a:pt x="925" y="753"/>
                  </a:lnTo>
                  <a:lnTo>
                    <a:pt x="928" y="753"/>
                  </a:lnTo>
                  <a:lnTo>
                    <a:pt x="928" y="755"/>
                  </a:lnTo>
                  <a:lnTo>
                    <a:pt x="928" y="755"/>
                  </a:lnTo>
                  <a:lnTo>
                    <a:pt x="928" y="755"/>
                  </a:lnTo>
                  <a:lnTo>
                    <a:pt x="928" y="753"/>
                  </a:lnTo>
                  <a:lnTo>
                    <a:pt x="928" y="753"/>
                  </a:lnTo>
                  <a:lnTo>
                    <a:pt x="928" y="753"/>
                  </a:lnTo>
                  <a:lnTo>
                    <a:pt x="928" y="753"/>
                  </a:lnTo>
                  <a:lnTo>
                    <a:pt x="928" y="753"/>
                  </a:lnTo>
                  <a:lnTo>
                    <a:pt x="930" y="753"/>
                  </a:lnTo>
                  <a:lnTo>
                    <a:pt x="930" y="755"/>
                  </a:lnTo>
                  <a:lnTo>
                    <a:pt x="930" y="755"/>
                  </a:lnTo>
                  <a:lnTo>
                    <a:pt x="928" y="757"/>
                  </a:lnTo>
                  <a:lnTo>
                    <a:pt x="928" y="757"/>
                  </a:lnTo>
                  <a:lnTo>
                    <a:pt x="928" y="757"/>
                  </a:lnTo>
                  <a:lnTo>
                    <a:pt x="930" y="757"/>
                  </a:lnTo>
                  <a:lnTo>
                    <a:pt x="930" y="757"/>
                  </a:lnTo>
                  <a:lnTo>
                    <a:pt x="930" y="757"/>
                  </a:lnTo>
                  <a:lnTo>
                    <a:pt x="930" y="757"/>
                  </a:lnTo>
                  <a:lnTo>
                    <a:pt x="930" y="755"/>
                  </a:lnTo>
                  <a:lnTo>
                    <a:pt x="932" y="755"/>
                  </a:lnTo>
                  <a:lnTo>
                    <a:pt x="932" y="755"/>
                  </a:lnTo>
                  <a:lnTo>
                    <a:pt x="932" y="755"/>
                  </a:lnTo>
                  <a:lnTo>
                    <a:pt x="932" y="755"/>
                  </a:lnTo>
                  <a:lnTo>
                    <a:pt x="935" y="755"/>
                  </a:lnTo>
                  <a:lnTo>
                    <a:pt x="935" y="755"/>
                  </a:lnTo>
                  <a:lnTo>
                    <a:pt x="935" y="755"/>
                  </a:lnTo>
                  <a:lnTo>
                    <a:pt x="935" y="753"/>
                  </a:lnTo>
                  <a:lnTo>
                    <a:pt x="939" y="753"/>
                  </a:lnTo>
                  <a:lnTo>
                    <a:pt x="942" y="753"/>
                  </a:lnTo>
                  <a:lnTo>
                    <a:pt x="942" y="753"/>
                  </a:lnTo>
                  <a:lnTo>
                    <a:pt x="942" y="753"/>
                  </a:lnTo>
                  <a:lnTo>
                    <a:pt x="939" y="753"/>
                  </a:lnTo>
                  <a:lnTo>
                    <a:pt x="939" y="753"/>
                  </a:lnTo>
                  <a:lnTo>
                    <a:pt x="939" y="750"/>
                  </a:lnTo>
                  <a:lnTo>
                    <a:pt x="939" y="750"/>
                  </a:lnTo>
                  <a:lnTo>
                    <a:pt x="942" y="750"/>
                  </a:lnTo>
                  <a:lnTo>
                    <a:pt x="942" y="748"/>
                  </a:lnTo>
                  <a:lnTo>
                    <a:pt x="944" y="746"/>
                  </a:lnTo>
                  <a:lnTo>
                    <a:pt x="944" y="746"/>
                  </a:lnTo>
                  <a:lnTo>
                    <a:pt x="947" y="746"/>
                  </a:lnTo>
                  <a:lnTo>
                    <a:pt x="944" y="746"/>
                  </a:lnTo>
                  <a:lnTo>
                    <a:pt x="942" y="746"/>
                  </a:lnTo>
                  <a:lnTo>
                    <a:pt x="942" y="746"/>
                  </a:lnTo>
                  <a:lnTo>
                    <a:pt x="944" y="746"/>
                  </a:lnTo>
                  <a:lnTo>
                    <a:pt x="944" y="743"/>
                  </a:lnTo>
                  <a:lnTo>
                    <a:pt x="944" y="743"/>
                  </a:lnTo>
                  <a:lnTo>
                    <a:pt x="944" y="743"/>
                  </a:lnTo>
                  <a:lnTo>
                    <a:pt x="944" y="743"/>
                  </a:lnTo>
                  <a:lnTo>
                    <a:pt x="944" y="743"/>
                  </a:lnTo>
                  <a:lnTo>
                    <a:pt x="944" y="746"/>
                  </a:lnTo>
                  <a:lnTo>
                    <a:pt x="944" y="746"/>
                  </a:lnTo>
                  <a:lnTo>
                    <a:pt x="947" y="746"/>
                  </a:lnTo>
                  <a:lnTo>
                    <a:pt x="947" y="746"/>
                  </a:lnTo>
                  <a:lnTo>
                    <a:pt x="947" y="746"/>
                  </a:lnTo>
                  <a:lnTo>
                    <a:pt x="949" y="746"/>
                  </a:lnTo>
                  <a:lnTo>
                    <a:pt x="951" y="743"/>
                  </a:lnTo>
                  <a:lnTo>
                    <a:pt x="951" y="743"/>
                  </a:lnTo>
                  <a:lnTo>
                    <a:pt x="954" y="743"/>
                  </a:lnTo>
                  <a:lnTo>
                    <a:pt x="954" y="741"/>
                  </a:lnTo>
                  <a:lnTo>
                    <a:pt x="954" y="741"/>
                  </a:lnTo>
                  <a:lnTo>
                    <a:pt x="956" y="741"/>
                  </a:lnTo>
                  <a:lnTo>
                    <a:pt x="956" y="741"/>
                  </a:lnTo>
                  <a:lnTo>
                    <a:pt x="958" y="741"/>
                  </a:lnTo>
                  <a:lnTo>
                    <a:pt x="958" y="743"/>
                  </a:lnTo>
                  <a:lnTo>
                    <a:pt x="958" y="743"/>
                  </a:lnTo>
                  <a:lnTo>
                    <a:pt x="958" y="743"/>
                  </a:lnTo>
                  <a:lnTo>
                    <a:pt x="958" y="746"/>
                  </a:lnTo>
                  <a:lnTo>
                    <a:pt x="961" y="741"/>
                  </a:lnTo>
                  <a:lnTo>
                    <a:pt x="963" y="738"/>
                  </a:lnTo>
                  <a:lnTo>
                    <a:pt x="973" y="731"/>
                  </a:lnTo>
                  <a:lnTo>
                    <a:pt x="973" y="731"/>
                  </a:lnTo>
                  <a:lnTo>
                    <a:pt x="975" y="731"/>
                  </a:lnTo>
                  <a:lnTo>
                    <a:pt x="975" y="731"/>
                  </a:lnTo>
                  <a:lnTo>
                    <a:pt x="975" y="734"/>
                  </a:lnTo>
                  <a:lnTo>
                    <a:pt x="975" y="734"/>
                  </a:lnTo>
                  <a:lnTo>
                    <a:pt x="975" y="734"/>
                  </a:lnTo>
                  <a:lnTo>
                    <a:pt x="975" y="734"/>
                  </a:lnTo>
                  <a:lnTo>
                    <a:pt x="975" y="734"/>
                  </a:lnTo>
                  <a:lnTo>
                    <a:pt x="975" y="734"/>
                  </a:lnTo>
                  <a:lnTo>
                    <a:pt x="975" y="736"/>
                  </a:lnTo>
                  <a:lnTo>
                    <a:pt x="977" y="736"/>
                  </a:lnTo>
                  <a:lnTo>
                    <a:pt x="977" y="736"/>
                  </a:lnTo>
                  <a:lnTo>
                    <a:pt x="977" y="736"/>
                  </a:lnTo>
                  <a:lnTo>
                    <a:pt x="977" y="736"/>
                  </a:lnTo>
                  <a:lnTo>
                    <a:pt x="977" y="736"/>
                  </a:lnTo>
                  <a:lnTo>
                    <a:pt x="977" y="736"/>
                  </a:lnTo>
                  <a:lnTo>
                    <a:pt x="975" y="736"/>
                  </a:lnTo>
                  <a:lnTo>
                    <a:pt x="975" y="736"/>
                  </a:lnTo>
                  <a:lnTo>
                    <a:pt x="975" y="738"/>
                  </a:lnTo>
                  <a:lnTo>
                    <a:pt x="975" y="738"/>
                  </a:lnTo>
                  <a:lnTo>
                    <a:pt x="975" y="738"/>
                  </a:lnTo>
                  <a:lnTo>
                    <a:pt x="975" y="738"/>
                  </a:lnTo>
                  <a:lnTo>
                    <a:pt x="975" y="738"/>
                  </a:lnTo>
                  <a:lnTo>
                    <a:pt x="975" y="738"/>
                  </a:lnTo>
                  <a:lnTo>
                    <a:pt x="977" y="738"/>
                  </a:lnTo>
                  <a:lnTo>
                    <a:pt x="977" y="741"/>
                  </a:lnTo>
                  <a:lnTo>
                    <a:pt x="977" y="741"/>
                  </a:lnTo>
                  <a:lnTo>
                    <a:pt x="977" y="741"/>
                  </a:lnTo>
                  <a:lnTo>
                    <a:pt x="977" y="741"/>
                  </a:lnTo>
                  <a:lnTo>
                    <a:pt x="980" y="741"/>
                  </a:lnTo>
                  <a:lnTo>
                    <a:pt x="980" y="743"/>
                  </a:lnTo>
                  <a:lnTo>
                    <a:pt x="980" y="743"/>
                  </a:lnTo>
                  <a:lnTo>
                    <a:pt x="980" y="743"/>
                  </a:lnTo>
                  <a:lnTo>
                    <a:pt x="980" y="746"/>
                  </a:lnTo>
                  <a:lnTo>
                    <a:pt x="980" y="746"/>
                  </a:lnTo>
                  <a:lnTo>
                    <a:pt x="980" y="746"/>
                  </a:lnTo>
                  <a:lnTo>
                    <a:pt x="980" y="743"/>
                  </a:lnTo>
                  <a:lnTo>
                    <a:pt x="980" y="743"/>
                  </a:lnTo>
                  <a:lnTo>
                    <a:pt x="982" y="743"/>
                  </a:lnTo>
                  <a:lnTo>
                    <a:pt x="982" y="743"/>
                  </a:lnTo>
                  <a:lnTo>
                    <a:pt x="982" y="743"/>
                  </a:lnTo>
                  <a:lnTo>
                    <a:pt x="982" y="743"/>
                  </a:lnTo>
                  <a:lnTo>
                    <a:pt x="984" y="743"/>
                  </a:lnTo>
                  <a:lnTo>
                    <a:pt x="984" y="746"/>
                  </a:lnTo>
                  <a:lnTo>
                    <a:pt x="984" y="746"/>
                  </a:lnTo>
                  <a:lnTo>
                    <a:pt x="984" y="746"/>
                  </a:lnTo>
                  <a:lnTo>
                    <a:pt x="984" y="746"/>
                  </a:lnTo>
                  <a:lnTo>
                    <a:pt x="984" y="748"/>
                  </a:lnTo>
                  <a:lnTo>
                    <a:pt x="984" y="748"/>
                  </a:lnTo>
                  <a:lnTo>
                    <a:pt x="984" y="750"/>
                  </a:lnTo>
                  <a:lnTo>
                    <a:pt x="987" y="750"/>
                  </a:lnTo>
                  <a:lnTo>
                    <a:pt x="987" y="750"/>
                  </a:lnTo>
                  <a:lnTo>
                    <a:pt x="987" y="750"/>
                  </a:lnTo>
                  <a:lnTo>
                    <a:pt x="989" y="750"/>
                  </a:lnTo>
                  <a:lnTo>
                    <a:pt x="989" y="750"/>
                  </a:lnTo>
                  <a:lnTo>
                    <a:pt x="989" y="748"/>
                  </a:lnTo>
                  <a:lnTo>
                    <a:pt x="989" y="748"/>
                  </a:lnTo>
                  <a:lnTo>
                    <a:pt x="989" y="748"/>
                  </a:lnTo>
                  <a:lnTo>
                    <a:pt x="989" y="748"/>
                  </a:lnTo>
                  <a:lnTo>
                    <a:pt x="989" y="748"/>
                  </a:lnTo>
                  <a:lnTo>
                    <a:pt x="989" y="746"/>
                  </a:lnTo>
                  <a:lnTo>
                    <a:pt x="989" y="746"/>
                  </a:lnTo>
                  <a:lnTo>
                    <a:pt x="989" y="746"/>
                  </a:lnTo>
                  <a:lnTo>
                    <a:pt x="991" y="746"/>
                  </a:lnTo>
                  <a:lnTo>
                    <a:pt x="991" y="746"/>
                  </a:lnTo>
                  <a:lnTo>
                    <a:pt x="991" y="746"/>
                  </a:lnTo>
                  <a:lnTo>
                    <a:pt x="991" y="746"/>
                  </a:lnTo>
                  <a:lnTo>
                    <a:pt x="991" y="746"/>
                  </a:lnTo>
                  <a:lnTo>
                    <a:pt x="991" y="743"/>
                  </a:lnTo>
                  <a:lnTo>
                    <a:pt x="991" y="743"/>
                  </a:lnTo>
                  <a:lnTo>
                    <a:pt x="991" y="743"/>
                  </a:lnTo>
                  <a:lnTo>
                    <a:pt x="991" y="741"/>
                  </a:lnTo>
                  <a:lnTo>
                    <a:pt x="991" y="741"/>
                  </a:lnTo>
                  <a:lnTo>
                    <a:pt x="996" y="741"/>
                  </a:lnTo>
                  <a:lnTo>
                    <a:pt x="996" y="741"/>
                  </a:lnTo>
                  <a:lnTo>
                    <a:pt x="996" y="741"/>
                  </a:lnTo>
                  <a:lnTo>
                    <a:pt x="996" y="741"/>
                  </a:lnTo>
                  <a:lnTo>
                    <a:pt x="996" y="743"/>
                  </a:lnTo>
                  <a:lnTo>
                    <a:pt x="996" y="746"/>
                  </a:lnTo>
                  <a:lnTo>
                    <a:pt x="994" y="746"/>
                  </a:lnTo>
                  <a:lnTo>
                    <a:pt x="994" y="748"/>
                  </a:lnTo>
                  <a:lnTo>
                    <a:pt x="994" y="748"/>
                  </a:lnTo>
                  <a:lnTo>
                    <a:pt x="996" y="748"/>
                  </a:lnTo>
                  <a:lnTo>
                    <a:pt x="996" y="748"/>
                  </a:lnTo>
                  <a:lnTo>
                    <a:pt x="999" y="748"/>
                  </a:lnTo>
                  <a:lnTo>
                    <a:pt x="999" y="748"/>
                  </a:lnTo>
                  <a:lnTo>
                    <a:pt x="999" y="748"/>
                  </a:lnTo>
                  <a:lnTo>
                    <a:pt x="999" y="748"/>
                  </a:lnTo>
                  <a:lnTo>
                    <a:pt x="999" y="750"/>
                  </a:lnTo>
                  <a:lnTo>
                    <a:pt x="1001" y="753"/>
                  </a:lnTo>
                  <a:lnTo>
                    <a:pt x="1006" y="757"/>
                  </a:lnTo>
                  <a:lnTo>
                    <a:pt x="1008" y="764"/>
                  </a:lnTo>
                  <a:lnTo>
                    <a:pt x="1008" y="767"/>
                  </a:lnTo>
                  <a:lnTo>
                    <a:pt x="1010" y="769"/>
                  </a:lnTo>
                  <a:lnTo>
                    <a:pt x="1010" y="769"/>
                  </a:lnTo>
                  <a:lnTo>
                    <a:pt x="1010" y="772"/>
                  </a:lnTo>
                  <a:lnTo>
                    <a:pt x="1010" y="772"/>
                  </a:lnTo>
                  <a:lnTo>
                    <a:pt x="1010" y="772"/>
                  </a:lnTo>
                  <a:lnTo>
                    <a:pt x="1013" y="772"/>
                  </a:lnTo>
                  <a:lnTo>
                    <a:pt x="1013" y="772"/>
                  </a:lnTo>
                  <a:lnTo>
                    <a:pt x="1010" y="774"/>
                  </a:lnTo>
                  <a:lnTo>
                    <a:pt x="1010" y="774"/>
                  </a:lnTo>
                  <a:lnTo>
                    <a:pt x="1010" y="772"/>
                  </a:lnTo>
                  <a:lnTo>
                    <a:pt x="1010" y="774"/>
                  </a:lnTo>
                  <a:lnTo>
                    <a:pt x="1013" y="774"/>
                  </a:lnTo>
                  <a:lnTo>
                    <a:pt x="1017" y="776"/>
                  </a:lnTo>
                  <a:lnTo>
                    <a:pt x="1017" y="776"/>
                  </a:lnTo>
                  <a:lnTo>
                    <a:pt x="1020" y="774"/>
                  </a:lnTo>
                  <a:lnTo>
                    <a:pt x="1017" y="774"/>
                  </a:lnTo>
                  <a:lnTo>
                    <a:pt x="1017" y="774"/>
                  </a:lnTo>
                  <a:lnTo>
                    <a:pt x="1020" y="774"/>
                  </a:lnTo>
                  <a:lnTo>
                    <a:pt x="1020" y="774"/>
                  </a:lnTo>
                  <a:lnTo>
                    <a:pt x="1020" y="774"/>
                  </a:lnTo>
                  <a:lnTo>
                    <a:pt x="1022" y="772"/>
                  </a:lnTo>
                  <a:lnTo>
                    <a:pt x="1022" y="772"/>
                  </a:lnTo>
                  <a:lnTo>
                    <a:pt x="1022" y="772"/>
                  </a:lnTo>
                  <a:lnTo>
                    <a:pt x="1022" y="769"/>
                  </a:lnTo>
                  <a:lnTo>
                    <a:pt x="1022" y="769"/>
                  </a:lnTo>
                  <a:lnTo>
                    <a:pt x="1022" y="769"/>
                  </a:lnTo>
                  <a:lnTo>
                    <a:pt x="1020" y="769"/>
                  </a:lnTo>
                  <a:lnTo>
                    <a:pt x="1020" y="769"/>
                  </a:lnTo>
                  <a:lnTo>
                    <a:pt x="1020" y="769"/>
                  </a:lnTo>
                  <a:lnTo>
                    <a:pt x="1020" y="767"/>
                  </a:lnTo>
                  <a:lnTo>
                    <a:pt x="1020" y="767"/>
                  </a:lnTo>
                  <a:lnTo>
                    <a:pt x="1020" y="767"/>
                  </a:lnTo>
                  <a:lnTo>
                    <a:pt x="1020" y="767"/>
                  </a:lnTo>
                  <a:lnTo>
                    <a:pt x="1020" y="767"/>
                  </a:lnTo>
                  <a:lnTo>
                    <a:pt x="1017" y="757"/>
                  </a:lnTo>
                  <a:lnTo>
                    <a:pt x="1017" y="755"/>
                  </a:lnTo>
                  <a:lnTo>
                    <a:pt x="1017" y="755"/>
                  </a:lnTo>
                  <a:lnTo>
                    <a:pt x="1017" y="753"/>
                  </a:lnTo>
                  <a:lnTo>
                    <a:pt x="1017" y="753"/>
                  </a:lnTo>
                  <a:lnTo>
                    <a:pt x="1017" y="753"/>
                  </a:lnTo>
                  <a:lnTo>
                    <a:pt x="1020" y="753"/>
                  </a:lnTo>
                  <a:lnTo>
                    <a:pt x="1017" y="753"/>
                  </a:lnTo>
                  <a:lnTo>
                    <a:pt x="1017" y="750"/>
                  </a:lnTo>
                  <a:lnTo>
                    <a:pt x="1020" y="750"/>
                  </a:lnTo>
                  <a:lnTo>
                    <a:pt x="1020" y="750"/>
                  </a:lnTo>
                  <a:lnTo>
                    <a:pt x="1020" y="750"/>
                  </a:lnTo>
                  <a:lnTo>
                    <a:pt x="1020" y="753"/>
                  </a:lnTo>
                  <a:lnTo>
                    <a:pt x="1020" y="753"/>
                  </a:lnTo>
                  <a:lnTo>
                    <a:pt x="1020" y="753"/>
                  </a:lnTo>
                  <a:lnTo>
                    <a:pt x="1017" y="753"/>
                  </a:lnTo>
                  <a:lnTo>
                    <a:pt x="1017" y="755"/>
                  </a:lnTo>
                  <a:lnTo>
                    <a:pt x="1017" y="755"/>
                  </a:lnTo>
                  <a:lnTo>
                    <a:pt x="1017" y="755"/>
                  </a:lnTo>
                  <a:lnTo>
                    <a:pt x="1017" y="755"/>
                  </a:lnTo>
                  <a:lnTo>
                    <a:pt x="1017" y="755"/>
                  </a:lnTo>
                  <a:lnTo>
                    <a:pt x="1017" y="755"/>
                  </a:lnTo>
                  <a:lnTo>
                    <a:pt x="1020" y="755"/>
                  </a:lnTo>
                  <a:lnTo>
                    <a:pt x="1020" y="755"/>
                  </a:lnTo>
                  <a:lnTo>
                    <a:pt x="1020" y="755"/>
                  </a:lnTo>
                  <a:lnTo>
                    <a:pt x="1020" y="755"/>
                  </a:lnTo>
                  <a:lnTo>
                    <a:pt x="1020" y="753"/>
                  </a:lnTo>
                  <a:lnTo>
                    <a:pt x="1022" y="753"/>
                  </a:lnTo>
                  <a:lnTo>
                    <a:pt x="1022" y="753"/>
                  </a:lnTo>
                  <a:lnTo>
                    <a:pt x="1020" y="750"/>
                  </a:lnTo>
                  <a:lnTo>
                    <a:pt x="1022" y="746"/>
                  </a:lnTo>
                  <a:lnTo>
                    <a:pt x="1022" y="746"/>
                  </a:lnTo>
                  <a:lnTo>
                    <a:pt x="1022" y="741"/>
                  </a:lnTo>
                  <a:lnTo>
                    <a:pt x="1020" y="741"/>
                  </a:lnTo>
                  <a:lnTo>
                    <a:pt x="1022" y="741"/>
                  </a:lnTo>
                  <a:lnTo>
                    <a:pt x="1022" y="741"/>
                  </a:lnTo>
                  <a:lnTo>
                    <a:pt x="1022" y="741"/>
                  </a:lnTo>
                  <a:lnTo>
                    <a:pt x="1022" y="743"/>
                  </a:lnTo>
                  <a:lnTo>
                    <a:pt x="1022" y="743"/>
                  </a:lnTo>
                  <a:lnTo>
                    <a:pt x="1022" y="743"/>
                  </a:lnTo>
                  <a:lnTo>
                    <a:pt x="1025" y="743"/>
                  </a:lnTo>
                  <a:lnTo>
                    <a:pt x="1022" y="746"/>
                  </a:lnTo>
                  <a:lnTo>
                    <a:pt x="1022" y="746"/>
                  </a:lnTo>
                  <a:lnTo>
                    <a:pt x="1022" y="746"/>
                  </a:lnTo>
                  <a:lnTo>
                    <a:pt x="1022" y="748"/>
                  </a:lnTo>
                  <a:lnTo>
                    <a:pt x="1022" y="748"/>
                  </a:lnTo>
                  <a:lnTo>
                    <a:pt x="1025" y="748"/>
                  </a:lnTo>
                  <a:lnTo>
                    <a:pt x="1025" y="746"/>
                  </a:lnTo>
                  <a:lnTo>
                    <a:pt x="1027" y="746"/>
                  </a:lnTo>
                  <a:lnTo>
                    <a:pt x="1027" y="743"/>
                  </a:lnTo>
                  <a:lnTo>
                    <a:pt x="1029" y="743"/>
                  </a:lnTo>
                  <a:lnTo>
                    <a:pt x="1029" y="741"/>
                  </a:lnTo>
                  <a:lnTo>
                    <a:pt x="1029" y="741"/>
                  </a:lnTo>
                  <a:lnTo>
                    <a:pt x="1029" y="741"/>
                  </a:lnTo>
                  <a:lnTo>
                    <a:pt x="1029" y="741"/>
                  </a:lnTo>
                  <a:lnTo>
                    <a:pt x="1029" y="741"/>
                  </a:lnTo>
                  <a:lnTo>
                    <a:pt x="1029" y="738"/>
                  </a:lnTo>
                  <a:lnTo>
                    <a:pt x="1029" y="738"/>
                  </a:lnTo>
                  <a:lnTo>
                    <a:pt x="1029" y="738"/>
                  </a:lnTo>
                  <a:lnTo>
                    <a:pt x="1029" y="738"/>
                  </a:lnTo>
                  <a:lnTo>
                    <a:pt x="1032" y="738"/>
                  </a:lnTo>
                  <a:lnTo>
                    <a:pt x="1032" y="738"/>
                  </a:lnTo>
                  <a:lnTo>
                    <a:pt x="1032" y="736"/>
                  </a:lnTo>
                  <a:lnTo>
                    <a:pt x="1032" y="734"/>
                  </a:lnTo>
                  <a:lnTo>
                    <a:pt x="1032" y="731"/>
                  </a:lnTo>
                  <a:lnTo>
                    <a:pt x="1029" y="731"/>
                  </a:lnTo>
                  <a:lnTo>
                    <a:pt x="1029" y="731"/>
                  </a:lnTo>
                  <a:lnTo>
                    <a:pt x="1029" y="731"/>
                  </a:lnTo>
                  <a:lnTo>
                    <a:pt x="1029" y="729"/>
                  </a:lnTo>
                  <a:lnTo>
                    <a:pt x="1029" y="731"/>
                  </a:lnTo>
                  <a:lnTo>
                    <a:pt x="1029" y="731"/>
                  </a:lnTo>
                  <a:lnTo>
                    <a:pt x="1032" y="731"/>
                  </a:lnTo>
                  <a:lnTo>
                    <a:pt x="1032" y="731"/>
                  </a:lnTo>
                  <a:lnTo>
                    <a:pt x="1032" y="731"/>
                  </a:lnTo>
                  <a:lnTo>
                    <a:pt x="1032" y="731"/>
                  </a:lnTo>
                  <a:lnTo>
                    <a:pt x="1032" y="731"/>
                  </a:lnTo>
                  <a:lnTo>
                    <a:pt x="1032" y="734"/>
                  </a:lnTo>
                  <a:lnTo>
                    <a:pt x="1032" y="734"/>
                  </a:lnTo>
                  <a:lnTo>
                    <a:pt x="1032" y="734"/>
                  </a:lnTo>
                  <a:lnTo>
                    <a:pt x="1034" y="736"/>
                  </a:lnTo>
                  <a:lnTo>
                    <a:pt x="1034" y="736"/>
                  </a:lnTo>
                  <a:lnTo>
                    <a:pt x="1036" y="736"/>
                  </a:lnTo>
                  <a:lnTo>
                    <a:pt x="1039" y="738"/>
                  </a:lnTo>
                  <a:lnTo>
                    <a:pt x="1041" y="738"/>
                  </a:lnTo>
                  <a:lnTo>
                    <a:pt x="1044" y="741"/>
                  </a:lnTo>
                  <a:lnTo>
                    <a:pt x="1044" y="743"/>
                  </a:lnTo>
                  <a:lnTo>
                    <a:pt x="1046" y="746"/>
                  </a:lnTo>
                  <a:lnTo>
                    <a:pt x="1044" y="746"/>
                  </a:lnTo>
                  <a:lnTo>
                    <a:pt x="1044" y="748"/>
                  </a:lnTo>
                  <a:lnTo>
                    <a:pt x="1046" y="748"/>
                  </a:lnTo>
                  <a:lnTo>
                    <a:pt x="1046" y="748"/>
                  </a:lnTo>
                  <a:lnTo>
                    <a:pt x="1046" y="748"/>
                  </a:lnTo>
                  <a:lnTo>
                    <a:pt x="1046" y="748"/>
                  </a:lnTo>
                  <a:lnTo>
                    <a:pt x="1046" y="748"/>
                  </a:lnTo>
                  <a:lnTo>
                    <a:pt x="1046" y="748"/>
                  </a:lnTo>
                  <a:lnTo>
                    <a:pt x="1046" y="748"/>
                  </a:lnTo>
                  <a:lnTo>
                    <a:pt x="1046" y="748"/>
                  </a:lnTo>
                  <a:lnTo>
                    <a:pt x="1044" y="748"/>
                  </a:lnTo>
                  <a:lnTo>
                    <a:pt x="1044" y="748"/>
                  </a:lnTo>
                  <a:lnTo>
                    <a:pt x="1044" y="748"/>
                  </a:lnTo>
                  <a:lnTo>
                    <a:pt x="1044" y="746"/>
                  </a:lnTo>
                  <a:lnTo>
                    <a:pt x="1044" y="746"/>
                  </a:lnTo>
                  <a:lnTo>
                    <a:pt x="1044" y="743"/>
                  </a:lnTo>
                  <a:lnTo>
                    <a:pt x="1044" y="743"/>
                  </a:lnTo>
                  <a:lnTo>
                    <a:pt x="1041" y="741"/>
                  </a:lnTo>
                  <a:lnTo>
                    <a:pt x="1041" y="741"/>
                  </a:lnTo>
                  <a:lnTo>
                    <a:pt x="1034" y="738"/>
                  </a:lnTo>
                  <a:lnTo>
                    <a:pt x="1034" y="738"/>
                  </a:lnTo>
                  <a:lnTo>
                    <a:pt x="1034" y="738"/>
                  </a:lnTo>
                  <a:lnTo>
                    <a:pt x="1032" y="738"/>
                  </a:lnTo>
                  <a:lnTo>
                    <a:pt x="1032" y="741"/>
                  </a:lnTo>
                  <a:lnTo>
                    <a:pt x="1032" y="741"/>
                  </a:lnTo>
                  <a:lnTo>
                    <a:pt x="1032" y="741"/>
                  </a:lnTo>
                  <a:lnTo>
                    <a:pt x="1032" y="741"/>
                  </a:lnTo>
                  <a:lnTo>
                    <a:pt x="1032" y="741"/>
                  </a:lnTo>
                  <a:lnTo>
                    <a:pt x="1032" y="741"/>
                  </a:lnTo>
                  <a:lnTo>
                    <a:pt x="1032" y="741"/>
                  </a:lnTo>
                  <a:lnTo>
                    <a:pt x="1032" y="741"/>
                  </a:lnTo>
                  <a:lnTo>
                    <a:pt x="1032" y="741"/>
                  </a:lnTo>
                  <a:lnTo>
                    <a:pt x="1032" y="741"/>
                  </a:lnTo>
                  <a:lnTo>
                    <a:pt x="1032" y="741"/>
                  </a:lnTo>
                  <a:lnTo>
                    <a:pt x="1034" y="743"/>
                  </a:lnTo>
                  <a:lnTo>
                    <a:pt x="1032" y="743"/>
                  </a:lnTo>
                  <a:lnTo>
                    <a:pt x="1032" y="743"/>
                  </a:lnTo>
                  <a:lnTo>
                    <a:pt x="1032" y="746"/>
                  </a:lnTo>
                  <a:lnTo>
                    <a:pt x="1032" y="746"/>
                  </a:lnTo>
                  <a:lnTo>
                    <a:pt x="1029" y="748"/>
                  </a:lnTo>
                  <a:lnTo>
                    <a:pt x="1029" y="748"/>
                  </a:lnTo>
                  <a:lnTo>
                    <a:pt x="1029" y="748"/>
                  </a:lnTo>
                  <a:lnTo>
                    <a:pt x="1029" y="748"/>
                  </a:lnTo>
                  <a:lnTo>
                    <a:pt x="1029" y="750"/>
                  </a:lnTo>
                  <a:lnTo>
                    <a:pt x="1029" y="750"/>
                  </a:lnTo>
                  <a:lnTo>
                    <a:pt x="1027" y="750"/>
                  </a:lnTo>
                  <a:lnTo>
                    <a:pt x="1027" y="750"/>
                  </a:lnTo>
                  <a:lnTo>
                    <a:pt x="1029" y="753"/>
                  </a:lnTo>
                  <a:lnTo>
                    <a:pt x="1029" y="753"/>
                  </a:lnTo>
                  <a:lnTo>
                    <a:pt x="1032" y="755"/>
                  </a:lnTo>
                  <a:lnTo>
                    <a:pt x="1034" y="755"/>
                  </a:lnTo>
                  <a:lnTo>
                    <a:pt x="1034" y="755"/>
                  </a:lnTo>
                  <a:lnTo>
                    <a:pt x="1034" y="757"/>
                  </a:lnTo>
                  <a:lnTo>
                    <a:pt x="1034" y="760"/>
                  </a:lnTo>
                  <a:lnTo>
                    <a:pt x="1034" y="760"/>
                  </a:lnTo>
                  <a:lnTo>
                    <a:pt x="1034" y="762"/>
                  </a:lnTo>
                  <a:lnTo>
                    <a:pt x="1036" y="764"/>
                  </a:lnTo>
                  <a:lnTo>
                    <a:pt x="1039" y="764"/>
                  </a:lnTo>
                  <a:lnTo>
                    <a:pt x="1041" y="764"/>
                  </a:lnTo>
                  <a:lnTo>
                    <a:pt x="1046" y="762"/>
                  </a:lnTo>
                  <a:lnTo>
                    <a:pt x="1051" y="760"/>
                  </a:lnTo>
                  <a:lnTo>
                    <a:pt x="1058" y="757"/>
                  </a:lnTo>
                  <a:lnTo>
                    <a:pt x="1060" y="755"/>
                  </a:lnTo>
                  <a:lnTo>
                    <a:pt x="1062" y="755"/>
                  </a:lnTo>
                  <a:lnTo>
                    <a:pt x="1062" y="755"/>
                  </a:lnTo>
                  <a:lnTo>
                    <a:pt x="1065" y="755"/>
                  </a:lnTo>
                  <a:lnTo>
                    <a:pt x="1065" y="753"/>
                  </a:lnTo>
                  <a:lnTo>
                    <a:pt x="1065" y="753"/>
                  </a:lnTo>
                  <a:lnTo>
                    <a:pt x="1065" y="753"/>
                  </a:lnTo>
                  <a:lnTo>
                    <a:pt x="1070" y="753"/>
                  </a:lnTo>
                  <a:lnTo>
                    <a:pt x="1072" y="750"/>
                  </a:lnTo>
                  <a:lnTo>
                    <a:pt x="1074" y="750"/>
                  </a:lnTo>
                  <a:lnTo>
                    <a:pt x="1074" y="748"/>
                  </a:lnTo>
                  <a:lnTo>
                    <a:pt x="1074" y="748"/>
                  </a:lnTo>
                  <a:lnTo>
                    <a:pt x="1077" y="746"/>
                  </a:lnTo>
                  <a:lnTo>
                    <a:pt x="1077" y="746"/>
                  </a:lnTo>
                  <a:lnTo>
                    <a:pt x="1077" y="743"/>
                  </a:lnTo>
                  <a:lnTo>
                    <a:pt x="1079" y="743"/>
                  </a:lnTo>
                  <a:lnTo>
                    <a:pt x="1079" y="743"/>
                  </a:lnTo>
                  <a:lnTo>
                    <a:pt x="1081" y="743"/>
                  </a:lnTo>
                  <a:lnTo>
                    <a:pt x="1081" y="741"/>
                  </a:lnTo>
                  <a:lnTo>
                    <a:pt x="1081" y="741"/>
                  </a:lnTo>
                  <a:lnTo>
                    <a:pt x="1081" y="741"/>
                  </a:lnTo>
                  <a:lnTo>
                    <a:pt x="1081" y="738"/>
                  </a:lnTo>
                  <a:lnTo>
                    <a:pt x="1081" y="738"/>
                  </a:lnTo>
                  <a:lnTo>
                    <a:pt x="1081" y="736"/>
                  </a:lnTo>
                  <a:lnTo>
                    <a:pt x="1081" y="736"/>
                  </a:lnTo>
                  <a:lnTo>
                    <a:pt x="1081" y="736"/>
                  </a:lnTo>
                  <a:lnTo>
                    <a:pt x="1084" y="734"/>
                  </a:lnTo>
                  <a:lnTo>
                    <a:pt x="1084" y="736"/>
                  </a:lnTo>
                  <a:lnTo>
                    <a:pt x="1084" y="736"/>
                  </a:lnTo>
                  <a:lnTo>
                    <a:pt x="1081" y="736"/>
                  </a:lnTo>
                  <a:lnTo>
                    <a:pt x="1081" y="738"/>
                  </a:lnTo>
                  <a:lnTo>
                    <a:pt x="1081" y="743"/>
                  </a:lnTo>
                  <a:lnTo>
                    <a:pt x="1081" y="743"/>
                  </a:lnTo>
                  <a:lnTo>
                    <a:pt x="1081" y="743"/>
                  </a:lnTo>
                  <a:lnTo>
                    <a:pt x="1079" y="746"/>
                  </a:lnTo>
                  <a:lnTo>
                    <a:pt x="1079" y="746"/>
                  </a:lnTo>
                  <a:lnTo>
                    <a:pt x="1077" y="746"/>
                  </a:lnTo>
                  <a:lnTo>
                    <a:pt x="1077" y="746"/>
                  </a:lnTo>
                  <a:lnTo>
                    <a:pt x="1077" y="748"/>
                  </a:lnTo>
                  <a:lnTo>
                    <a:pt x="1077" y="748"/>
                  </a:lnTo>
                  <a:lnTo>
                    <a:pt x="1077" y="748"/>
                  </a:lnTo>
                  <a:lnTo>
                    <a:pt x="1077" y="748"/>
                  </a:lnTo>
                  <a:lnTo>
                    <a:pt x="1077" y="750"/>
                  </a:lnTo>
                  <a:lnTo>
                    <a:pt x="1077" y="750"/>
                  </a:lnTo>
                  <a:lnTo>
                    <a:pt x="1077" y="750"/>
                  </a:lnTo>
                  <a:lnTo>
                    <a:pt x="1077" y="750"/>
                  </a:lnTo>
                  <a:lnTo>
                    <a:pt x="1077" y="753"/>
                  </a:lnTo>
                  <a:lnTo>
                    <a:pt x="1074" y="757"/>
                  </a:lnTo>
                  <a:lnTo>
                    <a:pt x="1074" y="757"/>
                  </a:lnTo>
                  <a:lnTo>
                    <a:pt x="1074" y="760"/>
                  </a:lnTo>
                  <a:lnTo>
                    <a:pt x="1077" y="760"/>
                  </a:lnTo>
                  <a:lnTo>
                    <a:pt x="1077" y="760"/>
                  </a:lnTo>
                  <a:lnTo>
                    <a:pt x="1079" y="760"/>
                  </a:lnTo>
                  <a:lnTo>
                    <a:pt x="1079" y="760"/>
                  </a:lnTo>
                  <a:lnTo>
                    <a:pt x="1077" y="760"/>
                  </a:lnTo>
                  <a:lnTo>
                    <a:pt x="1077" y="760"/>
                  </a:lnTo>
                  <a:lnTo>
                    <a:pt x="1074" y="760"/>
                  </a:lnTo>
                  <a:lnTo>
                    <a:pt x="1072" y="762"/>
                  </a:lnTo>
                  <a:lnTo>
                    <a:pt x="1072" y="762"/>
                  </a:lnTo>
                  <a:lnTo>
                    <a:pt x="1067" y="764"/>
                  </a:lnTo>
                  <a:lnTo>
                    <a:pt x="1065" y="769"/>
                  </a:lnTo>
                  <a:lnTo>
                    <a:pt x="1065" y="772"/>
                  </a:lnTo>
                  <a:lnTo>
                    <a:pt x="1062" y="772"/>
                  </a:lnTo>
                  <a:lnTo>
                    <a:pt x="1062" y="772"/>
                  </a:lnTo>
                  <a:lnTo>
                    <a:pt x="1060" y="774"/>
                  </a:lnTo>
                  <a:lnTo>
                    <a:pt x="1058" y="781"/>
                  </a:lnTo>
                  <a:lnTo>
                    <a:pt x="1058" y="783"/>
                  </a:lnTo>
                  <a:lnTo>
                    <a:pt x="1058" y="786"/>
                  </a:lnTo>
                  <a:lnTo>
                    <a:pt x="1058" y="786"/>
                  </a:lnTo>
                  <a:lnTo>
                    <a:pt x="1058" y="788"/>
                  </a:lnTo>
                  <a:lnTo>
                    <a:pt x="1060" y="788"/>
                  </a:lnTo>
                  <a:lnTo>
                    <a:pt x="1060" y="790"/>
                  </a:lnTo>
                  <a:lnTo>
                    <a:pt x="1060" y="788"/>
                  </a:lnTo>
                  <a:lnTo>
                    <a:pt x="1062" y="788"/>
                  </a:lnTo>
                  <a:lnTo>
                    <a:pt x="1065" y="788"/>
                  </a:lnTo>
                  <a:lnTo>
                    <a:pt x="1070" y="790"/>
                  </a:lnTo>
                  <a:lnTo>
                    <a:pt x="1070" y="790"/>
                  </a:lnTo>
                  <a:lnTo>
                    <a:pt x="1070" y="793"/>
                  </a:lnTo>
                  <a:lnTo>
                    <a:pt x="1070" y="793"/>
                  </a:lnTo>
                  <a:lnTo>
                    <a:pt x="1070" y="793"/>
                  </a:lnTo>
                  <a:lnTo>
                    <a:pt x="1070" y="793"/>
                  </a:lnTo>
                  <a:lnTo>
                    <a:pt x="1070" y="790"/>
                  </a:lnTo>
                  <a:lnTo>
                    <a:pt x="1070" y="790"/>
                  </a:lnTo>
                  <a:lnTo>
                    <a:pt x="1065" y="790"/>
                  </a:lnTo>
                  <a:lnTo>
                    <a:pt x="1062" y="790"/>
                  </a:lnTo>
                  <a:lnTo>
                    <a:pt x="1062" y="790"/>
                  </a:lnTo>
                  <a:lnTo>
                    <a:pt x="1062" y="790"/>
                  </a:lnTo>
                  <a:lnTo>
                    <a:pt x="1060" y="793"/>
                  </a:lnTo>
                  <a:lnTo>
                    <a:pt x="1060" y="793"/>
                  </a:lnTo>
                  <a:lnTo>
                    <a:pt x="1060" y="793"/>
                  </a:lnTo>
                  <a:lnTo>
                    <a:pt x="1058" y="793"/>
                  </a:lnTo>
                  <a:lnTo>
                    <a:pt x="1058" y="793"/>
                  </a:lnTo>
                  <a:lnTo>
                    <a:pt x="1058" y="793"/>
                  </a:lnTo>
                  <a:lnTo>
                    <a:pt x="1055" y="793"/>
                  </a:lnTo>
                  <a:lnTo>
                    <a:pt x="1055" y="795"/>
                  </a:lnTo>
                  <a:lnTo>
                    <a:pt x="1055" y="795"/>
                  </a:lnTo>
                  <a:lnTo>
                    <a:pt x="1055" y="798"/>
                  </a:lnTo>
                  <a:lnTo>
                    <a:pt x="1055" y="800"/>
                  </a:lnTo>
                  <a:lnTo>
                    <a:pt x="1055" y="805"/>
                  </a:lnTo>
                  <a:lnTo>
                    <a:pt x="1053" y="807"/>
                  </a:lnTo>
                  <a:lnTo>
                    <a:pt x="1053" y="809"/>
                  </a:lnTo>
                  <a:lnTo>
                    <a:pt x="1053" y="814"/>
                  </a:lnTo>
                  <a:lnTo>
                    <a:pt x="1051" y="817"/>
                  </a:lnTo>
                  <a:lnTo>
                    <a:pt x="1051" y="819"/>
                  </a:lnTo>
                  <a:lnTo>
                    <a:pt x="1051" y="819"/>
                  </a:lnTo>
                  <a:lnTo>
                    <a:pt x="1051" y="821"/>
                  </a:lnTo>
                  <a:lnTo>
                    <a:pt x="1051" y="821"/>
                  </a:lnTo>
                  <a:lnTo>
                    <a:pt x="1051" y="824"/>
                  </a:lnTo>
                  <a:lnTo>
                    <a:pt x="1051" y="824"/>
                  </a:lnTo>
                  <a:lnTo>
                    <a:pt x="1051" y="824"/>
                  </a:lnTo>
                  <a:lnTo>
                    <a:pt x="1051" y="826"/>
                  </a:lnTo>
                  <a:lnTo>
                    <a:pt x="1053" y="826"/>
                  </a:lnTo>
                  <a:lnTo>
                    <a:pt x="1053" y="826"/>
                  </a:lnTo>
                  <a:lnTo>
                    <a:pt x="1053" y="824"/>
                  </a:lnTo>
                  <a:lnTo>
                    <a:pt x="1053" y="824"/>
                  </a:lnTo>
                  <a:lnTo>
                    <a:pt x="1053" y="824"/>
                  </a:lnTo>
                  <a:lnTo>
                    <a:pt x="1053" y="824"/>
                  </a:lnTo>
                  <a:lnTo>
                    <a:pt x="1053" y="824"/>
                  </a:lnTo>
                  <a:lnTo>
                    <a:pt x="1053" y="824"/>
                  </a:lnTo>
                  <a:lnTo>
                    <a:pt x="1053" y="824"/>
                  </a:lnTo>
                  <a:lnTo>
                    <a:pt x="1053" y="826"/>
                  </a:lnTo>
                  <a:lnTo>
                    <a:pt x="1053" y="826"/>
                  </a:lnTo>
                  <a:lnTo>
                    <a:pt x="1053" y="826"/>
                  </a:lnTo>
                  <a:lnTo>
                    <a:pt x="1053" y="826"/>
                  </a:lnTo>
                  <a:lnTo>
                    <a:pt x="1053" y="826"/>
                  </a:lnTo>
                  <a:lnTo>
                    <a:pt x="1055" y="828"/>
                  </a:lnTo>
                  <a:lnTo>
                    <a:pt x="1055" y="828"/>
                  </a:lnTo>
                  <a:lnTo>
                    <a:pt x="1053" y="831"/>
                  </a:lnTo>
                  <a:lnTo>
                    <a:pt x="1053" y="833"/>
                  </a:lnTo>
                  <a:lnTo>
                    <a:pt x="1053" y="833"/>
                  </a:lnTo>
                  <a:lnTo>
                    <a:pt x="1055" y="833"/>
                  </a:lnTo>
                  <a:lnTo>
                    <a:pt x="1055" y="833"/>
                  </a:lnTo>
                  <a:lnTo>
                    <a:pt x="1055" y="833"/>
                  </a:lnTo>
                  <a:lnTo>
                    <a:pt x="1055" y="833"/>
                  </a:lnTo>
                  <a:lnTo>
                    <a:pt x="1055" y="833"/>
                  </a:lnTo>
                  <a:lnTo>
                    <a:pt x="1055" y="833"/>
                  </a:lnTo>
                  <a:lnTo>
                    <a:pt x="1060" y="833"/>
                  </a:lnTo>
                  <a:lnTo>
                    <a:pt x="1060" y="833"/>
                  </a:lnTo>
                  <a:lnTo>
                    <a:pt x="1058" y="831"/>
                  </a:lnTo>
                  <a:lnTo>
                    <a:pt x="1058" y="831"/>
                  </a:lnTo>
                  <a:lnTo>
                    <a:pt x="1060" y="828"/>
                  </a:lnTo>
                  <a:lnTo>
                    <a:pt x="1060" y="828"/>
                  </a:lnTo>
                  <a:lnTo>
                    <a:pt x="1060" y="828"/>
                  </a:lnTo>
                  <a:lnTo>
                    <a:pt x="1060" y="828"/>
                  </a:lnTo>
                  <a:lnTo>
                    <a:pt x="1060" y="831"/>
                  </a:lnTo>
                  <a:lnTo>
                    <a:pt x="1060" y="831"/>
                  </a:lnTo>
                  <a:lnTo>
                    <a:pt x="1060" y="831"/>
                  </a:lnTo>
                  <a:lnTo>
                    <a:pt x="1060" y="831"/>
                  </a:lnTo>
                  <a:lnTo>
                    <a:pt x="1060" y="833"/>
                  </a:lnTo>
                  <a:lnTo>
                    <a:pt x="1060" y="833"/>
                  </a:lnTo>
                  <a:lnTo>
                    <a:pt x="1060" y="833"/>
                  </a:lnTo>
                  <a:lnTo>
                    <a:pt x="1060" y="833"/>
                  </a:lnTo>
                  <a:lnTo>
                    <a:pt x="1058" y="833"/>
                  </a:lnTo>
                  <a:lnTo>
                    <a:pt x="1058" y="833"/>
                  </a:lnTo>
                  <a:lnTo>
                    <a:pt x="1055" y="835"/>
                  </a:lnTo>
                  <a:lnTo>
                    <a:pt x="1055" y="835"/>
                  </a:lnTo>
                  <a:lnTo>
                    <a:pt x="1055" y="833"/>
                  </a:lnTo>
                  <a:lnTo>
                    <a:pt x="1051" y="833"/>
                  </a:lnTo>
                  <a:lnTo>
                    <a:pt x="1051" y="833"/>
                  </a:lnTo>
                  <a:lnTo>
                    <a:pt x="1053" y="833"/>
                  </a:lnTo>
                  <a:lnTo>
                    <a:pt x="1051" y="831"/>
                  </a:lnTo>
                  <a:lnTo>
                    <a:pt x="1051" y="828"/>
                  </a:lnTo>
                  <a:lnTo>
                    <a:pt x="1051" y="828"/>
                  </a:lnTo>
                  <a:lnTo>
                    <a:pt x="1051" y="828"/>
                  </a:lnTo>
                  <a:lnTo>
                    <a:pt x="1051" y="828"/>
                  </a:lnTo>
                  <a:lnTo>
                    <a:pt x="1051" y="828"/>
                  </a:lnTo>
                  <a:lnTo>
                    <a:pt x="1048" y="828"/>
                  </a:lnTo>
                  <a:lnTo>
                    <a:pt x="1048" y="828"/>
                  </a:lnTo>
                  <a:lnTo>
                    <a:pt x="1046" y="831"/>
                  </a:lnTo>
                  <a:lnTo>
                    <a:pt x="1044" y="833"/>
                  </a:lnTo>
                  <a:lnTo>
                    <a:pt x="1041" y="833"/>
                  </a:lnTo>
                  <a:lnTo>
                    <a:pt x="1041" y="835"/>
                  </a:lnTo>
                  <a:lnTo>
                    <a:pt x="1039" y="835"/>
                  </a:lnTo>
                  <a:lnTo>
                    <a:pt x="1039" y="838"/>
                  </a:lnTo>
                  <a:lnTo>
                    <a:pt x="1036" y="838"/>
                  </a:lnTo>
                  <a:lnTo>
                    <a:pt x="1036" y="838"/>
                  </a:lnTo>
                  <a:lnTo>
                    <a:pt x="1039" y="838"/>
                  </a:lnTo>
                  <a:lnTo>
                    <a:pt x="1039" y="838"/>
                  </a:lnTo>
                  <a:lnTo>
                    <a:pt x="1039" y="840"/>
                  </a:lnTo>
                  <a:lnTo>
                    <a:pt x="1034" y="840"/>
                  </a:lnTo>
                  <a:lnTo>
                    <a:pt x="1032" y="843"/>
                  </a:lnTo>
                  <a:lnTo>
                    <a:pt x="1029" y="843"/>
                  </a:lnTo>
                  <a:lnTo>
                    <a:pt x="1029" y="843"/>
                  </a:lnTo>
                  <a:lnTo>
                    <a:pt x="1020" y="854"/>
                  </a:lnTo>
                  <a:lnTo>
                    <a:pt x="1017" y="857"/>
                  </a:lnTo>
                  <a:lnTo>
                    <a:pt x="1017" y="859"/>
                  </a:lnTo>
                  <a:lnTo>
                    <a:pt x="1017" y="859"/>
                  </a:lnTo>
                  <a:lnTo>
                    <a:pt x="1015" y="861"/>
                  </a:lnTo>
                  <a:lnTo>
                    <a:pt x="1015" y="861"/>
                  </a:lnTo>
                  <a:lnTo>
                    <a:pt x="1015" y="864"/>
                  </a:lnTo>
                  <a:lnTo>
                    <a:pt x="1015" y="866"/>
                  </a:lnTo>
                  <a:lnTo>
                    <a:pt x="1015" y="869"/>
                  </a:lnTo>
                  <a:lnTo>
                    <a:pt x="1017" y="871"/>
                  </a:lnTo>
                  <a:lnTo>
                    <a:pt x="1017" y="871"/>
                  </a:lnTo>
                  <a:lnTo>
                    <a:pt x="1017" y="871"/>
                  </a:lnTo>
                  <a:lnTo>
                    <a:pt x="1017" y="871"/>
                  </a:lnTo>
                  <a:lnTo>
                    <a:pt x="1017" y="876"/>
                  </a:lnTo>
                  <a:lnTo>
                    <a:pt x="1017" y="873"/>
                  </a:lnTo>
                  <a:lnTo>
                    <a:pt x="1015" y="873"/>
                  </a:lnTo>
                  <a:lnTo>
                    <a:pt x="1015" y="873"/>
                  </a:lnTo>
                  <a:lnTo>
                    <a:pt x="1015" y="873"/>
                  </a:lnTo>
                  <a:lnTo>
                    <a:pt x="1013" y="873"/>
                  </a:lnTo>
                  <a:lnTo>
                    <a:pt x="1013" y="873"/>
                  </a:lnTo>
                  <a:lnTo>
                    <a:pt x="1013" y="873"/>
                  </a:lnTo>
                  <a:lnTo>
                    <a:pt x="1010" y="873"/>
                  </a:lnTo>
                  <a:lnTo>
                    <a:pt x="1010" y="873"/>
                  </a:lnTo>
                  <a:lnTo>
                    <a:pt x="1010" y="871"/>
                  </a:lnTo>
                  <a:lnTo>
                    <a:pt x="1008" y="871"/>
                  </a:lnTo>
                  <a:lnTo>
                    <a:pt x="1008" y="869"/>
                  </a:lnTo>
                  <a:lnTo>
                    <a:pt x="1008" y="869"/>
                  </a:lnTo>
                  <a:lnTo>
                    <a:pt x="1006" y="871"/>
                  </a:lnTo>
                  <a:lnTo>
                    <a:pt x="1006" y="871"/>
                  </a:lnTo>
                  <a:lnTo>
                    <a:pt x="1006" y="873"/>
                  </a:lnTo>
                  <a:lnTo>
                    <a:pt x="1006" y="873"/>
                  </a:lnTo>
                  <a:lnTo>
                    <a:pt x="1006" y="873"/>
                  </a:lnTo>
                  <a:lnTo>
                    <a:pt x="1006" y="871"/>
                  </a:lnTo>
                  <a:lnTo>
                    <a:pt x="1003" y="871"/>
                  </a:lnTo>
                  <a:lnTo>
                    <a:pt x="1006" y="871"/>
                  </a:lnTo>
                  <a:lnTo>
                    <a:pt x="1006" y="871"/>
                  </a:lnTo>
                  <a:lnTo>
                    <a:pt x="1008" y="869"/>
                  </a:lnTo>
                  <a:lnTo>
                    <a:pt x="1010" y="866"/>
                  </a:lnTo>
                  <a:lnTo>
                    <a:pt x="1010" y="866"/>
                  </a:lnTo>
                  <a:lnTo>
                    <a:pt x="1010" y="866"/>
                  </a:lnTo>
                  <a:lnTo>
                    <a:pt x="1008" y="869"/>
                  </a:lnTo>
                  <a:lnTo>
                    <a:pt x="1006" y="869"/>
                  </a:lnTo>
                  <a:lnTo>
                    <a:pt x="1003" y="871"/>
                  </a:lnTo>
                  <a:lnTo>
                    <a:pt x="1003" y="873"/>
                  </a:lnTo>
                  <a:lnTo>
                    <a:pt x="999" y="873"/>
                  </a:lnTo>
                  <a:lnTo>
                    <a:pt x="999" y="873"/>
                  </a:lnTo>
                  <a:lnTo>
                    <a:pt x="996" y="876"/>
                  </a:lnTo>
                  <a:lnTo>
                    <a:pt x="996" y="876"/>
                  </a:lnTo>
                  <a:lnTo>
                    <a:pt x="996" y="876"/>
                  </a:lnTo>
                  <a:lnTo>
                    <a:pt x="999" y="878"/>
                  </a:lnTo>
                  <a:lnTo>
                    <a:pt x="999" y="878"/>
                  </a:lnTo>
                  <a:lnTo>
                    <a:pt x="996" y="878"/>
                  </a:lnTo>
                  <a:lnTo>
                    <a:pt x="996" y="878"/>
                  </a:lnTo>
                  <a:lnTo>
                    <a:pt x="994" y="878"/>
                  </a:lnTo>
                  <a:lnTo>
                    <a:pt x="994" y="878"/>
                  </a:lnTo>
                  <a:lnTo>
                    <a:pt x="989" y="880"/>
                  </a:lnTo>
                  <a:lnTo>
                    <a:pt x="989" y="880"/>
                  </a:lnTo>
                  <a:lnTo>
                    <a:pt x="987" y="880"/>
                  </a:lnTo>
                  <a:lnTo>
                    <a:pt x="987" y="880"/>
                  </a:lnTo>
                  <a:lnTo>
                    <a:pt x="987" y="880"/>
                  </a:lnTo>
                  <a:lnTo>
                    <a:pt x="989" y="880"/>
                  </a:lnTo>
                  <a:lnTo>
                    <a:pt x="980" y="883"/>
                  </a:lnTo>
                  <a:lnTo>
                    <a:pt x="977" y="885"/>
                  </a:lnTo>
                  <a:lnTo>
                    <a:pt x="973" y="888"/>
                  </a:lnTo>
                  <a:lnTo>
                    <a:pt x="970" y="890"/>
                  </a:lnTo>
                  <a:lnTo>
                    <a:pt x="963" y="892"/>
                  </a:lnTo>
                  <a:lnTo>
                    <a:pt x="963" y="895"/>
                  </a:lnTo>
                  <a:lnTo>
                    <a:pt x="958" y="899"/>
                  </a:lnTo>
                  <a:lnTo>
                    <a:pt x="956" y="902"/>
                  </a:lnTo>
                  <a:lnTo>
                    <a:pt x="956" y="902"/>
                  </a:lnTo>
                  <a:lnTo>
                    <a:pt x="956" y="904"/>
                  </a:lnTo>
                  <a:lnTo>
                    <a:pt x="954" y="904"/>
                  </a:lnTo>
                  <a:lnTo>
                    <a:pt x="954" y="904"/>
                  </a:lnTo>
                  <a:lnTo>
                    <a:pt x="954" y="906"/>
                  </a:lnTo>
                  <a:lnTo>
                    <a:pt x="954" y="909"/>
                  </a:lnTo>
                  <a:lnTo>
                    <a:pt x="954" y="909"/>
                  </a:lnTo>
                  <a:lnTo>
                    <a:pt x="951" y="911"/>
                  </a:lnTo>
                  <a:lnTo>
                    <a:pt x="951" y="914"/>
                  </a:lnTo>
                  <a:lnTo>
                    <a:pt x="949" y="914"/>
                  </a:lnTo>
                  <a:lnTo>
                    <a:pt x="949" y="916"/>
                  </a:lnTo>
                  <a:lnTo>
                    <a:pt x="949" y="916"/>
                  </a:lnTo>
                  <a:lnTo>
                    <a:pt x="949" y="916"/>
                  </a:lnTo>
                  <a:lnTo>
                    <a:pt x="951" y="916"/>
                  </a:lnTo>
                  <a:lnTo>
                    <a:pt x="951" y="916"/>
                  </a:lnTo>
                  <a:lnTo>
                    <a:pt x="949" y="918"/>
                  </a:lnTo>
                  <a:lnTo>
                    <a:pt x="949" y="918"/>
                  </a:lnTo>
                  <a:lnTo>
                    <a:pt x="949" y="918"/>
                  </a:lnTo>
                  <a:lnTo>
                    <a:pt x="949" y="918"/>
                  </a:lnTo>
                  <a:lnTo>
                    <a:pt x="949" y="918"/>
                  </a:lnTo>
                  <a:lnTo>
                    <a:pt x="951" y="918"/>
                  </a:lnTo>
                  <a:lnTo>
                    <a:pt x="956" y="923"/>
                  </a:lnTo>
                  <a:lnTo>
                    <a:pt x="958" y="925"/>
                  </a:lnTo>
                  <a:lnTo>
                    <a:pt x="958" y="925"/>
                  </a:lnTo>
                  <a:lnTo>
                    <a:pt x="958" y="925"/>
                  </a:lnTo>
                  <a:lnTo>
                    <a:pt x="956" y="925"/>
                  </a:lnTo>
                  <a:lnTo>
                    <a:pt x="956" y="928"/>
                  </a:lnTo>
                  <a:lnTo>
                    <a:pt x="958" y="928"/>
                  </a:lnTo>
                  <a:lnTo>
                    <a:pt x="958" y="928"/>
                  </a:lnTo>
                  <a:lnTo>
                    <a:pt x="958" y="930"/>
                  </a:lnTo>
                  <a:lnTo>
                    <a:pt x="958" y="930"/>
                  </a:lnTo>
                  <a:lnTo>
                    <a:pt x="958" y="930"/>
                  </a:lnTo>
                  <a:lnTo>
                    <a:pt x="956" y="930"/>
                  </a:lnTo>
                  <a:lnTo>
                    <a:pt x="954" y="928"/>
                  </a:lnTo>
                  <a:lnTo>
                    <a:pt x="954" y="928"/>
                  </a:lnTo>
                  <a:lnTo>
                    <a:pt x="954" y="928"/>
                  </a:lnTo>
                  <a:lnTo>
                    <a:pt x="954" y="928"/>
                  </a:lnTo>
                  <a:lnTo>
                    <a:pt x="954" y="928"/>
                  </a:lnTo>
                  <a:lnTo>
                    <a:pt x="954" y="928"/>
                  </a:lnTo>
                  <a:lnTo>
                    <a:pt x="951" y="928"/>
                  </a:lnTo>
                  <a:lnTo>
                    <a:pt x="951" y="928"/>
                  </a:lnTo>
                  <a:lnTo>
                    <a:pt x="951" y="928"/>
                  </a:lnTo>
                  <a:lnTo>
                    <a:pt x="951" y="925"/>
                  </a:lnTo>
                  <a:lnTo>
                    <a:pt x="951" y="925"/>
                  </a:lnTo>
                  <a:lnTo>
                    <a:pt x="951" y="925"/>
                  </a:lnTo>
                  <a:lnTo>
                    <a:pt x="951" y="923"/>
                  </a:lnTo>
                  <a:lnTo>
                    <a:pt x="951" y="923"/>
                  </a:lnTo>
                  <a:lnTo>
                    <a:pt x="944" y="923"/>
                  </a:lnTo>
                  <a:lnTo>
                    <a:pt x="944" y="923"/>
                  </a:lnTo>
                  <a:lnTo>
                    <a:pt x="942" y="921"/>
                  </a:lnTo>
                  <a:lnTo>
                    <a:pt x="942" y="921"/>
                  </a:lnTo>
                  <a:lnTo>
                    <a:pt x="942" y="921"/>
                  </a:lnTo>
                  <a:lnTo>
                    <a:pt x="942" y="921"/>
                  </a:lnTo>
                  <a:lnTo>
                    <a:pt x="942" y="921"/>
                  </a:lnTo>
                  <a:lnTo>
                    <a:pt x="942" y="921"/>
                  </a:lnTo>
                  <a:lnTo>
                    <a:pt x="942" y="921"/>
                  </a:lnTo>
                  <a:lnTo>
                    <a:pt x="942" y="921"/>
                  </a:lnTo>
                  <a:lnTo>
                    <a:pt x="942" y="923"/>
                  </a:lnTo>
                  <a:lnTo>
                    <a:pt x="942" y="923"/>
                  </a:lnTo>
                  <a:lnTo>
                    <a:pt x="942" y="925"/>
                  </a:lnTo>
                  <a:lnTo>
                    <a:pt x="942" y="928"/>
                  </a:lnTo>
                  <a:lnTo>
                    <a:pt x="942" y="928"/>
                  </a:lnTo>
                  <a:lnTo>
                    <a:pt x="944" y="928"/>
                  </a:lnTo>
                  <a:lnTo>
                    <a:pt x="944" y="930"/>
                  </a:lnTo>
                  <a:lnTo>
                    <a:pt x="944" y="930"/>
                  </a:lnTo>
                  <a:lnTo>
                    <a:pt x="944" y="930"/>
                  </a:lnTo>
                  <a:lnTo>
                    <a:pt x="944" y="930"/>
                  </a:lnTo>
                  <a:lnTo>
                    <a:pt x="944" y="930"/>
                  </a:lnTo>
                  <a:lnTo>
                    <a:pt x="944" y="930"/>
                  </a:lnTo>
                  <a:lnTo>
                    <a:pt x="944" y="932"/>
                  </a:lnTo>
                  <a:lnTo>
                    <a:pt x="944" y="932"/>
                  </a:lnTo>
                  <a:lnTo>
                    <a:pt x="944" y="932"/>
                  </a:lnTo>
                  <a:lnTo>
                    <a:pt x="944" y="932"/>
                  </a:lnTo>
                  <a:lnTo>
                    <a:pt x="942" y="930"/>
                  </a:lnTo>
                  <a:lnTo>
                    <a:pt x="942" y="930"/>
                  </a:lnTo>
                  <a:lnTo>
                    <a:pt x="942" y="928"/>
                  </a:lnTo>
                  <a:lnTo>
                    <a:pt x="942" y="930"/>
                  </a:lnTo>
                  <a:lnTo>
                    <a:pt x="939" y="930"/>
                  </a:lnTo>
                  <a:lnTo>
                    <a:pt x="939" y="930"/>
                  </a:lnTo>
                  <a:lnTo>
                    <a:pt x="937" y="925"/>
                  </a:lnTo>
                  <a:lnTo>
                    <a:pt x="937" y="925"/>
                  </a:lnTo>
                  <a:lnTo>
                    <a:pt x="935" y="923"/>
                  </a:lnTo>
                  <a:lnTo>
                    <a:pt x="935" y="923"/>
                  </a:lnTo>
                  <a:lnTo>
                    <a:pt x="935" y="923"/>
                  </a:lnTo>
                  <a:lnTo>
                    <a:pt x="937" y="921"/>
                  </a:lnTo>
                  <a:lnTo>
                    <a:pt x="935" y="921"/>
                  </a:lnTo>
                  <a:lnTo>
                    <a:pt x="935" y="921"/>
                  </a:lnTo>
                  <a:lnTo>
                    <a:pt x="935" y="921"/>
                  </a:lnTo>
                  <a:lnTo>
                    <a:pt x="935" y="921"/>
                  </a:lnTo>
                  <a:lnTo>
                    <a:pt x="935" y="921"/>
                  </a:lnTo>
                  <a:lnTo>
                    <a:pt x="932" y="921"/>
                  </a:lnTo>
                  <a:lnTo>
                    <a:pt x="932" y="918"/>
                  </a:lnTo>
                  <a:lnTo>
                    <a:pt x="935" y="918"/>
                  </a:lnTo>
                  <a:lnTo>
                    <a:pt x="935" y="918"/>
                  </a:lnTo>
                  <a:lnTo>
                    <a:pt x="937" y="918"/>
                  </a:lnTo>
                  <a:lnTo>
                    <a:pt x="937" y="918"/>
                  </a:lnTo>
                  <a:lnTo>
                    <a:pt x="939" y="918"/>
                  </a:lnTo>
                  <a:lnTo>
                    <a:pt x="939" y="918"/>
                  </a:lnTo>
                  <a:lnTo>
                    <a:pt x="939" y="916"/>
                  </a:lnTo>
                  <a:lnTo>
                    <a:pt x="939" y="914"/>
                  </a:lnTo>
                  <a:lnTo>
                    <a:pt x="937" y="914"/>
                  </a:lnTo>
                  <a:lnTo>
                    <a:pt x="937" y="914"/>
                  </a:lnTo>
                  <a:lnTo>
                    <a:pt x="937" y="916"/>
                  </a:lnTo>
                  <a:lnTo>
                    <a:pt x="935" y="916"/>
                  </a:lnTo>
                  <a:lnTo>
                    <a:pt x="932" y="916"/>
                  </a:lnTo>
                  <a:lnTo>
                    <a:pt x="932" y="916"/>
                  </a:lnTo>
                  <a:lnTo>
                    <a:pt x="932" y="916"/>
                  </a:lnTo>
                  <a:lnTo>
                    <a:pt x="930" y="916"/>
                  </a:lnTo>
                  <a:lnTo>
                    <a:pt x="930" y="916"/>
                  </a:lnTo>
                  <a:lnTo>
                    <a:pt x="930" y="916"/>
                  </a:lnTo>
                  <a:lnTo>
                    <a:pt x="930" y="916"/>
                  </a:lnTo>
                  <a:lnTo>
                    <a:pt x="928" y="916"/>
                  </a:lnTo>
                  <a:lnTo>
                    <a:pt x="923" y="916"/>
                  </a:lnTo>
                  <a:lnTo>
                    <a:pt x="925" y="914"/>
                  </a:lnTo>
                  <a:lnTo>
                    <a:pt x="925" y="914"/>
                  </a:lnTo>
                  <a:lnTo>
                    <a:pt x="928" y="914"/>
                  </a:lnTo>
                  <a:lnTo>
                    <a:pt x="930" y="911"/>
                  </a:lnTo>
                  <a:lnTo>
                    <a:pt x="923" y="914"/>
                  </a:lnTo>
                  <a:lnTo>
                    <a:pt x="923" y="914"/>
                  </a:lnTo>
                  <a:lnTo>
                    <a:pt x="921" y="914"/>
                  </a:lnTo>
                  <a:lnTo>
                    <a:pt x="918" y="914"/>
                  </a:lnTo>
                  <a:lnTo>
                    <a:pt x="916" y="916"/>
                  </a:lnTo>
                  <a:lnTo>
                    <a:pt x="913" y="916"/>
                  </a:lnTo>
                  <a:lnTo>
                    <a:pt x="911" y="916"/>
                  </a:lnTo>
                  <a:lnTo>
                    <a:pt x="909" y="916"/>
                  </a:lnTo>
                  <a:lnTo>
                    <a:pt x="906" y="916"/>
                  </a:lnTo>
                  <a:lnTo>
                    <a:pt x="906" y="918"/>
                  </a:lnTo>
                  <a:lnTo>
                    <a:pt x="904" y="921"/>
                  </a:lnTo>
                  <a:lnTo>
                    <a:pt x="904" y="921"/>
                  </a:lnTo>
                  <a:lnTo>
                    <a:pt x="899" y="923"/>
                  </a:lnTo>
                  <a:lnTo>
                    <a:pt x="897" y="923"/>
                  </a:lnTo>
                  <a:lnTo>
                    <a:pt x="897" y="923"/>
                  </a:lnTo>
                  <a:lnTo>
                    <a:pt x="895" y="925"/>
                  </a:lnTo>
                  <a:lnTo>
                    <a:pt x="895" y="925"/>
                  </a:lnTo>
                  <a:lnTo>
                    <a:pt x="892" y="928"/>
                  </a:lnTo>
                  <a:lnTo>
                    <a:pt x="878" y="940"/>
                  </a:lnTo>
                  <a:lnTo>
                    <a:pt x="878" y="940"/>
                  </a:lnTo>
                  <a:lnTo>
                    <a:pt x="878" y="940"/>
                  </a:lnTo>
                  <a:lnTo>
                    <a:pt x="878" y="942"/>
                  </a:lnTo>
                  <a:lnTo>
                    <a:pt x="876" y="942"/>
                  </a:lnTo>
                  <a:lnTo>
                    <a:pt x="878" y="942"/>
                  </a:lnTo>
                  <a:lnTo>
                    <a:pt x="878" y="942"/>
                  </a:lnTo>
                  <a:lnTo>
                    <a:pt x="878" y="940"/>
                  </a:lnTo>
                  <a:lnTo>
                    <a:pt x="880" y="940"/>
                  </a:lnTo>
                  <a:lnTo>
                    <a:pt x="880" y="942"/>
                  </a:lnTo>
                  <a:lnTo>
                    <a:pt x="880" y="942"/>
                  </a:lnTo>
                  <a:lnTo>
                    <a:pt x="880" y="942"/>
                  </a:lnTo>
                  <a:lnTo>
                    <a:pt x="880" y="944"/>
                  </a:lnTo>
                  <a:lnTo>
                    <a:pt x="880" y="944"/>
                  </a:lnTo>
                  <a:lnTo>
                    <a:pt x="880" y="944"/>
                  </a:lnTo>
                  <a:lnTo>
                    <a:pt x="880" y="944"/>
                  </a:lnTo>
                  <a:lnTo>
                    <a:pt x="880" y="944"/>
                  </a:lnTo>
                  <a:lnTo>
                    <a:pt x="880" y="944"/>
                  </a:lnTo>
                  <a:lnTo>
                    <a:pt x="880" y="944"/>
                  </a:lnTo>
                  <a:lnTo>
                    <a:pt x="880" y="944"/>
                  </a:lnTo>
                  <a:lnTo>
                    <a:pt x="880" y="944"/>
                  </a:lnTo>
                  <a:lnTo>
                    <a:pt x="878" y="947"/>
                  </a:lnTo>
                  <a:lnTo>
                    <a:pt x="878" y="947"/>
                  </a:lnTo>
                  <a:lnTo>
                    <a:pt x="878" y="947"/>
                  </a:lnTo>
                  <a:lnTo>
                    <a:pt x="878" y="947"/>
                  </a:lnTo>
                  <a:lnTo>
                    <a:pt x="876" y="947"/>
                  </a:lnTo>
                  <a:lnTo>
                    <a:pt x="876" y="944"/>
                  </a:lnTo>
                  <a:lnTo>
                    <a:pt x="876" y="944"/>
                  </a:lnTo>
                  <a:lnTo>
                    <a:pt x="876" y="944"/>
                  </a:lnTo>
                  <a:lnTo>
                    <a:pt x="873" y="947"/>
                  </a:lnTo>
                  <a:lnTo>
                    <a:pt x="871" y="947"/>
                  </a:lnTo>
                  <a:lnTo>
                    <a:pt x="868" y="949"/>
                  </a:lnTo>
                  <a:lnTo>
                    <a:pt x="868" y="949"/>
                  </a:lnTo>
                  <a:lnTo>
                    <a:pt x="866" y="949"/>
                  </a:lnTo>
                  <a:lnTo>
                    <a:pt x="866" y="951"/>
                  </a:lnTo>
                  <a:lnTo>
                    <a:pt x="866" y="951"/>
                  </a:lnTo>
                  <a:lnTo>
                    <a:pt x="868" y="951"/>
                  </a:lnTo>
                  <a:lnTo>
                    <a:pt x="866" y="954"/>
                  </a:lnTo>
                  <a:lnTo>
                    <a:pt x="866" y="954"/>
                  </a:lnTo>
                  <a:lnTo>
                    <a:pt x="864" y="956"/>
                  </a:lnTo>
                  <a:lnTo>
                    <a:pt x="861" y="956"/>
                  </a:lnTo>
                  <a:lnTo>
                    <a:pt x="861" y="954"/>
                  </a:lnTo>
                  <a:lnTo>
                    <a:pt x="861" y="954"/>
                  </a:lnTo>
                  <a:lnTo>
                    <a:pt x="861" y="954"/>
                  </a:lnTo>
                  <a:lnTo>
                    <a:pt x="861" y="954"/>
                  </a:lnTo>
                  <a:lnTo>
                    <a:pt x="861" y="954"/>
                  </a:lnTo>
                  <a:lnTo>
                    <a:pt x="859" y="954"/>
                  </a:lnTo>
                  <a:lnTo>
                    <a:pt x="859" y="954"/>
                  </a:lnTo>
                  <a:lnTo>
                    <a:pt x="859" y="954"/>
                  </a:lnTo>
                  <a:lnTo>
                    <a:pt x="859" y="951"/>
                  </a:lnTo>
                  <a:lnTo>
                    <a:pt x="861" y="951"/>
                  </a:lnTo>
                  <a:lnTo>
                    <a:pt x="861" y="951"/>
                  </a:lnTo>
                  <a:lnTo>
                    <a:pt x="861" y="951"/>
                  </a:lnTo>
                  <a:lnTo>
                    <a:pt x="861" y="949"/>
                  </a:lnTo>
                  <a:lnTo>
                    <a:pt x="857" y="954"/>
                  </a:lnTo>
                  <a:lnTo>
                    <a:pt x="850" y="956"/>
                  </a:lnTo>
                  <a:lnTo>
                    <a:pt x="850" y="956"/>
                  </a:lnTo>
                  <a:lnTo>
                    <a:pt x="850" y="956"/>
                  </a:lnTo>
                  <a:lnTo>
                    <a:pt x="850" y="956"/>
                  </a:lnTo>
                  <a:lnTo>
                    <a:pt x="850" y="956"/>
                  </a:lnTo>
                  <a:lnTo>
                    <a:pt x="850" y="956"/>
                  </a:lnTo>
                  <a:lnTo>
                    <a:pt x="850" y="959"/>
                  </a:lnTo>
                  <a:lnTo>
                    <a:pt x="850" y="959"/>
                  </a:lnTo>
                  <a:lnTo>
                    <a:pt x="850" y="959"/>
                  </a:lnTo>
                  <a:lnTo>
                    <a:pt x="850" y="961"/>
                  </a:lnTo>
                  <a:lnTo>
                    <a:pt x="850" y="963"/>
                  </a:lnTo>
                  <a:lnTo>
                    <a:pt x="850" y="963"/>
                  </a:lnTo>
                  <a:lnTo>
                    <a:pt x="852" y="966"/>
                  </a:lnTo>
                  <a:lnTo>
                    <a:pt x="852" y="966"/>
                  </a:lnTo>
                  <a:lnTo>
                    <a:pt x="850" y="968"/>
                  </a:lnTo>
                  <a:lnTo>
                    <a:pt x="850" y="966"/>
                  </a:lnTo>
                  <a:lnTo>
                    <a:pt x="850" y="966"/>
                  </a:lnTo>
                  <a:lnTo>
                    <a:pt x="847" y="966"/>
                  </a:lnTo>
                  <a:lnTo>
                    <a:pt x="847" y="968"/>
                  </a:lnTo>
                  <a:lnTo>
                    <a:pt x="850" y="968"/>
                  </a:lnTo>
                  <a:lnTo>
                    <a:pt x="850" y="968"/>
                  </a:lnTo>
                  <a:lnTo>
                    <a:pt x="850" y="968"/>
                  </a:lnTo>
                  <a:lnTo>
                    <a:pt x="850" y="968"/>
                  </a:lnTo>
                  <a:lnTo>
                    <a:pt x="850" y="968"/>
                  </a:lnTo>
                  <a:lnTo>
                    <a:pt x="847" y="968"/>
                  </a:lnTo>
                  <a:lnTo>
                    <a:pt x="847" y="970"/>
                  </a:lnTo>
                  <a:lnTo>
                    <a:pt x="847" y="970"/>
                  </a:lnTo>
                  <a:lnTo>
                    <a:pt x="847" y="970"/>
                  </a:lnTo>
                  <a:lnTo>
                    <a:pt x="847" y="970"/>
                  </a:lnTo>
                  <a:lnTo>
                    <a:pt x="845" y="970"/>
                  </a:lnTo>
                  <a:lnTo>
                    <a:pt x="845" y="973"/>
                  </a:lnTo>
                  <a:lnTo>
                    <a:pt x="847" y="973"/>
                  </a:lnTo>
                  <a:lnTo>
                    <a:pt x="847" y="975"/>
                  </a:lnTo>
                  <a:lnTo>
                    <a:pt x="847" y="975"/>
                  </a:lnTo>
                  <a:lnTo>
                    <a:pt x="847" y="975"/>
                  </a:lnTo>
                  <a:lnTo>
                    <a:pt x="850" y="973"/>
                  </a:lnTo>
                  <a:lnTo>
                    <a:pt x="850" y="973"/>
                  </a:lnTo>
                  <a:lnTo>
                    <a:pt x="852" y="973"/>
                  </a:lnTo>
                  <a:lnTo>
                    <a:pt x="852" y="973"/>
                  </a:lnTo>
                  <a:lnTo>
                    <a:pt x="854" y="970"/>
                  </a:lnTo>
                  <a:lnTo>
                    <a:pt x="854" y="970"/>
                  </a:lnTo>
                  <a:lnTo>
                    <a:pt x="857" y="968"/>
                  </a:lnTo>
                  <a:lnTo>
                    <a:pt x="859" y="968"/>
                  </a:lnTo>
                  <a:lnTo>
                    <a:pt x="859" y="968"/>
                  </a:lnTo>
                  <a:lnTo>
                    <a:pt x="857" y="966"/>
                  </a:lnTo>
                  <a:lnTo>
                    <a:pt x="857" y="966"/>
                  </a:lnTo>
                  <a:lnTo>
                    <a:pt x="857" y="966"/>
                  </a:lnTo>
                  <a:lnTo>
                    <a:pt x="854" y="963"/>
                  </a:lnTo>
                  <a:lnTo>
                    <a:pt x="854" y="963"/>
                  </a:lnTo>
                  <a:lnTo>
                    <a:pt x="852" y="961"/>
                  </a:lnTo>
                  <a:lnTo>
                    <a:pt x="854" y="959"/>
                  </a:lnTo>
                  <a:lnTo>
                    <a:pt x="854" y="959"/>
                  </a:lnTo>
                  <a:lnTo>
                    <a:pt x="852" y="959"/>
                  </a:lnTo>
                  <a:lnTo>
                    <a:pt x="852" y="959"/>
                  </a:lnTo>
                  <a:lnTo>
                    <a:pt x="852" y="959"/>
                  </a:lnTo>
                  <a:lnTo>
                    <a:pt x="854" y="959"/>
                  </a:lnTo>
                  <a:lnTo>
                    <a:pt x="854" y="959"/>
                  </a:lnTo>
                  <a:lnTo>
                    <a:pt x="854" y="959"/>
                  </a:lnTo>
                  <a:lnTo>
                    <a:pt x="854" y="959"/>
                  </a:lnTo>
                  <a:lnTo>
                    <a:pt x="854" y="959"/>
                  </a:lnTo>
                  <a:lnTo>
                    <a:pt x="854" y="956"/>
                  </a:lnTo>
                  <a:lnTo>
                    <a:pt x="854" y="956"/>
                  </a:lnTo>
                  <a:lnTo>
                    <a:pt x="854" y="956"/>
                  </a:lnTo>
                  <a:lnTo>
                    <a:pt x="857" y="956"/>
                  </a:lnTo>
                  <a:lnTo>
                    <a:pt x="857" y="956"/>
                  </a:lnTo>
                  <a:lnTo>
                    <a:pt x="857" y="956"/>
                  </a:lnTo>
                  <a:lnTo>
                    <a:pt x="857" y="959"/>
                  </a:lnTo>
                  <a:lnTo>
                    <a:pt x="857" y="959"/>
                  </a:lnTo>
                  <a:lnTo>
                    <a:pt x="854" y="959"/>
                  </a:lnTo>
                  <a:lnTo>
                    <a:pt x="857" y="959"/>
                  </a:lnTo>
                  <a:lnTo>
                    <a:pt x="857" y="959"/>
                  </a:lnTo>
                  <a:lnTo>
                    <a:pt x="857" y="959"/>
                  </a:lnTo>
                  <a:lnTo>
                    <a:pt x="857" y="959"/>
                  </a:lnTo>
                  <a:lnTo>
                    <a:pt x="859" y="959"/>
                  </a:lnTo>
                  <a:lnTo>
                    <a:pt x="859" y="959"/>
                  </a:lnTo>
                  <a:lnTo>
                    <a:pt x="859" y="959"/>
                  </a:lnTo>
                  <a:lnTo>
                    <a:pt x="859" y="961"/>
                  </a:lnTo>
                  <a:lnTo>
                    <a:pt x="861" y="961"/>
                  </a:lnTo>
                  <a:lnTo>
                    <a:pt x="861" y="963"/>
                  </a:lnTo>
                  <a:lnTo>
                    <a:pt x="861" y="963"/>
                  </a:lnTo>
                  <a:lnTo>
                    <a:pt x="864" y="963"/>
                  </a:lnTo>
                  <a:lnTo>
                    <a:pt x="864" y="963"/>
                  </a:lnTo>
                  <a:lnTo>
                    <a:pt x="861" y="963"/>
                  </a:lnTo>
                  <a:lnTo>
                    <a:pt x="861" y="966"/>
                  </a:lnTo>
                  <a:lnTo>
                    <a:pt x="861" y="966"/>
                  </a:lnTo>
                  <a:lnTo>
                    <a:pt x="861" y="966"/>
                  </a:lnTo>
                  <a:lnTo>
                    <a:pt x="861" y="968"/>
                  </a:lnTo>
                  <a:lnTo>
                    <a:pt x="861" y="968"/>
                  </a:lnTo>
                  <a:lnTo>
                    <a:pt x="861" y="968"/>
                  </a:lnTo>
                  <a:lnTo>
                    <a:pt x="864" y="968"/>
                  </a:lnTo>
                  <a:lnTo>
                    <a:pt x="864" y="970"/>
                  </a:lnTo>
                  <a:lnTo>
                    <a:pt x="866" y="970"/>
                  </a:lnTo>
                  <a:lnTo>
                    <a:pt x="868" y="970"/>
                  </a:lnTo>
                  <a:lnTo>
                    <a:pt x="868" y="970"/>
                  </a:lnTo>
                  <a:lnTo>
                    <a:pt x="868" y="968"/>
                  </a:lnTo>
                  <a:lnTo>
                    <a:pt x="868" y="968"/>
                  </a:lnTo>
                  <a:lnTo>
                    <a:pt x="868" y="968"/>
                  </a:lnTo>
                  <a:lnTo>
                    <a:pt x="868" y="968"/>
                  </a:lnTo>
                  <a:lnTo>
                    <a:pt x="868" y="968"/>
                  </a:lnTo>
                  <a:lnTo>
                    <a:pt x="871" y="966"/>
                  </a:lnTo>
                  <a:lnTo>
                    <a:pt x="871" y="966"/>
                  </a:lnTo>
                  <a:lnTo>
                    <a:pt x="871" y="963"/>
                  </a:lnTo>
                  <a:lnTo>
                    <a:pt x="871" y="963"/>
                  </a:lnTo>
                  <a:lnTo>
                    <a:pt x="873" y="963"/>
                  </a:lnTo>
                  <a:lnTo>
                    <a:pt x="873" y="963"/>
                  </a:lnTo>
                  <a:lnTo>
                    <a:pt x="873" y="966"/>
                  </a:lnTo>
                  <a:lnTo>
                    <a:pt x="873" y="966"/>
                  </a:lnTo>
                  <a:lnTo>
                    <a:pt x="873" y="966"/>
                  </a:lnTo>
                  <a:lnTo>
                    <a:pt x="871" y="966"/>
                  </a:lnTo>
                  <a:lnTo>
                    <a:pt x="873" y="966"/>
                  </a:lnTo>
                  <a:lnTo>
                    <a:pt x="873" y="968"/>
                  </a:lnTo>
                  <a:lnTo>
                    <a:pt x="873" y="968"/>
                  </a:lnTo>
                  <a:lnTo>
                    <a:pt x="876" y="970"/>
                  </a:lnTo>
                  <a:lnTo>
                    <a:pt x="873" y="963"/>
                  </a:lnTo>
                  <a:lnTo>
                    <a:pt x="873" y="961"/>
                  </a:lnTo>
                  <a:lnTo>
                    <a:pt x="873" y="963"/>
                  </a:lnTo>
                  <a:lnTo>
                    <a:pt x="873" y="963"/>
                  </a:lnTo>
                  <a:lnTo>
                    <a:pt x="873" y="961"/>
                  </a:lnTo>
                  <a:lnTo>
                    <a:pt x="873" y="961"/>
                  </a:lnTo>
                  <a:lnTo>
                    <a:pt x="873" y="959"/>
                  </a:lnTo>
                  <a:lnTo>
                    <a:pt x="873" y="959"/>
                  </a:lnTo>
                  <a:lnTo>
                    <a:pt x="873" y="959"/>
                  </a:lnTo>
                  <a:lnTo>
                    <a:pt x="873" y="959"/>
                  </a:lnTo>
                  <a:lnTo>
                    <a:pt x="873" y="959"/>
                  </a:lnTo>
                  <a:lnTo>
                    <a:pt x="873" y="959"/>
                  </a:lnTo>
                  <a:lnTo>
                    <a:pt x="873" y="959"/>
                  </a:lnTo>
                  <a:lnTo>
                    <a:pt x="873" y="959"/>
                  </a:lnTo>
                  <a:lnTo>
                    <a:pt x="876" y="959"/>
                  </a:lnTo>
                  <a:lnTo>
                    <a:pt x="876" y="959"/>
                  </a:lnTo>
                  <a:lnTo>
                    <a:pt x="876" y="959"/>
                  </a:lnTo>
                  <a:lnTo>
                    <a:pt x="876" y="959"/>
                  </a:lnTo>
                  <a:lnTo>
                    <a:pt x="876" y="956"/>
                  </a:lnTo>
                  <a:lnTo>
                    <a:pt x="873" y="956"/>
                  </a:lnTo>
                  <a:lnTo>
                    <a:pt x="873" y="956"/>
                  </a:lnTo>
                  <a:lnTo>
                    <a:pt x="871" y="954"/>
                  </a:lnTo>
                  <a:lnTo>
                    <a:pt x="871" y="954"/>
                  </a:lnTo>
                  <a:lnTo>
                    <a:pt x="871" y="951"/>
                  </a:lnTo>
                  <a:lnTo>
                    <a:pt x="873" y="951"/>
                  </a:lnTo>
                  <a:lnTo>
                    <a:pt x="873" y="949"/>
                  </a:lnTo>
                  <a:lnTo>
                    <a:pt x="873" y="949"/>
                  </a:lnTo>
                  <a:lnTo>
                    <a:pt x="876" y="949"/>
                  </a:lnTo>
                  <a:lnTo>
                    <a:pt x="876" y="949"/>
                  </a:lnTo>
                  <a:lnTo>
                    <a:pt x="876" y="949"/>
                  </a:lnTo>
                  <a:lnTo>
                    <a:pt x="878" y="949"/>
                  </a:lnTo>
                  <a:lnTo>
                    <a:pt x="878" y="949"/>
                  </a:lnTo>
                  <a:lnTo>
                    <a:pt x="876" y="951"/>
                  </a:lnTo>
                  <a:lnTo>
                    <a:pt x="878" y="951"/>
                  </a:lnTo>
                  <a:lnTo>
                    <a:pt x="878" y="951"/>
                  </a:lnTo>
                  <a:lnTo>
                    <a:pt x="878" y="956"/>
                  </a:lnTo>
                  <a:lnTo>
                    <a:pt x="880" y="956"/>
                  </a:lnTo>
                  <a:lnTo>
                    <a:pt x="880" y="959"/>
                  </a:lnTo>
                  <a:lnTo>
                    <a:pt x="880" y="961"/>
                  </a:lnTo>
                  <a:lnTo>
                    <a:pt x="883" y="961"/>
                  </a:lnTo>
                  <a:lnTo>
                    <a:pt x="883" y="961"/>
                  </a:lnTo>
                  <a:lnTo>
                    <a:pt x="880" y="961"/>
                  </a:lnTo>
                  <a:lnTo>
                    <a:pt x="880" y="961"/>
                  </a:lnTo>
                  <a:lnTo>
                    <a:pt x="878" y="961"/>
                  </a:lnTo>
                  <a:lnTo>
                    <a:pt x="878" y="961"/>
                  </a:lnTo>
                  <a:lnTo>
                    <a:pt x="878" y="961"/>
                  </a:lnTo>
                  <a:lnTo>
                    <a:pt x="878" y="963"/>
                  </a:lnTo>
                  <a:lnTo>
                    <a:pt x="878" y="963"/>
                  </a:lnTo>
                  <a:lnTo>
                    <a:pt x="878" y="963"/>
                  </a:lnTo>
                  <a:lnTo>
                    <a:pt x="880" y="966"/>
                  </a:lnTo>
                  <a:lnTo>
                    <a:pt x="880" y="966"/>
                  </a:lnTo>
                  <a:lnTo>
                    <a:pt x="883" y="966"/>
                  </a:lnTo>
                  <a:lnTo>
                    <a:pt x="883" y="966"/>
                  </a:lnTo>
                  <a:lnTo>
                    <a:pt x="883" y="966"/>
                  </a:lnTo>
                  <a:lnTo>
                    <a:pt x="883" y="963"/>
                  </a:lnTo>
                  <a:lnTo>
                    <a:pt x="885" y="963"/>
                  </a:lnTo>
                  <a:lnTo>
                    <a:pt x="885" y="966"/>
                  </a:lnTo>
                  <a:lnTo>
                    <a:pt x="885" y="966"/>
                  </a:lnTo>
                  <a:lnTo>
                    <a:pt x="885" y="966"/>
                  </a:lnTo>
                  <a:lnTo>
                    <a:pt x="885" y="968"/>
                  </a:lnTo>
                  <a:lnTo>
                    <a:pt x="885" y="968"/>
                  </a:lnTo>
                  <a:lnTo>
                    <a:pt x="885" y="966"/>
                  </a:lnTo>
                  <a:lnTo>
                    <a:pt x="887" y="966"/>
                  </a:lnTo>
                  <a:lnTo>
                    <a:pt x="887" y="966"/>
                  </a:lnTo>
                  <a:lnTo>
                    <a:pt x="887" y="966"/>
                  </a:lnTo>
                  <a:lnTo>
                    <a:pt x="887" y="963"/>
                  </a:lnTo>
                  <a:lnTo>
                    <a:pt x="887" y="961"/>
                  </a:lnTo>
                  <a:lnTo>
                    <a:pt x="890" y="961"/>
                  </a:lnTo>
                  <a:lnTo>
                    <a:pt x="892" y="959"/>
                  </a:lnTo>
                  <a:lnTo>
                    <a:pt x="892" y="959"/>
                  </a:lnTo>
                  <a:lnTo>
                    <a:pt x="892" y="961"/>
                  </a:lnTo>
                  <a:lnTo>
                    <a:pt x="892" y="961"/>
                  </a:lnTo>
                  <a:lnTo>
                    <a:pt x="892" y="961"/>
                  </a:lnTo>
                  <a:lnTo>
                    <a:pt x="892" y="961"/>
                  </a:lnTo>
                  <a:lnTo>
                    <a:pt x="892" y="961"/>
                  </a:lnTo>
                  <a:lnTo>
                    <a:pt x="890" y="961"/>
                  </a:lnTo>
                  <a:lnTo>
                    <a:pt x="890" y="963"/>
                  </a:lnTo>
                  <a:lnTo>
                    <a:pt x="892" y="963"/>
                  </a:lnTo>
                  <a:lnTo>
                    <a:pt x="892" y="963"/>
                  </a:lnTo>
                  <a:lnTo>
                    <a:pt x="892" y="963"/>
                  </a:lnTo>
                  <a:lnTo>
                    <a:pt x="895" y="963"/>
                  </a:lnTo>
                  <a:lnTo>
                    <a:pt x="895" y="963"/>
                  </a:lnTo>
                  <a:lnTo>
                    <a:pt x="897" y="963"/>
                  </a:lnTo>
                  <a:lnTo>
                    <a:pt x="897" y="961"/>
                  </a:lnTo>
                  <a:lnTo>
                    <a:pt x="897" y="961"/>
                  </a:lnTo>
                  <a:lnTo>
                    <a:pt x="897" y="961"/>
                  </a:lnTo>
                  <a:lnTo>
                    <a:pt x="897" y="961"/>
                  </a:lnTo>
                  <a:lnTo>
                    <a:pt x="897" y="961"/>
                  </a:lnTo>
                  <a:lnTo>
                    <a:pt x="895" y="959"/>
                  </a:lnTo>
                  <a:lnTo>
                    <a:pt x="895" y="959"/>
                  </a:lnTo>
                  <a:lnTo>
                    <a:pt x="895" y="956"/>
                  </a:lnTo>
                  <a:lnTo>
                    <a:pt x="895" y="956"/>
                  </a:lnTo>
                  <a:lnTo>
                    <a:pt x="895" y="956"/>
                  </a:lnTo>
                  <a:lnTo>
                    <a:pt x="895" y="954"/>
                  </a:lnTo>
                  <a:lnTo>
                    <a:pt x="897" y="956"/>
                  </a:lnTo>
                  <a:lnTo>
                    <a:pt x="897" y="956"/>
                  </a:lnTo>
                  <a:lnTo>
                    <a:pt x="899" y="956"/>
                  </a:lnTo>
                  <a:lnTo>
                    <a:pt x="899" y="956"/>
                  </a:lnTo>
                  <a:lnTo>
                    <a:pt x="897" y="956"/>
                  </a:lnTo>
                  <a:lnTo>
                    <a:pt x="897" y="956"/>
                  </a:lnTo>
                  <a:lnTo>
                    <a:pt x="897" y="956"/>
                  </a:lnTo>
                  <a:lnTo>
                    <a:pt x="899" y="956"/>
                  </a:lnTo>
                  <a:lnTo>
                    <a:pt x="899" y="956"/>
                  </a:lnTo>
                  <a:lnTo>
                    <a:pt x="899" y="956"/>
                  </a:lnTo>
                  <a:lnTo>
                    <a:pt x="899" y="956"/>
                  </a:lnTo>
                  <a:lnTo>
                    <a:pt x="899" y="956"/>
                  </a:lnTo>
                  <a:lnTo>
                    <a:pt x="899" y="956"/>
                  </a:lnTo>
                  <a:lnTo>
                    <a:pt x="902" y="954"/>
                  </a:lnTo>
                  <a:lnTo>
                    <a:pt x="902" y="951"/>
                  </a:lnTo>
                  <a:lnTo>
                    <a:pt x="904" y="951"/>
                  </a:lnTo>
                  <a:lnTo>
                    <a:pt x="906" y="947"/>
                  </a:lnTo>
                  <a:lnTo>
                    <a:pt x="906" y="947"/>
                  </a:lnTo>
                  <a:lnTo>
                    <a:pt x="906" y="947"/>
                  </a:lnTo>
                  <a:lnTo>
                    <a:pt x="906" y="944"/>
                  </a:lnTo>
                  <a:lnTo>
                    <a:pt x="906" y="944"/>
                  </a:lnTo>
                  <a:lnTo>
                    <a:pt x="909" y="942"/>
                  </a:lnTo>
                  <a:lnTo>
                    <a:pt x="909" y="942"/>
                  </a:lnTo>
                  <a:lnTo>
                    <a:pt x="909" y="942"/>
                  </a:lnTo>
                  <a:lnTo>
                    <a:pt x="909" y="942"/>
                  </a:lnTo>
                  <a:lnTo>
                    <a:pt x="909" y="940"/>
                  </a:lnTo>
                  <a:lnTo>
                    <a:pt x="909" y="940"/>
                  </a:lnTo>
                  <a:lnTo>
                    <a:pt x="909" y="940"/>
                  </a:lnTo>
                  <a:lnTo>
                    <a:pt x="911" y="937"/>
                  </a:lnTo>
                  <a:lnTo>
                    <a:pt x="911" y="935"/>
                  </a:lnTo>
                  <a:lnTo>
                    <a:pt x="911" y="935"/>
                  </a:lnTo>
                  <a:lnTo>
                    <a:pt x="911" y="935"/>
                  </a:lnTo>
                  <a:lnTo>
                    <a:pt x="911" y="935"/>
                  </a:lnTo>
                  <a:lnTo>
                    <a:pt x="911" y="935"/>
                  </a:lnTo>
                  <a:lnTo>
                    <a:pt x="918" y="932"/>
                  </a:lnTo>
                  <a:lnTo>
                    <a:pt x="918" y="935"/>
                  </a:lnTo>
                  <a:lnTo>
                    <a:pt x="921" y="935"/>
                  </a:lnTo>
                  <a:lnTo>
                    <a:pt x="921" y="937"/>
                  </a:lnTo>
                  <a:lnTo>
                    <a:pt x="923" y="937"/>
                  </a:lnTo>
                  <a:lnTo>
                    <a:pt x="923" y="937"/>
                  </a:lnTo>
                  <a:lnTo>
                    <a:pt x="923" y="937"/>
                  </a:lnTo>
                  <a:lnTo>
                    <a:pt x="923" y="940"/>
                  </a:lnTo>
                  <a:lnTo>
                    <a:pt x="923" y="940"/>
                  </a:lnTo>
                  <a:lnTo>
                    <a:pt x="928" y="940"/>
                  </a:lnTo>
                  <a:lnTo>
                    <a:pt x="928" y="940"/>
                  </a:lnTo>
                  <a:lnTo>
                    <a:pt x="928" y="942"/>
                  </a:lnTo>
                  <a:lnTo>
                    <a:pt x="925" y="942"/>
                  </a:lnTo>
                  <a:lnTo>
                    <a:pt x="923" y="940"/>
                  </a:lnTo>
                  <a:lnTo>
                    <a:pt x="921" y="940"/>
                  </a:lnTo>
                  <a:lnTo>
                    <a:pt x="921" y="937"/>
                  </a:lnTo>
                  <a:lnTo>
                    <a:pt x="921" y="937"/>
                  </a:lnTo>
                  <a:lnTo>
                    <a:pt x="918" y="937"/>
                  </a:lnTo>
                  <a:lnTo>
                    <a:pt x="918" y="940"/>
                  </a:lnTo>
                  <a:lnTo>
                    <a:pt x="916" y="940"/>
                  </a:lnTo>
                  <a:lnTo>
                    <a:pt x="916" y="942"/>
                  </a:lnTo>
                  <a:lnTo>
                    <a:pt x="916" y="942"/>
                  </a:lnTo>
                  <a:lnTo>
                    <a:pt x="916" y="942"/>
                  </a:lnTo>
                  <a:lnTo>
                    <a:pt x="916" y="944"/>
                  </a:lnTo>
                  <a:lnTo>
                    <a:pt x="916" y="947"/>
                  </a:lnTo>
                  <a:lnTo>
                    <a:pt x="913" y="949"/>
                  </a:lnTo>
                  <a:lnTo>
                    <a:pt x="913" y="949"/>
                  </a:lnTo>
                  <a:lnTo>
                    <a:pt x="913" y="949"/>
                  </a:lnTo>
                  <a:lnTo>
                    <a:pt x="913" y="949"/>
                  </a:lnTo>
                  <a:lnTo>
                    <a:pt x="918" y="949"/>
                  </a:lnTo>
                  <a:lnTo>
                    <a:pt x="921" y="949"/>
                  </a:lnTo>
                  <a:lnTo>
                    <a:pt x="921" y="951"/>
                  </a:lnTo>
                  <a:lnTo>
                    <a:pt x="921" y="951"/>
                  </a:lnTo>
                  <a:lnTo>
                    <a:pt x="921" y="951"/>
                  </a:lnTo>
                  <a:lnTo>
                    <a:pt x="928" y="949"/>
                  </a:lnTo>
                  <a:lnTo>
                    <a:pt x="930" y="947"/>
                  </a:lnTo>
                  <a:lnTo>
                    <a:pt x="932" y="947"/>
                  </a:lnTo>
                  <a:lnTo>
                    <a:pt x="932" y="944"/>
                  </a:lnTo>
                  <a:lnTo>
                    <a:pt x="935" y="942"/>
                  </a:lnTo>
                  <a:lnTo>
                    <a:pt x="937" y="942"/>
                  </a:lnTo>
                  <a:lnTo>
                    <a:pt x="937" y="942"/>
                  </a:lnTo>
                  <a:lnTo>
                    <a:pt x="937" y="944"/>
                  </a:lnTo>
                  <a:lnTo>
                    <a:pt x="937" y="944"/>
                  </a:lnTo>
                  <a:lnTo>
                    <a:pt x="937" y="944"/>
                  </a:lnTo>
                  <a:lnTo>
                    <a:pt x="937" y="947"/>
                  </a:lnTo>
                  <a:lnTo>
                    <a:pt x="937" y="947"/>
                  </a:lnTo>
                  <a:lnTo>
                    <a:pt x="937" y="947"/>
                  </a:lnTo>
                  <a:lnTo>
                    <a:pt x="937" y="947"/>
                  </a:lnTo>
                  <a:lnTo>
                    <a:pt x="937" y="947"/>
                  </a:lnTo>
                  <a:lnTo>
                    <a:pt x="939" y="947"/>
                  </a:lnTo>
                  <a:lnTo>
                    <a:pt x="942" y="947"/>
                  </a:lnTo>
                  <a:lnTo>
                    <a:pt x="942" y="947"/>
                  </a:lnTo>
                  <a:lnTo>
                    <a:pt x="944" y="944"/>
                  </a:lnTo>
                  <a:lnTo>
                    <a:pt x="942" y="944"/>
                  </a:lnTo>
                  <a:lnTo>
                    <a:pt x="942" y="942"/>
                  </a:lnTo>
                  <a:lnTo>
                    <a:pt x="942" y="942"/>
                  </a:lnTo>
                  <a:lnTo>
                    <a:pt x="939" y="942"/>
                  </a:lnTo>
                  <a:lnTo>
                    <a:pt x="939" y="942"/>
                  </a:lnTo>
                  <a:lnTo>
                    <a:pt x="942" y="942"/>
                  </a:lnTo>
                  <a:lnTo>
                    <a:pt x="942" y="942"/>
                  </a:lnTo>
                  <a:lnTo>
                    <a:pt x="944" y="942"/>
                  </a:lnTo>
                  <a:lnTo>
                    <a:pt x="944" y="940"/>
                  </a:lnTo>
                  <a:lnTo>
                    <a:pt x="944" y="940"/>
                  </a:lnTo>
                  <a:lnTo>
                    <a:pt x="947" y="937"/>
                  </a:lnTo>
                  <a:lnTo>
                    <a:pt x="947" y="937"/>
                  </a:lnTo>
                  <a:lnTo>
                    <a:pt x="947" y="940"/>
                  </a:lnTo>
                  <a:lnTo>
                    <a:pt x="947" y="942"/>
                  </a:lnTo>
                  <a:lnTo>
                    <a:pt x="947" y="942"/>
                  </a:lnTo>
                  <a:lnTo>
                    <a:pt x="947" y="947"/>
                  </a:lnTo>
                  <a:lnTo>
                    <a:pt x="947" y="947"/>
                  </a:lnTo>
                  <a:lnTo>
                    <a:pt x="949" y="947"/>
                  </a:lnTo>
                  <a:lnTo>
                    <a:pt x="949" y="944"/>
                  </a:lnTo>
                  <a:lnTo>
                    <a:pt x="949" y="944"/>
                  </a:lnTo>
                  <a:lnTo>
                    <a:pt x="949" y="944"/>
                  </a:lnTo>
                  <a:lnTo>
                    <a:pt x="949" y="944"/>
                  </a:lnTo>
                  <a:lnTo>
                    <a:pt x="951" y="942"/>
                  </a:lnTo>
                  <a:lnTo>
                    <a:pt x="951" y="942"/>
                  </a:lnTo>
                  <a:lnTo>
                    <a:pt x="951" y="942"/>
                  </a:lnTo>
                  <a:lnTo>
                    <a:pt x="951" y="942"/>
                  </a:lnTo>
                  <a:lnTo>
                    <a:pt x="951" y="940"/>
                  </a:lnTo>
                  <a:lnTo>
                    <a:pt x="951" y="940"/>
                  </a:lnTo>
                  <a:lnTo>
                    <a:pt x="954" y="940"/>
                  </a:lnTo>
                  <a:lnTo>
                    <a:pt x="954" y="940"/>
                  </a:lnTo>
                  <a:lnTo>
                    <a:pt x="954" y="940"/>
                  </a:lnTo>
                  <a:lnTo>
                    <a:pt x="951" y="937"/>
                  </a:lnTo>
                  <a:lnTo>
                    <a:pt x="951" y="937"/>
                  </a:lnTo>
                  <a:lnTo>
                    <a:pt x="951" y="937"/>
                  </a:lnTo>
                  <a:lnTo>
                    <a:pt x="954" y="937"/>
                  </a:lnTo>
                  <a:lnTo>
                    <a:pt x="954" y="937"/>
                  </a:lnTo>
                  <a:lnTo>
                    <a:pt x="958" y="937"/>
                  </a:lnTo>
                  <a:lnTo>
                    <a:pt x="958" y="937"/>
                  </a:lnTo>
                  <a:lnTo>
                    <a:pt x="958" y="937"/>
                  </a:lnTo>
                  <a:lnTo>
                    <a:pt x="961" y="937"/>
                  </a:lnTo>
                  <a:lnTo>
                    <a:pt x="963" y="935"/>
                  </a:lnTo>
                  <a:lnTo>
                    <a:pt x="961" y="935"/>
                  </a:lnTo>
                  <a:lnTo>
                    <a:pt x="961" y="932"/>
                  </a:lnTo>
                  <a:lnTo>
                    <a:pt x="961" y="932"/>
                  </a:lnTo>
                  <a:lnTo>
                    <a:pt x="963" y="932"/>
                  </a:lnTo>
                  <a:lnTo>
                    <a:pt x="963" y="932"/>
                  </a:lnTo>
                  <a:lnTo>
                    <a:pt x="963" y="932"/>
                  </a:lnTo>
                  <a:lnTo>
                    <a:pt x="963" y="932"/>
                  </a:lnTo>
                  <a:lnTo>
                    <a:pt x="963" y="935"/>
                  </a:lnTo>
                  <a:lnTo>
                    <a:pt x="963" y="935"/>
                  </a:lnTo>
                  <a:lnTo>
                    <a:pt x="965" y="935"/>
                  </a:lnTo>
                  <a:lnTo>
                    <a:pt x="963" y="932"/>
                  </a:lnTo>
                  <a:lnTo>
                    <a:pt x="963" y="932"/>
                  </a:lnTo>
                  <a:lnTo>
                    <a:pt x="963" y="932"/>
                  </a:lnTo>
                  <a:lnTo>
                    <a:pt x="963" y="932"/>
                  </a:lnTo>
                  <a:lnTo>
                    <a:pt x="965" y="932"/>
                  </a:lnTo>
                  <a:lnTo>
                    <a:pt x="965" y="932"/>
                  </a:lnTo>
                  <a:lnTo>
                    <a:pt x="965" y="932"/>
                  </a:lnTo>
                  <a:lnTo>
                    <a:pt x="965" y="930"/>
                  </a:lnTo>
                  <a:lnTo>
                    <a:pt x="965" y="930"/>
                  </a:lnTo>
                  <a:lnTo>
                    <a:pt x="965" y="930"/>
                  </a:lnTo>
                  <a:lnTo>
                    <a:pt x="965" y="928"/>
                  </a:lnTo>
                  <a:lnTo>
                    <a:pt x="965" y="928"/>
                  </a:lnTo>
                  <a:lnTo>
                    <a:pt x="965" y="930"/>
                  </a:lnTo>
                  <a:lnTo>
                    <a:pt x="968" y="930"/>
                  </a:lnTo>
                  <a:lnTo>
                    <a:pt x="968" y="930"/>
                  </a:lnTo>
                  <a:lnTo>
                    <a:pt x="968" y="930"/>
                  </a:lnTo>
                  <a:lnTo>
                    <a:pt x="968" y="930"/>
                  </a:lnTo>
                  <a:lnTo>
                    <a:pt x="968" y="928"/>
                  </a:lnTo>
                  <a:lnTo>
                    <a:pt x="968" y="928"/>
                  </a:lnTo>
                  <a:lnTo>
                    <a:pt x="968" y="928"/>
                  </a:lnTo>
                  <a:lnTo>
                    <a:pt x="968" y="928"/>
                  </a:lnTo>
                  <a:lnTo>
                    <a:pt x="968" y="928"/>
                  </a:lnTo>
                  <a:lnTo>
                    <a:pt x="970" y="930"/>
                  </a:lnTo>
                  <a:lnTo>
                    <a:pt x="970" y="930"/>
                  </a:lnTo>
                  <a:lnTo>
                    <a:pt x="973" y="930"/>
                  </a:lnTo>
                  <a:lnTo>
                    <a:pt x="973" y="930"/>
                  </a:lnTo>
                  <a:lnTo>
                    <a:pt x="973" y="928"/>
                  </a:lnTo>
                  <a:lnTo>
                    <a:pt x="973" y="928"/>
                  </a:lnTo>
                  <a:lnTo>
                    <a:pt x="973" y="928"/>
                  </a:lnTo>
                  <a:lnTo>
                    <a:pt x="973" y="925"/>
                  </a:lnTo>
                  <a:lnTo>
                    <a:pt x="973" y="925"/>
                  </a:lnTo>
                  <a:lnTo>
                    <a:pt x="977" y="928"/>
                  </a:lnTo>
                  <a:lnTo>
                    <a:pt x="980" y="928"/>
                  </a:lnTo>
                  <a:lnTo>
                    <a:pt x="980" y="928"/>
                  </a:lnTo>
                  <a:lnTo>
                    <a:pt x="980" y="930"/>
                  </a:lnTo>
                  <a:lnTo>
                    <a:pt x="980" y="930"/>
                  </a:lnTo>
                  <a:lnTo>
                    <a:pt x="980" y="930"/>
                  </a:lnTo>
                  <a:lnTo>
                    <a:pt x="977" y="932"/>
                  </a:lnTo>
                  <a:lnTo>
                    <a:pt x="977" y="932"/>
                  </a:lnTo>
                  <a:lnTo>
                    <a:pt x="977" y="932"/>
                  </a:lnTo>
                  <a:lnTo>
                    <a:pt x="977" y="932"/>
                  </a:lnTo>
                  <a:lnTo>
                    <a:pt x="977" y="932"/>
                  </a:lnTo>
                  <a:lnTo>
                    <a:pt x="977" y="935"/>
                  </a:lnTo>
                  <a:lnTo>
                    <a:pt x="980" y="935"/>
                  </a:lnTo>
                  <a:lnTo>
                    <a:pt x="980" y="935"/>
                  </a:lnTo>
                  <a:lnTo>
                    <a:pt x="977" y="937"/>
                  </a:lnTo>
                  <a:lnTo>
                    <a:pt x="977" y="937"/>
                  </a:lnTo>
                  <a:lnTo>
                    <a:pt x="977" y="937"/>
                  </a:lnTo>
                  <a:lnTo>
                    <a:pt x="977" y="940"/>
                  </a:lnTo>
                  <a:lnTo>
                    <a:pt x="980" y="940"/>
                  </a:lnTo>
                  <a:lnTo>
                    <a:pt x="980" y="940"/>
                  </a:lnTo>
                  <a:lnTo>
                    <a:pt x="980" y="940"/>
                  </a:lnTo>
                  <a:lnTo>
                    <a:pt x="980" y="940"/>
                  </a:lnTo>
                  <a:lnTo>
                    <a:pt x="980" y="940"/>
                  </a:lnTo>
                  <a:lnTo>
                    <a:pt x="977" y="940"/>
                  </a:lnTo>
                  <a:lnTo>
                    <a:pt x="977" y="942"/>
                  </a:lnTo>
                  <a:lnTo>
                    <a:pt x="977" y="942"/>
                  </a:lnTo>
                  <a:lnTo>
                    <a:pt x="977" y="940"/>
                  </a:lnTo>
                  <a:lnTo>
                    <a:pt x="975" y="940"/>
                  </a:lnTo>
                  <a:lnTo>
                    <a:pt x="975" y="940"/>
                  </a:lnTo>
                  <a:lnTo>
                    <a:pt x="975" y="942"/>
                  </a:lnTo>
                  <a:lnTo>
                    <a:pt x="975" y="942"/>
                  </a:lnTo>
                  <a:lnTo>
                    <a:pt x="977" y="942"/>
                  </a:lnTo>
                  <a:lnTo>
                    <a:pt x="975" y="942"/>
                  </a:lnTo>
                  <a:lnTo>
                    <a:pt x="975" y="942"/>
                  </a:lnTo>
                  <a:lnTo>
                    <a:pt x="975" y="944"/>
                  </a:lnTo>
                  <a:lnTo>
                    <a:pt x="975" y="944"/>
                  </a:lnTo>
                  <a:lnTo>
                    <a:pt x="980" y="942"/>
                  </a:lnTo>
                  <a:lnTo>
                    <a:pt x="980" y="942"/>
                  </a:lnTo>
                  <a:lnTo>
                    <a:pt x="980" y="942"/>
                  </a:lnTo>
                  <a:lnTo>
                    <a:pt x="980" y="940"/>
                  </a:lnTo>
                  <a:lnTo>
                    <a:pt x="980" y="940"/>
                  </a:lnTo>
                  <a:lnTo>
                    <a:pt x="980" y="940"/>
                  </a:lnTo>
                  <a:lnTo>
                    <a:pt x="982" y="940"/>
                  </a:lnTo>
                  <a:lnTo>
                    <a:pt x="982" y="940"/>
                  </a:lnTo>
                  <a:lnTo>
                    <a:pt x="982" y="940"/>
                  </a:lnTo>
                  <a:lnTo>
                    <a:pt x="982" y="940"/>
                  </a:lnTo>
                  <a:lnTo>
                    <a:pt x="982" y="940"/>
                  </a:lnTo>
                  <a:lnTo>
                    <a:pt x="982" y="937"/>
                  </a:lnTo>
                  <a:lnTo>
                    <a:pt x="982" y="937"/>
                  </a:lnTo>
                  <a:lnTo>
                    <a:pt x="982" y="937"/>
                  </a:lnTo>
                  <a:lnTo>
                    <a:pt x="982" y="937"/>
                  </a:lnTo>
                  <a:lnTo>
                    <a:pt x="982" y="935"/>
                  </a:lnTo>
                  <a:lnTo>
                    <a:pt x="982" y="935"/>
                  </a:lnTo>
                  <a:lnTo>
                    <a:pt x="982" y="935"/>
                  </a:lnTo>
                  <a:lnTo>
                    <a:pt x="984" y="932"/>
                  </a:lnTo>
                  <a:lnTo>
                    <a:pt x="984" y="932"/>
                  </a:lnTo>
                  <a:lnTo>
                    <a:pt x="984" y="932"/>
                  </a:lnTo>
                  <a:lnTo>
                    <a:pt x="984" y="932"/>
                  </a:lnTo>
                  <a:lnTo>
                    <a:pt x="984" y="932"/>
                  </a:lnTo>
                  <a:lnTo>
                    <a:pt x="984" y="932"/>
                  </a:lnTo>
                  <a:lnTo>
                    <a:pt x="984" y="932"/>
                  </a:lnTo>
                  <a:lnTo>
                    <a:pt x="984" y="930"/>
                  </a:lnTo>
                  <a:lnTo>
                    <a:pt x="984" y="930"/>
                  </a:lnTo>
                  <a:lnTo>
                    <a:pt x="984" y="930"/>
                  </a:lnTo>
                  <a:lnTo>
                    <a:pt x="984" y="928"/>
                  </a:lnTo>
                  <a:lnTo>
                    <a:pt x="984" y="928"/>
                  </a:lnTo>
                  <a:lnTo>
                    <a:pt x="982" y="925"/>
                  </a:lnTo>
                  <a:lnTo>
                    <a:pt x="982" y="925"/>
                  </a:lnTo>
                  <a:lnTo>
                    <a:pt x="982" y="925"/>
                  </a:lnTo>
                  <a:lnTo>
                    <a:pt x="984" y="925"/>
                  </a:lnTo>
                  <a:lnTo>
                    <a:pt x="984" y="925"/>
                  </a:lnTo>
                  <a:lnTo>
                    <a:pt x="987" y="925"/>
                  </a:lnTo>
                  <a:lnTo>
                    <a:pt x="984" y="925"/>
                  </a:lnTo>
                  <a:lnTo>
                    <a:pt x="984" y="925"/>
                  </a:lnTo>
                  <a:lnTo>
                    <a:pt x="984" y="928"/>
                  </a:lnTo>
                  <a:lnTo>
                    <a:pt x="984" y="928"/>
                  </a:lnTo>
                  <a:lnTo>
                    <a:pt x="984" y="930"/>
                  </a:lnTo>
                  <a:lnTo>
                    <a:pt x="984" y="930"/>
                  </a:lnTo>
                  <a:lnTo>
                    <a:pt x="987" y="930"/>
                  </a:lnTo>
                  <a:lnTo>
                    <a:pt x="987" y="930"/>
                  </a:lnTo>
                  <a:lnTo>
                    <a:pt x="987" y="930"/>
                  </a:lnTo>
                  <a:lnTo>
                    <a:pt x="987" y="928"/>
                  </a:lnTo>
                  <a:lnTo>
                    <a:pt x="987" y="928"/>
                  </a:lnTo>
                  <a:lnTo>
                    <a:pt x="989" y="925"/>
                  </a:lnTo>
                  <a:lnTo>
                    <a:pt x="989" y="925"/>
                  </a:lnTo>
                  <a:lnTo>
                    <a:pt x="989" y="925"/>
                  </a:lnTo>
                  <a:lnTo>
                    <a:pt x="991" y="928"/>
                  </a:lnTo>
                  <a:lnTo>
                    <a:pt x="991" y="925"/>
                  </a:lnTo>
                  <a:lnTo>
                    <a:pt x="991" y="925"/>
                  </a:lnTo>
                  <a:lnTo>
                    <a:pt x="994" y="925"/>
                  </a:lnTo>
                  <a:lnTo>
                    <a:pt x="996" y="925"/>
                  </a:lnTo>
                  <a:lnTo>
                    <a:pt x="996" y="925"/>
                  </a:lnTo>
                  <a:lnTo>
                    <a:pt x="996" y="925"/>
                  </a:lnTo>
                  <a:lnTo>
                    <a:pt x="996" y="923"/>
                  </a:lnTo>
                  <a:lnTo>
                    <a:pt x="999" y="923"/>
                  </a:lnTo>
                  <a:lnTo>
                    <a:pt x="999" y="923"/>
                  </a:lnTo>
                  <a:lnTo>
                    <a:pt x="999" y="923"/>
                  </a:lnTo>
                  <a:lnTo>
                    <a:pt x="999" y="923"/>
                  </a:lnTo>
                  <a:lnTo>
                    <a:pt x="1001" y="925"/>
                  </a:lnTo>
                  <a:lnTo>
                    <a:pt x="1001" y="925"/>
                  </a:lnTo>
                  <a:lnTo>
                    <a:pt x="1001" y="925"/>
                  </a:lnTo>
                  <a:lnTo>
                    <a:pt x="1001" y="925"/>
                  </a:lnTo>
                  <a:lnTo>
                    <a:pt x="1001" y="925"/>
                  </a:lnTo>
                  <a:lnTo>
                    <a:pt x="1001" y="925"/>
                  </a:lnTo>
                  <a:lnTo>
                    <a:pt x="1001" y="925"/>
                  </a:lnTo>
                  <a:lnTo>
                    <a:pt x="1001" y="925"/>
                  </a:lnTo>
                  <a:lnTo>
                    <a:pt x="1001" y="925"/>
                  </a:lnTo>
                  <a:lnTo>
                    <a:pt x="1001" y="925"/>
                  </a:lnTo>
                  <a:lnTo>
                    <a:pt x="1001" y="925"/>
                  </a:lnTo>
                  <a:lnTo>
                    <a:pt x="1001" y="923"/>
                  </a:lnTo>
                  <a:lnTo>
                    <a:pt x="1001" y="923"/>
                  </a:lnTo>
                  <a:lnTo>
                    <a:pt x="1001" y="923"/>
                  </a:lnTo>
                  <a:lnTo>
                    <a:pt x="1003" y="923"/>
                  </a:lnTo>
                  <a:lnTo>
                    <a:pt x="1003" y="923"/>
                  </a:lnTo>
                  <a:lnTo>
                    <a:pt x="1003" y="923"/>
                  </a:lnTo>
                  <a:lnTo>
                    <a:pt x="1003" y="925"/>
                  </a:lnTo>
                  <a:lnTo>
                    <a:pt x="1003" y="925"/>
                  </a:lnTo>
                  <a:lnTo>
                    <a:pt x="1006" y="921"/>
                  </a:lnTo>
                  <a:lnTo>
                    <a:pt x="1006" y="918"/>
                  </a:lnTo>
                  <a:lnTo>
                    <a:pt x="1008" y="918"/>
                  </a:lnTo>
                  <a:lnTo>
                    <a:pt x="1008" y="921"/>
                  </a:lnTo>
                  <a:lnTo>
                    <a:pt x="1008" y="921"/>
                  </a:lnTo>
                  <a:lnTo>
                    <a:pt x="1008" y="921"/>
                  </a:lnTo>
                  <a:lnTo>
                    <a:pt x="1008" y="921"/>
                  </a:lnTo>
                  <a:lnTo>
                    <a:pt x="1008" y="921"/>
                  </a:lnTo>
                  <a:lnTo>
                    <a:pt x="1008" y="918"/>
                  </a:lnTo>
                  <a:lnTo>
                    <a:pt x="1010" y="921"/>
                  </a:lnTo>
                  <a:lnTo>
                    <a:pt x="1010" y="921"/>
                  </a:lnTo>
                  <a:lnTo>
                    <a:pt x="1010" y="921"/>
                  </a:lnTo>
                  <a:lnTo>
                    <a:pt x="1010" y="921"/>
                  </a:lnTo>
                  <a:lnTo>
                    <a:pt x="1010" y="921"/>
                  </a:lnTo>
                  <a:lnTo>
                    <a:pt x="1010" y="921"/>
                  </a:lnTo>
                  <a:lnTo>
                    <a:pt x="1010" y="923"/>
                  </a:lnTo>
                  <a:lnTo>
                    <a:pt x="1010" y="923"/>
                  </a:lnTo>
                  <a:lnTo>
                    <a:pt x="1010" y="923"/>
                  </a:lnTo>
                  <a:lnTo>
                    <a:pt x="1010" y="923"/>
                  </a:lnTo>
                  <a:lnTo>
                    <a:pt x="1010" y="923"/>
                  </a:lnTo>
                  <a:lnTo>
                    <a:pt x="1013" y="923"/>
                  </a:lnTo>
                  <a:lnTo>
                    <a:pt x="1013" y="923"/>
                  </a:lnTo>
                  <a:lnTo>
                    <a:pt x="1013" y="923"/>
                  </a:lnTo>
                  <a:lnTo>
                    <a:pt x="1013" y="921"/>
                  </a:lnTo>
                  <a:lnTo>
                    <a:pt x="1013" y="921"/>
                  </a:lnTo>
                  <a:lnTo>
                    <a:pt x="1013" y="921"/>
                  </a:lnTo>
                  <a:lnTo>
                    <a:pt x="1013" y="921"/>
                  </a:lnTo>
                  <a:lnTo>
                    <a:pt x="1013" y="921"/>
                  </a:lnTo>
                  <a:lnTo>
                    <a:pt x="1013" y="918"/>
                  </a:lnTo>
                  <a:lnTo>
                    <a:pt x="1013" y="918"/>
                  </a:lnTo>
                  <a:lnTo>
                    <a:pt x="1013" y="918"/>
                  </a:lnTo>
                  <a:lnTo>
                    <a:pt x="1013" y="918"/>
                  </a:lnTo>
                  <a:lnTo>
                    <a:pt x="1010" y="918"/>
                  </a:lnTo>
                  <a:lnTo>
                    <a:pt x="1010" y="918"/>
                  </a:lnTo>
                  <a:lnTo>
                    <a:pt x="1013" y="916"/>
                  </a:lnTo>
                  <a:lnTo>
                    <a:pt x="1013" y="916"/>
                  </a:lnTo>
                  <a:lnTo>
                    <a:pt x="1013" y="916"/>
                  </a:lnTo>
                  <a:lnTo>
                    <a:pt x="1013" y="914"/>
                  </a:lnTo>
                  <a:lnTo>
                    <a:pt x="1013" y="914"/>
                  </a:lnTo>
                  <a:lnTo>
                    <a:pt x="1013" y="914"/>
                  </a:lnTo>
                  <a:lnTo>
                    <a:pt x="1013" y="914"/>
                  </a:lnTo>
                  <a:lnTo>
                    <a:pt x="1013" y="911"/>
                  </a:lnTo>
                  <a:lnTo>
                    <a:pt x="1013" y="911"/>
                  </a:lnTo>
                  <a:lnTo>
                    <a:pt x="1013" y="911"/>
                  </a:lnTo>
                  <a:lnTo>
                    <a:pt x="1013" y="911"/>
                  </a:lnTo>
                  <a:lnTo>
                    <a:pt x="1013" y="914"/>
                  </a:lnTo>
                  <a:lnTo>
                    <a:pt x="1013" y="914"/>
                  </a:lnTo>
                  <a:lnTo>
                    <a:pt x="1015" y="914"/>
                  </a:lnTo>
                  <a:lnTo>
                    <a:pt x="1015" y="914"/>
                  </a:lnTo>
                  <a:lnTo>
                    <a:pt x="1015" y="911"/>
                  </a:lnTo>
                  <a:lnTo>
                    <a:pt x="1017" y="911"/>
                  </a:lnTo>
                  <a:lnTo>
                    <a:pt x="1015" y="909"/>
                  </a:lnTo>
                  <a:lnTo>
                    <a:pt x="1015" y="909"/>
                  </a:lnTo>
                  <a:lnTo>
                    <a:pt x="1015" y="909"/>
                  </a:lnTo>
                  <a:lnTo>
                    <a:pt x="1017" y="909"/>
                  </a:lnTo>
                  <a:lnTo>
                    <a:pt x="1020" y="909"/>
                  </a:lnTo>
                  <a:lnTo>
                    <a:pt x="1020" y="909"/>
                  </a:lnTo>
                  <a:lnTo>
                    <a:pt x="1020" y="909"/>
                  </a:lnTo>
                  <a:lnTo>
                    <a:pt x="1020" y="911"/>
                  </a:lnTo>
                  <a:lnTo>
                    <a:pt x="1020" y="911"/>
                  </a:lnTo>
                  <a:lnTo>
                    <a:pt x="1020" y="911"/>
                  </a:lnTo>
                  <a:lnTo>
                    <a:pt x="1020" y="911"/>
                  </a:lnTo>
                  <a:lnTo>
                    <a:pt x="1020" y="911"/>
                  </a:lnTo>
                  <a:lnTo>
                    <a:pt x="1017" y="911"/>
                  </a:lnTo>
                  <a:lnTo>
                    <a:pt x="1017" y="911"/>
                  </a:lnTo>
                  <a:lnTo>
                    <a:pt x="1017" y="911"/>
                  </a:lnTo>
                  <a:lnTo>
                    <a:pt x="1017" y="911"/>
                  </a:lnTo>
                  <a:lnTo>
                    <a:pt x="1017" y="911"/>
                  </a:lnTo>
                  <a:lnTo>
                    <a:pt x="1017" y="911"/>
                  </a:lnTo>
                  <a:lnTo>
                    <a:pt x="1017" y="914"/>
                  </a:lnTo>
                  <a:lnTo>
                    <a:pt x="1017" y="914"/>
                  </a:lnTo>
                  <a:lnTo>
                    <a:pt x="1015" y="914"/>
                  </a:lnTo>
                  <a:lnTo>
                    <a:pt x="1015" y="914"/>
                  </a:lnTo>
                  <a:lnTo>
                    <a:pt x="1015" y="916"/>
                  </a:lnTo>
                  <a:lnTo>
                    <a:pt x="1015" y="916"/>
                  </a:lnTo>
                  <a:lnTo>
                    <a:pt x="1015" y="916"/>
                  </a:lnTo>
                  <a:lnTo>
                    <a:pt x="1015" y="916"/>
                  </a:lnTo>
                  <a:lnTo>
                    <a:pt x="1015" y="918"/>
                  </a:lnTo>
                  <a:lnTo>
                    <a:pt x="1015" y="918"/>
                  </a:lnTo>
                  <a:lnTo>
                    <a:pt x="1015" y="918"/>
                  </a:lnTo>
                  <a:lnTo>
                    <a:pt x="1017" y="918"/>
                  </a:lnTo>
                  <a:lnTo>
                    <a:pt x="1017" y="918"/>
                  </a:lnTo>
                  <a:lnTo>
                    <a:pt x="1017" y="918"/>
                  </a:lnTo>
                  <a:lnTo>
                    <a:pt x="1015" y="918"/>
                  </a:lnTo>
                  <a:lnTo>
                    <a:pt x="1017" y="921"/>
                  </a:lnTo>
                  <a:lnTo>
                    <a:pt x="1017" y="921"/>
                  </a:lnTo>
                  <a:lnTo>
                    <a:pt x="1017" y="921"/>
                  </a:lnTo>
                  <a:lnTo>
                    <a:pt x="1017" y="921"/>
                  </a:lnTo>
                  <a:lnTo>
                    <a:pt x="1017" y="921"/>
                  </a:lnTo>
                  <a:lnTo>
                    <a:pt x="1017" y="918"/>
                  </a:lnTo>
                  <a:lnTo>
                    <a:pt x="1017" y="918"/>
                  </a:lnTo>
                  <a:lnTo>
                    <a:pt x="1020" y="918"/>
                  </a:lnTo>
                  <a:lnTo>
                    <a:pt x="1020" y="918"/>
                  </a:lnTo>
                  <a:lnTo>
                    <a:pt x="1020" y="921"/>
                  </a:lnTo>
                  <a:lnTo>
                    <a:pt x="1020" y="921"/>
                  </a:lnTo>
                  <a:lnTo>
                    <a:pt x="1020" y="921"/>
                  </a:lnTo>
                  <a:lnTo>
                    <a:pt x="1022" y="921"/>
                  </a:lnTo>
                  <a:lnTo>
                    <a:pt x="1020" y="918"/>
                  </a:lnTo>
                  <a:lnTo>
                    <a:pt x="1020" y="918"/>
                  </a:lnTo>
                  <a:lnTo>
                    <a:pt x="1020" y="918"/>
                  </a:lnTo>
                  <a:lnTo>
                    <a:pt x="1020" y="918"/>
                  </a:lnTo>
                  <a:lnTo>
                    <a:pt x="1020" y="918"/>
                  </a:lnTo>
                  <a:lnTo>
                    <a:pt x="1020" y="918"/>
                  </a:lnTo>
                  <a:lnTo>
                    <a:pt x="1020" y="918"/>
                  </a:lnTo>
                  <a:lnTo>
                    <a:pt x="1020" y="918"/>
                  </a:lnTo>
                  <a:lnTo>
                    <a:pt x="1020" y="916"/>
                  </a:lnTo>
                  <a:lnTo>
                    <a:pt x="1020" y="916"/>
                  </a:lnTo>
                  <a:lnTo>
                    <a:pt x="1020" y="914"/>
                  </a:lnTo>
                  <a:lnTo>
                    <a:pt x="1020" y="914"/>
                  </a:lnTo>
                  <a:lnTo>
                    <a:pt x="1020" y="914"/>
                  </a:lnTo>
                  <a:lnTo>
                    <a:pt x="1020" y="914"/>
                  </a:lnTo>
                  <a:lnTo>
                    <a:pt x="1020" y="916"/>
                  </a:lnTo>
                  <a:lnTo>
                    <a:pt x="1020" y="916"/>
                  </a:lnTo>
                  <a:lnTo>
                    <a:pt x="1022" y="916"/>
                  </a:lnTo>
                  <a:lnTo>
                    <a:pt x="1022" y="916"/>
                  </a:lnTo>
                  <a:lnTo>
                    <a:pt x="1022" y="916"/>
                  </a:lnTo>
                  <a:lnTo>
                    <a:pt x="1022" y="914"/>
                  </a:lnTo>
                  <a:lnTo>
                    <a:pt x="1022" y="914"/>
                  </a:lnTo>
                  <a:lnTo>
                    <a:pt x="1022" y="914"/>
                  </a:lnTo>
                  <a:lnTo>
                    <a:pt x="1022" y="914"/>
                  </a:lnTo>
                  <a:lnTo>
                    <a:pt x="1022" y="911"/>
                  </a:lnTo>
                  <a:lnTo>
                    <a:pt x="1022" y="911"/>
                  </a:lnTo>
                  <a:lnTo>
                    <a:pt x="1022" y="911"/>
                  </a:lnTo>
                  <a:lnTo>
                    <a:pt x="1022" y="911"/>
                  </a:lnTo>
                  <a:lnTo>
                    <a:pt x="1022" y="911"/>
                  </a:lnTo>
                  <a:lnTo>
                    <a:pt x="1022" y="911"/>
                  </a:lnTo>
                  <a:lnTo>
                    <a:pt x="1022" y="914"/>
                  </a:lnTo>
                  <a:lnTo>
                    <a:pt x="1025" y="914"/>
                  </a:lnTo>
                  <a:lnTo>
                    <a:pt x="1025" y="911"/>
                  </a:lnTo>
                  <a:lnTo>
                    <a:pt x="1025" y="911"/>
                  </a:lnTo>
                  <a:lnTo>
                    <a:pt x="1027" y="911"/>
                  </a:lnTo>
                  <a:lnTo>
                    <a:pt x="1027" y="911"/>
                  </a:lnTo>
                  <a:lnTo>
                    <a:pt x="1027" y="911"/>
                  </a:lnTo>
                  <a:lnTo>
                    <a:pt x="1027" y="911"/>
                  </a:lnTo>
                  <a:lnTo>
                    <a:pt x="1027" y="911"/>
                  </a:lnTo>
                  <a:lnTo>
                    <a:pt x="1029" y="911"/>
                  </a:lnTo>
                  <a:lnTo>
                    <a:pt x="1029" y="911"/>
                  </a:lnTo>
                  <a:lnTo>
                    <a:pt x="1029" y="911"/>
                  </a:lnTo>
                  <a:lnTo>
                    <a:pt x="1029" y="909"/>
                  </a:lnTo>
                  <a:lnTo>
                    <a:pt x="1029" y="909"/>
                  </a:lnTo>
                  <a:lnTo>
                    <a:pt x="1029" y="909"/>
                  </a:lnTo>
                  <a:lnTo>
                    <a:pt x="1032" y="909"/>
                  </a:lnTo>
                  <a:lnTo>
                    <a:pt x="1032" y="909"/>
                  </a:lnTo>
                  <a:lnTo>
                    <a:pt x="1032" y="909"/>
                  </a:lnTo>
                  <a:lnTo>
                    <a:pt x="1032" y="906"/>
                  </a:lnTo>
                  <a:lnTo>
                    <a:pt x="1032" y="906"/>
                  </a:lnTo>
                  <a:lnTo>
                    <a:pt x="1029" y="906"/>
                  </a:lnTo>
                  <a:lnTo>
                    <a:pt x="1029" y="909"/>
                  </a:lnTo>
                  <a:lnTo>
                    <a:pt x="1027" y="909"/>
                  </a:lnTo>
                  <a:lnTo>
                    <a:pt x="1027" y="911"/>
                  </a:lnTo>
                  <a:lnTo>
                    <a:pt x="1025" y="911"/>
                  </a:lnTo>
                  <a:lnTo>
                    <a:pt x="1025" y="911"/>
                  </a:lnTo>
                  <a:lnTo>
                    <a:pt x="1025" y="909"/>
                  </a:lnTo>
                  <a:lnTo>
                    <a:pt x="1025" y="909"/>
                  </a:lnTo>
                  <a:lnTo>
                    <a:pt x="1025" y="909"/>
                  </a:lnTo>
                  <a:lnTo>
                    <a:pt x="1022" y="909"/>
                  </a:lnTo>
                  <a:lnTo>
                    <a:pt x="1022" y="909"/>
                  </a:lnTo>
                  <a:lnTo>
                    <a:pt x="1022" y="909"/>
                  </a:lnTo>
                  <a:lnTo>
                    <a:pt x="1022" y="909"/>
                  </a:lnTo>
                  <a:lnTo>
                    <a:pt x="1022" y="909"/>
                  </a:lnTo>
                  <a:lnTo>
                    <a:pt x="1022" y="906"/>
                  </a:lnTo>
                  <a:lnTo>
                    <a:pt x="1022" y="906"/>
                  </a:lnTo>
                  <a:lnTo>
                    <a:pt x="1022" y="906"/>
                  </a:lnTo>
                  <a:lnTo>
                    <a:pt x="1025" y="906"/>
                  </a:lnTo>
                  <a:lnTo>
                    <a:pt x="1025" y="906"/>
                  </a:lnTo>
                  <a:lnTo>
                    <a:pt x="1025" y="906"/>
                  </a:lnTo>
                  <a:lnTo>
                    <a:pt x="1027" y="906"/>
                  </a:lnTo>
                  <a:lnTo>
                    <a:pt x="1027" y="906"/>
                  </a:lnTo>
                  <a:lnTo>
                    <a:pt x="1027" y="906"/>
                  </a:lnTo>
                  <a:lnTo>
                    <a:pt x="1029" y="904"/>
                  </a:lnTo>
                  <a:lnTo>
                    <a:pt x="1029" y="904"/>
                  </a:lnTo>
                  <a:lnTo>
                    <a:pt x="1029" y="904"/>
                  </a:lnTo>
                  <a:lnTo>
                    <a:pt x="1027" y="904"/>
                  </a:lnTo>
                  <a:lnTo>
                    <a:pt x="1027" y="902"/>
                  </a:lnTo>
                  <a:lnTo>
                    <a:pt x="1025" y="902"/>
                  </a:lnTo>
                  <a:lnTo>
                    <a:pt x="1025" y="902"/>
                  </a:lnTo>
                  <a:lnTo>
                    <a:pt x="1025" y="902"/>
                  </a:lnTo>
                  <a:lnTo>
                    <a:pt x="1025" y="902"/>
                  </a:lnTo>
                  <a:lnTo>
                    <a:pt x="1022" y="904"/>
                  </a:lnTo>
                  <a:lnTo>
                    <a:pt x="1022" y="902"/>
                  </a:lnTo>
                  <a:lnTo>
                    <a:pt x="1022" y="902"/>
                  </a:lnTo>
                  <a:lnTo>
                    <a:pt x="1022" y="902"/>
                  </a:lnTo>
                  <a:lnTo>
                    <a:pt x="1022" y="902"/>
                  </a:lnTo>
                  <a:lnTo>
                    <a:pt x="1022" y="902"/>
                  </a:lnTo>
                  <a:lnTo>
                    <a:pt x="1022" y="902"/>
                  </a:lnTo>
                  <a:lnTo>
                    <a:pt x="1022" y="899"/>
                  </a:lnTo>
                  <a:lnTo>
                    <a:pt x="1020" y="899"/>
                  </a:lnTo>
                  <a:lnTo>
                    <a:pt x="1017" y="902"/>
                  </a:lnTo>
                  <a:lnTo>
                    <a:pt x="1017" y="902"/>
                  </a:lnTo>
                  <a:lnTo>
                    <a:pt x="1017" y="904"/>
                  </a:lnTo>
                  <a:lnTo>
                    <a:pt x="1017" y="904"/>
                  </a:lnTo>
                  <a:lnTo>
                    <a:pt x="1017" y="904"/>
                  </a:lnTo>
                  <a:lnTo>
                    <a:pt x="1017" y="904"/>
                  </a:lnTo>
                  <a:lnTo>
                    <a:pt x="1017" y="906"/>
                  </a:lnTo>
                  <a:lnTo>
                    <a:pt x="1015" y="904"/>
                  </a:lnTo>
                  <a:lnTo>
                    <a:pt x="1015" y="904"/>
                  </a:lnTo>
                  <a:lnTo>
                    <a:pt x="1015" y="902"/>
                  </a:lnTo>
                  <a:lnTo>
                    <a:pt x="1015" y="902"/>
                  </a:lnTo>
                  <a:lnTo>
                    <a:pt x="1017" y="902"/>
                  </a:lnTo>
                  <a:lnTo>
                    <a:pt x="1017" y="899"/>
                  </a:lnTo>
                  <a:lnTo>
                    <a:pt x="1020" y="899"/>
                  </a:lnTo>
                  <a:lnTo>
                    <a:pt x="1020" y="899"/>
                  </a:lnTo>
                  <a:lnTo>
                    <a:pt x="1020" y="899"/>
                  </a:lnTo>
                  <a:lnTo>
                    <a:pt x="1020" y="897"/>
                  </a:lnTo>
                  <a:lnTo>
                    <a:pt x="1022" y="897"/>
                  </a:lnTo>
                  <a:lnTo>
                    <a:pt x="1022" y="897"/>
                  </a:lnTo>
                  <a:lnTo>
                    <a:pt x="1022" y="895"/>
                  </a:lnTo>
                  <a:lnTo>
                    <a:pt x="1022" y="895"/>
                  </a:lnTo>
                  <a:lnTo>
                    <a:pt x="1022" y="895"/>
                  </a:lnTo>
                  <a:lnTo>
                    <a:pt x="1025" y="892"/>
                  </a:lnTo>
                  <a:lnTo>
                    <a:pt x="1027" y="892"/>
                  </a:lnTo>
                  <a:lnTo>
                    <a:pt x="1027" y="892"/>
                  </a:lnTo>
                  <a:lnTo>
                    <a:pt x="1027" y="892"/>
                  </a:lnTo>
                  <a:lnTo>
                    <a:pt x="1027" y="892"/>
                  </a:lnTo>
                  <a:lnTo>
                    <a:pt x="1029" y="895"/>
                  </a:lnTo>
                  <a:lnTo>
                    <a:pt x="1029" y="895"/>
                  </a:lnTo>
                  <a:lnTo>
                    <a:pt x="1029" y="895"/>
                  </a:lnTo>
                  <a:lnTo>
                    <a:pt x="1032" y="895"/>
                  </a:lnTo>
                  <a:lnTo>
                    <a:pt x="1032" y="895"/>
                  </a:lnTo>
                  <a:lnTo>
                    <a:pt x="1034" y="892"/>
                  </a:lnTo>
                  <a:lnTo>
                    <a:pt x="1032" y="892"/>
                  </a:lnTo>
                  <a:lnTo>
                    <a:pt x="1032" y="892"/>
                  </a:lnTo>
                  <a:lnTo>
                    <a:pt x="1032" y="892"/>
                  </a:lnTo>
                  <a:lnTo>
                    <a:pt x="1032" y="890"/>
                  </a:lnTo>
                  <a:lnTo>
                    <a:pt x="1032" y="890"/>
                  </a:lnTo>
                  <a:lnTo>
                    <a:pt x="1034" y="890"/>
                  </a:lnTo>
                  <a:lnTo>
                    <a:pt x="1034" y="890"/>
                  </a:lnTo>
                  <a:lnTo>
                    <a:pt x="1039" y="892"/>
                  </a:lnTo>
                  <a:lnTo>
                    <a:pt x="1041" y="895"/>
                  </a:lnTo>
                  <a:lnTo>
                    <a:pt x="1041" y="895"/>
                  </a:lnTo>
                  <a:lnTo>
                    <a:pt x="1041" y="892"/>
                  </a:lnTo>
                  <a:lnTo>
                    <a:pt x="1041" y="892"/>
                  </a:lnTo>
                  <a:lnTo>
                    <a:pt x="1044" y="892"/>
                  </a:lnTo>
                  <a:lnTo>
                    <a:pt x="1044" y="892"/>
                  </a:lnTo>
                  <a:lnTo>
                    <a:pt x="1044" y="890"/>
                  </a:lnTo>
                  <a:lnTo>
                    <a:pt x="1041" y="890"/>
                  </a:lnTo>
                  <a:lnTo>
                    <a:pt x="1041" y="890"/>
                  </a:lnTo>
                  <a:lnTo>
                    <a:pt x="1041" y="890"/>
                  </a:lnTo>
                  <a:lnTo>
                    <a:pt x="1041" y="888"/>
                  </a:lnTo>
                  <a:lnTo>
                    <a:pt x="1041" y="888"/>
                  </a:lnTo>
                  <a:lnTo>
                    <a:pt x="1041" y="888"/>
                  </a:lnTo>
                  <a:lnTo>
                    <a:pt x="1039" y="888"/>
                  </a:lnTo>
                  <a:lnTo>
                    <a:pt x="1034" y="890"/>
                  </a:lnTo>
                  <a:lnTo>
                    <a:pt x="1032" y="890"/>
                  </a:lnTo>
                  <a:lnTo>
                    <a:pt x="1034" y="888"/>
                  </a:lnTo>
                  <a:lnTo>
                    <a:pt x="1034" y="888"/>
                  </a:lnTo>
                  <a:lnTo>
                    <a:pt x="1034" y="888"/>
                  </a:lnTo>
                  <a:lnTo>
                    <a:pt x="1034" y="888"/>
                  </a:lnTo>
                  <a:lnTo>
                    <a:pt x="1036" y="888"/>
                  </a:lnTo>
                  <a:lnTo>
                    <a:pt x="1036" y="888"/>
                  </a:lnTo>
                  <a:lnTo>
                    <a:pt x="1036" y="888"/>
                  </a:lnTo>
                  <a:lnTo>
                    <a:pt x="1036" y="885"/>
                  </a:lnTo>
                  <a:lnTo>
                    <a:pt x="1036" y="885"/>
                  </a:lnTo>
                  <a:lnTo>
                    <a:pt x="1036" y="885"/>
                  </a:lnTo>
                  <a:lnTo>
                    <a:pt x="1039" y="885"/>
                  </a:lnTo>
                  <a:lnTo>
                    <a:pt x="1039" y="885"/>
                  </a:lnTo>
                  <a:lnTo>
                    <a:pt x="1039" y="883"/>
                  </a:lnTo>
                  <a:lnTo>
                    <a:pt x="1041" y="883"/>
                  </a:lnTo>
                  <a:lnTo>
                    <a:pt x="1041" y="883"/>
                  </a:lnTo>
                  <a:lnTo>
                    <a:pt x="1041" y="883"/>
                  </a:lnTo>
                  <a:lnTo>
                    <a:pt x="1044" y="883"/>
                  </a:lnTo>
                  <a:lnTo>
                    <a:pt x="1044" y="883"/>
                  </a:lnTo>
                  <a:lnTo>
                    <a:pt x="1044" y="880"/>
                  </a:lnTo>
                  <a:lnTo>
                    <a:pt x="1046" y="880"/>
                  </a:lnTo>
                  <a:lnTo>
                    <a:pt x="1046" y="883"/>
                  </a:lnTo>
                  <a:lnTo>
                    <a:pt x="1046" y="885"/>
                  </a:lnTo>
                  <a:lnTo>
                    <a:pt x="1048" y="885"/>
                  </a:lnTo>
                  <a:lnTo>
                    <a:pt x="1048" y="885"/>
                  </a:lnTo>
                  <a:lnTo>
                    <a:pt x="1051" y="885"/>
                  </a:lnTo>
                  <a:lnTo>
                    <a:pt x="1051" y="885"/>
                  </a:lnTo>
                  <a:lnTo>
                    <a:pt x="1051" y="885"/>
                  </a:lnTo>
                  <a:lnTo>
                    <a:pt x="1053" y="885"/>
                  </a:lnTo>
                  <a:lnTo>
                    <a:pt x="1055" y="885"/>
                  </a:lnTo>
                  <a:lnTo>
                    <a:pt x="1055" y="885"/>
                  </a:lnTo>
                  <a:lnTo>
                    <a:pt x="1055" y="885"/>
                  </a:lnTo>
                  <a:lnTo>
                    <a:pt x="1055" y="885"/>
                  </a:lnTo>
                  <a:lnTo>
                    <a:pt x="1055" y="883"/>
                  </a:lnTo>
                  <a:lnTo>
                    <a:pt x="1055" y="883"/>
                  </a:lnTo>
                  <a:lnTo>
                    <a:pt x="1055" y="883"/>
                  </a:lnTo>
                  <a:lnTo>
                    <a:pt x="1055" y="883"/>
                  </a:lnTo>
                  <a:lnTo>
                    <a:pt x="1053" y="883"/>
                  </a:lnTo>
                  <a:lnTo>
                    <a:pt x="1053" y="880"/>
                  </a:lnTo>
                  <a:lnTo>
                    <a:pt x="1053" y="880"/>
                  </a:lnTo>
                  <a:lnTo>
                    <a:pt x="1051" y="880"/>
                  </a:lnTo>
                  <a:lnTo>
                    <a:pt x="1051" y="880"/>
                  </a:lnTo>
                  <a:lnTo>
                    <a:pt x="1051" y="880"/>
                  </a:lnTo>
                  <a:lnTo>
                    <a:pt x="1051" y="880"/>
                  </a:lnTo>
                  <a:lnTo>
                    <a:pt x="1051" y="878"/>
                  </a:lnTo>
                  <a:lnTo>
                    <a:pt x="1051" y="878"/>
                  </a:lnTo>
                  <a:lnTo>
                    <a:pt x="1053" y="880"/>
                  </a:lnTo>
                  <a:lnTo>
                    <a:pt x="1053" y="878"/>
                  </a:lnTo>
                  <a:lnTo>
                    <a:pt x="1053" y="878"/>
                  </a:lnTo>
                  <a:lnTo>
                    <a:pt x="1055" y="876"/>
                  </a:lnTo>
                  <a:lnTo>
                    <a:pt x="1055" y="878"/>
                  </a:lnTo>
                  <a:lnTo>
                    <a:pt x="1055" y="878"/>
                  </a:lnTo>
                  <a:lnTo>
                    <a:pt x="1055" y="878"/>
                  </a:lnTo>
                  <a:lnTo>
                    <a:pt x="1055" y="878"/>
                  </a:lnTo>
                  <a:lnTo>
                    <a:pt x="1058" y="876"/>
                  </a:lnTo>
                  <a:lnTo>
                    <a:pt x="1058" y="876"/>
                  </a:lnTo>
                  <a:lnTo>
                    <a:pt x="1058" y="876"/>
                  </a:lnTo>
                  <a:lnTo>
                    <a:pt x="1058" y="876"/>
                  </a:lnTo>
                  <a:lnTo>
                    <a:pt x="1058" y="876"/>
                  </a:lnTo>
                  <a:lnTo>
                    <a:pt x="1058" y="878"/>
                  </a:lnTo>
                  <a:lnTo>
                    <a:pt x="1058" y="876"/>
                  </a:lnTo>
                  <a:lnTo>
                    <a:pt x="1058" y="876"/>
                  </a:lnTo>
                  <a:lnTo>
                    <a:pt x="1058" y="876"/>
                  </a:lnTo>
                  <a:lnTo>
                    <a:pt x="1058" y="873"/>
                  </a:lnTo>
                  <a:lnTo>
                    <a:pt x="1058" y="873"/>
                  </a:lnTo>
                  <a:lnTo>
                    <a:pt x="1055" y="873"/>
                  </a:lnTo>
                  <a:lnTo>
                    <a:pt x="1055" y="873"/>
                  </a:lnTo>
                  <a:lnTo>
                    <a:pt x="1055" y="873"/>
                  </a:lnTo>
                  <a:lnTo>
                    <a:pt x="1055" y="873"/>
                  </a:lnTo>
                  <a:lnTo>
                    <a:pt x="1055" y="871"/>
                  </a:lnTo>
                  <a:lnTo>
                    <a:pt x="1058" y="871"/>
                  </a:lnTo>
                  <a:lnTo>
                    <a:pt x="1058" y="871"/>
                  </a:lnTo>
                  <a:lnTo>
                    <a:pt x="1058" y="871"/>
                  </a:lnTo>
                  <a:lnTo>
                    <a:pt x="1060" y="871"/>
                  </a:lnTo>
                  <a:lnTo>
                    <a:pt x="1060" y="873"/>
                  </a:lnTo>
                  <a:lnTo>
                    <a:pt x="1062" y="876"/>
                  </a:lnTo>
                  <a:lnTo>
                    <a:pt x="1062" y="876"/>
                  </a:lnTo>
                  <a:lnTo>
                    <a:pt x="1065" y="876"/>
                  </a:lnTo>
                  <a:lnTo>
                    <a:pt x="1065" y="876"/>
                  </a:lnTo>
                  <a:lnTo>
                    <a:pt x="1065" y="876"/>
                  </a:lnTo>
                  <a:lnTo>
                    <a:pt x="1067" y="873"/>
                  </a:lnTo>
                  <a:lnTo>
                    <a:pt x="1065" y="873"/>
                  </a:lnTo>
                  <a:lnTo>
                    <a:pt x="1065" y="873"/>
                  </a:lnTo>
                  <a:lnTo>
                    <a:pt x="1065" y="873"/>
                  </a:lnTo>
                  <a:lnTo>
                    <a:pt x="1065" y="871"/>
                  </a:lnTo>
                  <a:lnTo>
                    <a:pt x="1067" y="873"/>
                  </a:lnTo>
                  <a:lnTo>
                    <a:pt x="1067" y="873"/>
                  </a:lnTo>
                  <a:lnTo>
                    <a:pt x="1070" y="873"/>
                  </a:lnTo>
                  <a:lnTo>
                    <a:pt x="1070" y="871"/>
                  </a:lnTo>
                  <a:lnTo>
                    <a:pt x="1070" y="871"/>
                  </a:lnTo>
                  <a:lnTo>
                    <a:pt x="1070" y="871"/>
                  </a:lnTo>
                  <a:lnTo>
                    <a:pt x="1072" y="869"/>
                  </a:lnTo>
                  <a:lnTo>
                    <a:pt x="1072" y="869"/>
                  </a:lnTo>
                  <a:lnTo>
                    <a:pt x="1074" y="869"/>
                  </a:lnTo>
                  <a:lnTo>
                    <a:pt x="1074" y="869"/>
                  </a:lnTo>
                  <a:lnTo>
                    <a:pt x="1072" y="869"/>
                  </a:lnTo>
                  <a:lnTo>
                    <a:pt x="1072" y="869"/>
                  </a:lnTo>
                  <a:lnTo>
                    <a:pt x="1074" y="866"/>
                  </a:lnTo>
                  <a:lnTo>
                    <a:pt x="1074" y="866"/>
                  </a:lnTo>
                  <a:lnTo>
                    <a:pt x="1072" y="866"/>
                  </a:lnTo>
                  <a:lnTo>
                    <a:pt x="1072" y="864"/>
                  </a:lnTo>
                  <a:lnTo>
                    <a:pt x="1074" y="864"/>
                  </a:lnTo>
                  <a:lnTo>
                    <a:pt x="1074" y="866"/>
                  </a:lnTo>
                  <a:lnTo>
                    <a:pt x="1074" y="866"/>
                  </a:lnTo>
                  <a:lnTo>
                    <a:pt x="1074" y="866"/>
                  </a:lnTo>
                  <a:lnTo>
                    <a:pt x="1077" y="869"/>
                  </a:lnTo>
                  <a:lnTo>
                    <a:pt x="1077" y="871"/>
                  </a:lnTo>
                  <a:lnTo>
                    <a:pt x="1077" y="869"/>
                  </a:lnTo>
                  <a:lnTo>
                    <a:pt x="1079" y="869"/>
                  </a:lnTo>
                  <a:lnTo>
                    <a:pt x="1079" y="866"/>
                  </a:lnTo>
                  <a:lnTo>
                    <a:pt x="1079" y="866"/>
                  </a:lnTo>
                  <a:lnTo>
                    <a:pt x="1079" y="866"/>
                  </a:lnTo>
                  <a:lnTo>
                    <a:pt x="1079" y="866"/>
                  </a:lnTo>
                  <a:lnTo>
                    <a:pt x="1079" y="864"/>
                  </a:lnTo>
                  <a:lnTo>
                    <a:pt x="1079" y="864"/>
                  </a:lnTo>
                  <a:lnTo>
                    <a:pt x="1079" y="864"/>
                  </a:lnTo>
                  <a:lnTo>
                    <a:pt x="1079" y="864"/>
                  </a:lnTo>
                  <a:lnTo>
                    <a:pt x="1079" y="864"/>
                  </a:lnTo>
                  <a:lnTo>
                    <a:pt x="1079" y="864"/>
                  </a:lnTo>
                  <a:lnTo>
                    <a:pt x="1079" y="861"/>
                  </a:lnTo>
                  <a:lnTo>
                    <a:pt x="1079" y="861"/>
                  </a:lnTo>
                  <a:lnTo>
                    <a:pt x="1079" y="861"/>
                  </a:lnTo>
                  <a:lnTo>
                    <a:pt x="1079" y="861"/>
                  </a:lnTo>
                  <a:lnTo>
                    <a:pt x="1079" y="861"/>
                  </a:lnTo>
                  <a:lnTo>
                    <a:pt x="1079" y="861"/>
                  </a:lnTo>
                  <a:lnTo>
                    <a:pt x="1081" y="861"/>
                  </a:lnTo>
                  <a:lnTo>
                    <a:pt x="1081" y="861"/>
                  </a:lnTo>
                  <a:lnTo>
                    <a:pt x="1081" y="861"/>
                  </a:lnTo>
                  <a:lnTo>
                    <a:pt x="1081" y="861"/>
                  </a:lnTo>
                  <a:lnTo>
                    <a:pt x="1081" y="864"/>
                  </a:lnTo>
                  <a:lnTo>
                    <a:pt x="1081" y="864"/>
                  </a:lnTo>
                  <a:lnTo>
                    <a:pt x="1081" y="864"/>
                  </a:lnTo>
                  <a:lnTo>
                    <a:pt x="1081" y="864"/>
                  </a:lnTo>
                  <a:lnTo>
                    <a:pt x="1084" y="864"/>
                  </a:lnTo>
                  <a:lnTo>
                    <a:pt x="1086" y="866"/>
                  </a:lnTo>
                  <a:lnTo>
                    <a:pt x="1086" y="866"/>
                  </a:lnTo>
                  <a:lnTo>
                    <a:pt x="1086" y="864"/>
                  </a:lnTo>
                  <a:lnTo>
                    <a:pt x="1084" y="861"/>
                  </a:lnTo>
                  <a:lnTo>
                    <a:pt x="1084" y="861"/>
                  </a:lnTo>
                  <a:lnTo>
                    <a:pt x="1084" y="859"/>
                  </a:lnTo>
                  <a:lnTo>
                    <a:pt x="1084" y="859"/>
                  </a:lnTo>
                  <a:lnTo>
                    <a:pt x="1086" y="861"/>
                  </a:lnTo>
                  <a:lnTo>
                    <a:pt x="1086" y="861"/>
                  </a:lnTo>
                  <a:lnTo>
                    <a:pt x="1086" y="861"/>
                  </a:lnTo>
                  <a:lnTo>
                    <a:pt x="1086" y="861"/>
                  </a:lnTo>
                  <a:lnTo>
                    <a:pt x="1086" y="861"/>
                  </a:lnTo>
                  <a:lnTo>
                    <a:pt x="1088" y="861"/>
                  </a:lnTo>
                  <a:lnTo>
                    <a:pt x="1088" y="861"/>
                  </a:lnTo>
                  <a:lnTo>
                    <a:pt x="1088" y="859"/>
                  </a:lnTo>
                  <a:lnTo>
                    <a:pt x="1088" y="859"/>
                  </a:lnTo>
                  <a:lnTo>
                    <a:pt x="1088" y="859"/>
                  </a:lnTo>
                  <a:lnTo>
                    <a:pt x="1088" y="859"/>
                  </a:lnTo>
                  <a:lnTo>
                    <a:pt x="1088" y="859"/>
                  </a:lnTo>
                  <a:lnTo>
                    <a:pt x="1088" y="859"/>
                  </a:lnTo>
                  <a:lnTo>
                    <a:pt x="1088" y="859"/>
                  </a:lnTo>
                  <a:lnTo>
                    <a:pt x="1088" y="857"/>
                  </a:lnTo>
                  <a:lnTo>
                    <a:pt x="1088" y="857"/>
                  </a:lnTo>
                  <a:lnTo>
                    <a:pt x="1093" y="857"/>
                  </a:lnTo>
                  <a:lnTo>
                    <a:pt x="1093" y="854"/>
                  </a:lnTo>
                  <a:lnTo>
                    <a:pt x="1093" y="854"/>
                  </a:lnTo>
                  <a:lnTo>
                    <a:pt x="1093" y="854"/>
                  </a:lnTo>
                  <a:lnTo>
                    <a:pt x="1093" y="854"/>
                  </a:lnTo>
                  <a:lnTo>
                    <a:pt x="1093" y="852"/>
                  </a:lnTo>
                  <a:lnTo>
                    <a:pt x="1093" y="852"/>
                  </a:lnTo>
                  <a:lnTo>
                    <a:pt x="1093" y="852"/>
                  </a:lnTo>
                  <a:lnTo>
                    <a:pt x="1093" y="852"/>
                  </a:lnTo>
                  <a:lnTo>
                    <a:pt x="1091" y="852"/>
                  </a:lnTo>
                  <a:lnTo>
                    <a:pt x="1091" y="852"/>
                  </a:lnTo>
                  <a:lnTo>
                    <a:pt x="1091" y="850"/>
                  </a:lnTo>
                  <a:lnTo>
                    <a:pt x="1091" y="850"/>
                  </a:lnTo>
                  <a:lnTo>
                    <a:pt x="1091" y="850"/>
                  </a:lnTo>
                  <a:lnTo>
                    <a:pt x="1093" y="850"/>
                  </a:lnTo>
                  <a:lnTo>
                    <a:pt x="1093" y="850"/>
                  </a:lnTo>
                  <a:lnTo>
                    <a:pt x="1093" y="847"/>
                  </a:lnTo>
                  <a:lnTo>
                    <a:pt x="1093" y="847"/>
                  </a:lnTo>
                  <a:lnTo>
                    <a:pt x="1093" y="847"/>
                  </a:lnTo>
                  <a:lnTo>
                    <a:pt x="1093" y="847"/>
                  </a:lnTo>
                  <a:lnTo>
                    <a:pt x="1093" y="847"/>
                  </a:lnTo>
                  <a:lnTo>
                    <a:pt x="1093" y="847"/>
                  </a:lnTo>
                  <a:lnTo>
                    <a:pt x="1093" y="847"/>
                  </a:lnTo>
                  <a:lnTo>
                    <a:pt x="1093" y="845"/>
                  </a:lnTo>
                  <a:lnTo>
                    <a:pt x="1093" y="845"/>
                  </a:lnTo>
                  <a:lnTo>
                    <a:pt x="1093" y="845"/>
                  </a:lnTo>
                  <a:lnTo>
                    <a:pt x="1088" y="847"/>
                  </a:lnTo>
                  <a:lnTo>
                    <a:pt x="1086" y="847"/>
                  </a:lnTo>
                  <a:lnTo>
                    <a:pt x="1086" y="845"/>
                  </a:lnTo>
                  <a:lnTo>
                    <a:pt x="1086" y="845"/>
                  </a:lnTo>
                  <a:lnTo>
                    <a:pt x="1088" y="845"/>
                  </a:lnTo>
                  <a:lnTo>
                    <a:pt x="1088" y="845"/>
                  </a:lnTo>
                  <a:lnTo>
                    <a:pt x="1088" y="845"/>
                  </a:lnTo>
                  <a:lnTo>
                    <a:pt x="1093" y="840"/>
                  </a:lnTo>
                  <a:lnTo>
                    <a:pt x="1096" y="838"/>
                  </a:lnTo>
                  <a:lnTo>
                    <a:pt x="1096" y="838"/>
                  </a:lnTo>
                  <a:lnTo>
                    <a:pt x="1098" y="838"/>
                  </a:lnTo>
                  <a:lnTo>
                    <a:pt x="1098" y="838"/>
                  </a:lnTo>
                  <a:lnTo>
                    <a:pt x="1098" y="838"/>
                  </a:lnTo>
                  <a:lnTo>
                    <a:pt x="1098" y="835"/>
                  </a:lnTo>
                  <a:lnTo>
                    <a:pt x="1098" y="835"/>
                  </a:lnTo>
                  <a:lnTo>
                    <a:pt x="1100" y="835"/>
                  </a:lnTo>
                  <a:lnTo>
                    <a:pt x="1100" y="838"/>
                  </a:lnTo>
                  <a:lnTo>
                    <a:pt x="1103" y="838"/>
                  </a:lnTo>
                  <a:lnTo>
                    <a:pt x="1105" y="838"/>
                  </a:lnTo>
                  <a:lnTo>
                    <a:pt x="1105" y="838"/>
                  </a:lnTo>
                  <a:lnTo>
                    <a:pt x="1103" y="835"/>
                  </a:lnTo>
                  <a:lnTo>
                    <a:pt x="1103" y="835"/>
                  </a:lnTo>
                  <a:lnTo>
                    <a:pt x="1103" y="833"/>
                  </a:lnTo>
                  <a:lnTo>
                    <a:pt x="1103" y="833"/>
                  </a:lnTo>
                  <a:lnTo>
                    <a:pt x="1103" y="833"/>
                  </a:lnTo>
                  <a:lnTo>
                    <a:pt x="1103" y="833"/>
                  </a:lnTo>
                  <a:lnTo>
                    <a:pt x="1103" y="833"/>
                  </a:lnTo>
                  <a:lnTo>
                    <a:pt x="1105" y="833"/>
                  </a:lnTo>
                  <a:lnTo>
                    <a:pt x="1105" y="833"/>
                  </a:lnTo>
                  <a:lnTo>
                    <a:pt x="1105" y="831"/>
                  </a:lnTo>
                  <a:lnTo>
                    <a:pt x="1105" y="831"/>
                  </a:lnTo>
                  <a:lnTo>
                    <a:pt x="1105" y="831"/>
                  </a:lnTo>
                  <a:lnTo>
                    <a:pt x="1105" y="831"/>
                  </a:lnTo>
                  <a:lnTo>
                    <a:pt x="1107" y="833"/>
                  </a:lnTo>
                  <a:lnTo>
                    <a:pt x="1107" y="833"/>
                  </a:lnTo>
                  <a:lnTo>
                    <a:pt x="1107" y="831"/>
                  </a:lnTo>
                  <a:lnTo>
                    <a:pt x="1107" y="831"/>
                  </a:lnTo>
                  <a:lnTo>
                    <a:pt x="1110" y="831"/>
                  </a:lnTo>
                  <a:lnTo>
                    <a:pt x="1110" y="831"/>
                  </a:lnTo>
                  <a:lnTo>
                    <a:pt x="1110" y="831"/>
                  </a:lnTo>
                  <a:lnTo>
                    <a:pt x="1110" y="831"/>
                  </a:lnTo>
                  <a:lnTo>
                    <a:pt x="1112" y="831"/>
                  </a:lnTo>
                  <a:lnTo>
                    <a:pt x="1112" y="831"/>
                  </a:lnTo>
                  <a:lnTo>
                    <a:pt x="1112" y="831"/>
                  </a:lnTo>
                  <a:lnTo>
                    <a:pt x="1112" y="833"/>
                  </a:lnTo>
                  <a:lnTo>
                    <a:pt x="1112" y="833"/>
                  </a:lnTo>
                  <a:lnTo>
                    <a:pt x="1114" y="831"/>
                  </a:lnTo>
                  <a:lnTo>
                    <a:pt x="1114" y="831"/>
                  </a:lnTo>
                  <a:lnTo>
                    <a:pt x="1114" y="831"/>
                  </a:lnTo>
                  <a:lnTo>
                    <a:pt x="1114" y="828"/>
                  </a:lnTo>
                  <a:lnTo>
                    <a:pt x="1114" y="828"/>
                  </a:lnTo>
                  <a:lnTo>
                    <a:pt x="1114" y="828"/>
                  </a:lnTo>
                  <a:lnTo>
                    <a:pt x="1114" y="828"/>
                  </a:lnTo>
                  <a:lnTo>
                    <a:pt x="1114" y="828"/>
                  </a:lnTo>
                  <a:lnTo>
                    <a:pt x="1114" y="828"/>
                  </a:lnTo>
                  <a:lnTo>
                    <a:pt x="1112" y="826"/>
                  </a:lnTo>
                  <a:lnTo>
                    <a:pt x="1112" y="826"/>
                  </a:lnTo>
                  <a:lnTo>
                    <a:pt x="1112" y="826"/>
                  </a:lnTo>
                  <a:lnTo>
                    <a:pt x="1114" y="826"/>
                  </a:lnTo>
                  <a:lnTo>
                    <a:pt x="1117" y="826"/>
                  </a:lnTo>
                  <a:lnTo>
                    <a:pt x="1119" y="824"/>
                  </a:lnTo>
                  <a:lnTo>
                    <a:pt x="1119" y="824"/>
                  </a:lnTo>
                  <a:lnTo>
                    <a:pt x="1117" y="821"/>
                  </a:lnTo>
                  <a:lnTo>
                    <a:pt x="1117" y="821"/>
                  </a:lnTo>
                  <a:lnTo>
                    <a:pt x="1117" y="821"/>
                  </a:lnTo>
                  <a:lnTo>
                    <a:pt x="1117" y="819"/>
                  </a:lnTo>
                  <a:lnTo>
                    <a:pt x="1117" y="819"/>
                  </a:lnTo>
                  <a:lnTo>
                    <a:pt x="1119" y="817"/>
                  </a:lnTo>
                  <a:lnTo>
                    <a:pt x="1119" y="817"/>
                  </a:lnTo>
                  <a:lnTo>
                    <a:pt x="1119" y="817"/>
                  </a:lnTo>
                  <a:lnTo>
                    <a:pt x="1122" y="819"/>
                  </a:lnTo>
                  <a:lnTo>
                    <a:pt x="1122" y="819"/>
                  </a:lnTo>
                  <a:lnTo>
                    <a:pt x="1122" y="819"/>
                  </a:lnTo>
                  <a:lnTo>
                    <a:pt x="1124" y="821"/>
                  </a:lnTo>
                  <a:lnTo>
                    <a:pt x="1124" y="821"/>
                  </a:lnTo>
                  <a:lnTo>
                    <a:pt x="1124" y="821"/>
                  </a:lnTo>
                  <a:lnTo>
                    <a:pt x="1126" y="821"/>
                  </a:lnTo>
                  <a:lnTo>
                    <a:pt x="1126" y="821"/>
                  </a:lnTo>
                  <a:lnTo>
                    <a:pt x="1126" y="821"/>
                  </a:lnTo>
                  <a:lnTo>
                    <a:pt x="1126" y="821"/>
                  </a:lnTo>
                  <a:lnTo>
                    <a:pt x="1129" y="821"/>
                  </a:lnTo>
                  <a:lnTo>
                    <a:pt x="1129" y="819"/>
                  </a:lnTo>
                  <a:lnTo>
                    <a:pt x="1129" y="819"/>
                  </a:lnTo>
                  <a:lnTo>
                    <a:pt x="1126" y="817"/>
                  </a:lnTo>
                  <a:lnTo>
                    <a:pt x="1126" y="817"/>
                  </a:lnTo>
                  <a:lnTo>
                    <a:pt x="1126" y="817"/>
                  </a:lnTo>
                  <a:lnTo>
                    <a:pt x="1126" y="817"/>
                  </a:lnTo>
                  <a:lnTo>
                    <a:pt x="1129" y="817"/>
                  </a:lnTo>
                  <a:lnTo>
                    <a:pt x="1126" y="817"/>
                  </a:lnTo>
                  <a:lnTo>
                    <a:pt x="1126" y="814"/>
                  </a:lnTo>
                  <a:lnTo>
                    <a:pt x="1126" y="814"/>
                  </a:lnTo>
                  <a:lnTo>
                    <a:pt x="1129" y="814"/>
                  </a:lnTo>
                  <a:lnTo>
                    <a:pt x="1129" y="814"/>
                  </a:lnTo>
                  <a:lnTo>
                    <a:pt x="1131" y="814"/>
                  </a:lnTo>
                  <a:lnTo>
                    <a:pt x="1131" y="814"/>
                  </a:lnTo>
                  <a:lnTo>
                    <a:pt x="1131" y="814"/>
                  </a:lnTo>
                  <a:lnTo>
                    <a:pt x="1131" y="814"/>
                  </a:lnTo>
                  <a:lnTo>
                    <a:pt x="1129" y="812"/>
                  </a:lnTo>
                  <a:lnTo>
                    <a:pt x="1133" y="812"/>
                  </a:lnTo>
                  <a:lnTo>
                    <a:pt x="1136" y="812"/>
                  </a:lnTo>
                  <a:lnTo>
                    <a:pt x="1136" y="812"/>
                  </a:lnTo>
                  <a:lnTo>
                    <a:pt x="1136" y="809"/>
                  </a:lnTo>
                  <a:lnTo>
                    <a:pt x="1133" y="807"/>
                  </a:lnTo>
                  <a:lnTo>
                    <a:pt x="1136" y="807"/>
                  </a:lnTo>
                  <a:lnTo>
                    <a:pt x="1136" y="807"/>
                  </a:lnTo>
                  <a:lnTo>
                    <a:pt x="1136" y="807"/>
                  </a:lnTo>
                  <a:lnTo>
                    <a:pt x="1136" y="805"/>
                  </a:lnTo>
                  <a:lnTo>
                    <a:pt x="1136" y="805"/>
                  </a:lnTo>
                  <a:lnTo>
                    <a:pt x="1138" y="805"/>
                  </a:lnTo>
                  <a:lnTo>
                    <a:pt x="1138" y="802"/>
                  </a:lnTo>
                  <a:lnTo>
                    <a:pt x="1140" y="802"/>
                  </a:lnTo>
                  <a:lnTo>
                    <a:pt x="1143" y="805"/>
                  </a:lnTo>
                  <a:lnTo>
                    <a:pt x="1143" y="805"/>
                  </a:lnTo>
                  <a:lnTo>
                    <a:pt x="1145" y="805"/>
                  </a:lnTo>
                  <a:lnTo>
                    <a:pt x="1145" y="805"/>
                  </a:lnTo>
                  <a:lnTo>
                    <a:pt x="1145" y="805"/>
                  </a:lnTo>
                  <a:lnTo>
                    <a:pt x="1145" y="805"/>
                  </a:lnTo>
                  <a:lnTo>
                    <a:pt x="1145" y="805"/>
                  </a:lnTo>
                  <a:lnTo>
                    <a:pt x="1145" y="805"/>
                  </a:lnTo>
                  <a:lnTo>
                    <a:pt x="1145" y="802"/>
                  </a:lnTo>
                  <a:lnTo>
                    <a:pt x="1145" y="802"/>
                  </a:lnTo>
                  <a:lnTo>
                    <a:pt x="1148" y="802"/>
                  </a:lnTo>
                  <a:lnTo>
                    <a:pt x="1148" y="802"/>
                  </a:lnTo>
                  <a:lnTo>
                    <a:pt x="1148" y="800"/>
                  </a:lnTo>
                  <a:lnTo>
                    <a:pt x="1150" y="802"/>
                  </a:lnTo>
                  <a:lnTo>
                    <a:pt x="1150" y="802"/>
                  </a:lnTo>
                  <a:lnTo>
                    <a:pt x="1150" y="802"/>
                  </a:lnTo>
                  <a:lnTo>
                    <a:pt x="1150" y="802"/>
                  </a:lnTo>
                  <a:lnTo>
                    <a:pt x="1150" y="802"/>
                  </a:lnTo>
                  <a:lnTo>
                    <a:pt x="1150" y="805"/>
                  </a:lnTo>
                  <a:lnTo>
                    <a:pt x="1152" y="802"/>
                  </a:lnTo>
                  <a:lnTo>
                    <a:pt x="1152" y="802"/>
                  </a:lnTo>
                  <a:lnTo>
                    <a:pt x="1152" y="800"/>
                  </a:lnTo>
                  <a:lnTo>
                    <a:pt x="1152" y="800"/>
                  </a:lnTo>
                  <a:lnTo>
                    <a:pt x="1152" y="800"/>
                  </a:lnTo>
                  <a:lnTo>
                    <a:pt x="1150" y="798"/>
                  </a:lnTo>
                  <a:lnTo>
                    <a:pt x="1150" y="798"/>
                  </a:lnTo>
                  <a:lnTo>
                    <a:pt x="1152" y="798"/>
                  </a:lnTo>
                  <a:lnTo>
                    <a:pt x="1155" y="800"/>
                  </a:lnTo>
                  <a:lnTo>
                    <a:pt x="1155" y="800"/>
                  </a:lnTo>
                  <a:lnTo>
                    <a:pt x="1155" y="798"/>
                  </a:lnTo>
                  <a:lnTo>
                    <a:pt x="1155" y="798"/>
                  </a:lnTo>
                  <a:lnTo>
                    <a:pt x="1155" y="793"/>
                  </a:lnTo>
                  <a:lnTo>
                    <a:pt x="1155" y="793"/>
                  </a:lnTo>
                  <a:lnTo>
                    <a:pt x="1155" y="795"/>
                  </a:lnTo>
                  <a:lnTo>
                    <a:pt x="1155" y="795"/>
                  </a:lnTo>
                  <a:lnTo>
                    <a:pt x="1155" y="795"/>
                  </a:lnTo>
                  <a:lnTo>
                    <a:pt x="1155" y="795"/>
                  </a:lnTo>
                  <a:lnTo>
                    <a:pt x="1155" y="795"/>
                  </a:lnTo>
                  <a:lnTo>
                    <a:pt x="1155" y="798"/>
                  </a:lnTo>
                  <a:lnTo>
                    <a:pt x="1157" y="798"/>
                  </a:lnTo>
                  <a:lnTo>
                    <a:pt x="1157" y="798"/>
                  </a:lnTo>
                  <a:lnTo>
                    <a:pt x="1157" y="798"/>
                  </a:lnTo>
                  <a:lnTo>
                    <a:pt x="1157" y="800"/>
                  </a:lnTo>
                  <a:lnTo>
                    <a:pt x="1159" y="800"/>
                  </a:lnTo>
                  <a:lnTo>
                    <a:pt x="1159" y="800"/>
                  </a:lnTo>
                  <a:lnTo>
                    <a:pt x="1159" y="800"/>
                  </a:lnTo>
                  <a:lnTo>
                    <a:pt x="1159" y="798"/>
                  </a:lnTo>
                  <a:lnTo>
                    <a:pt x="1159" y="798"/>
                  </a:lnTo>
                  <a:lnTo>
                    <a:pt x="1159" y="798"/>
                  </a:lnTo>
                  <a:lnTo>
                    <a:pt x="1159" y="795"/>
                  </a:lnTo>
                  <a:lnTo>
                    <a:pt x="1162" y="798"/>
                  </a:lnTo>
                  <a:lnTo>
                    <a:pt x="1162" y="798"/>
                  </a:lnTo>
                  <a:lnTo>
                    <a:pt x="1162" y="798"/>
                  </a:lnTo>
                  <a:lnTo>
                    <a:pt x="1162" y="795"/>
                  </a:lnTo>
                  <a:lnTo>
                    <a:pt x="1159" y="795"/>
                  </a:lnTo>
                  <a:lnTo>
                    <a:pt x="1159" y="793"/>
                  </a:lnTo>
                  <a:lnTo>
                    <a:pt x="1159" y="793"/>
                  </a:lnTo>
                  <a:lnTo>
                    <a:pt x="1162" y="793"/>
                  </a:lnTo>
                  <a:lnTo>
                    <a:pt x="1162" y="793"/>
                  </a:lnTo>
                  <a:lnTo>
                    <a:pt x="1162" y="793"/>
                  </a:lnTo>
                  <a:lnTo>
                    <a:pt x="1164" y="793"/>
                  </a:lnTo>
                  <a:lnTo>
                    <a:pt x="1164" y="793"/>
                  </a:lnTo>
                  <a:lnTo>
                    <a:pt x="1164" y="790"/>
                  </a:lnTo>
                  <a:lnTo>
                    <a:pt x="1164" y="790"/>
                  </a:lnTo>
                  <a:lnTo>
                    <a:pt x="1162" y="790"/>
                  </a:lnTo>
                  <a:lnTo>
                    <a:pt x="1164" y="790"/>
                  </a:lnTo>
                  <a:lnTo>
                    <a:pt x="1164" y="788"/>
                  </a:lnTo>
                  <a:lnTo>
                    <a:pt x="1167" y="788"/>
                  </a:lnTo>
                  <a:lnTo>
                    <a:pt x="1164" y="786"/>
                  </a:lnTo>
                  <a:lnTo>
                    <a:pt x="1164" y="786"/>
                  </a:lnTo>
                  <a:lnTo>
                    <a:pt x="1164" y="786"/>
                  </a:lnTo>
                  <a:lnTo>
                    <a:pt x="1164" y="786"/>
                  </a:lnTo>
                  <a:lnTo>
                    <a:pt x="1164" y="786"/>
                  </a:lnTo>
                  <a:lnTo>
                    <a:pt x="1164" y="786"/>
                  </a:lnTo>
                  <a:lnTo>
                    <a:pt x="1164" y="788"/>
                  </a:lnTo>
                  <a:lnTo>
                    <a:pt x="1164" y="788"/>
                  </a:lnTo>
                  <a:lnTo>
                    <a:pt x="1162" y="788"/>
                  </a:lnTo>
                  <a:lnTo>
                    <a:pt x="1162" y="788"/>
                  </a:lnTo>
                  <a:lnTo>
                    <a:pt x="1162" y="788"/>
                  </a:lnTo>
                  <a:lnTo>
                    <a:pt x="1162" y="788"/>
                  </a:lnTo>
                  <a:lnTo>
                    <a:pt x="1159" y="788"/>
                  </a:lnTo>
                  <a:lnTo>
                    <a:pt x="1159" y="788"/>
                  </a:lnTo>
                  <a:lnTo>
                    <a:pt x="1159" y="790"/>
                  </a:lnTo>
                  <a:lnTo>
                    <a:pt x="1159" y="790"/>
                  </a:lnTo>
                  <a:lnTo>
                    <a:pt x="1159" y="790"/>
                  </a:lnTo>
                  <a:lnTo>
                    <a:pt x="1157" y="790"/>
                  </a:lnTo>
                  <a:lnTo>
                    <a:pt x="1159" y="790"/>
                  </a:lnTo>
                  <a:lnTo>
                    <a:pt x="1159" y="788"/>
                  </a:lnTo>
                  <a:lnTo>
                    <a:pt x="1159" y="788"/>
                  </a:lnTo>
                  <a:lnTo>
                    <a:pt x="1157" y="788"/>
                  </a:lnTo>
                  <a:lnTo>
                    <a:pt x="1159" y="788"/>
                  </a:lnTo>
                  <a:lnTo>
                    <a:pt x="1159" y="786"/>
                  </a:lnTo>
                  <a:lnTo>
                    <a:pt x="1159" y="786"/>
                  </a:lnTo>
                  <a:lnTo>
                    <a:pt x="1162" y="786"/>
                  </a:lnTo>
                  <a:lnTo>
                    <a:pt x="1162" y="786"/>
                  </a:lnTo>
                  <a:lnTo>
                    <a:pt x="1164" y="786"/>
                  </a:lnTo>
                  <a:lnTo>
                    <a:pt x="1164" y="786"/>
                  </a:lnTo>
                  <a:lnTo>
                    <a:pt x="1164" y="783"/>
                  </a:lnTo>
                  <a:lnTo>
                    <a:pt x="1164" y="783"/>
                  </a:lnTo>
                  <a:lnTo>
                    <a:pt x="1164" y="783"/>
                  </a:lnTo>
                  <a:lnTo>
                    <a:pt x="1167" y="783"/>
                  </a:lnTo>
                  <a:lnTo>
                    <a:pt x="1167" y="783"/>
                  </a:lnTo>
                  <a:lnTo>
                    <a:pt x="1169" y="783"/>
                  </a:lnTo>
                  <a:lnTo>
                    <a:pt x="1169" y="783"/>
                  </a:lnTo>
                  <a:lnTo>
                    <a:pt x="1169" y="783"/>
                  </a:lnTo>
                  <a:lnTo>
                    <a:pt x="1169" y="781"/>
                  </a:lnTo>
                  <a:lnTo>
                    <a:pt x="1169" y="781"/>
                  </a:lnTo>
                  <a:lnTo>
                    <a:pt x="1169" y="781"/>
                  </a:lnTo>
                  <a:lnTo>
                    <a:pt x="1167" y="781"/>
                  </a:lnTo>
                  <a:lnTo>
                    <a:pt x="1167" y="781"/>
                  </a:lnTo>
                  <a:lnTo>
                    <a:pt x="1167" y="781"/>
                  </a:lnTo>
                  <a:lnTo>
                    <a:pt x="1167" y="781"/>
                  </a:lnTo>
                  <a:lnTo>
                    <a:pt x="1167" y="781"/>
                  </a:lnTo>
                  <a:lnTo>
                    <a:pt x="1167" y="779"/>
                  </a:lnTo>
                  <a:lnTo>
                    <a:pt x="1167" y="776"/>
                  </a:lnTo>
                  <a:lnTo>
                    <a:pt x="1167" y="776"/>
                  </a:lnTo>
                  <a:lnTo>
                    <a:pt x="1167" y="776"/>
                  </a:lnTo>
                  <a:lnTo>
                    <a:pt x="1169" y="776"/>
                  </a:lnTo>
                  <a:lnTo>
                    <a:pt x="1169" y="776"/>
                  </a:lnTo>
                  <a:lnTo>
                    <a:pt x="1171" y="776"/>
                  </a:lnTo>
                  <a:lnTo>
                    <a:pt x="1171" y="776"/>
                  </a:lnTo>
                  <a:lnTo>
                    <a:pt x="1171" y="776"/>
                  </a:lnTo>
                  <a:lnTo>
                    <a:pt x="1171" y="774"/>
                  </a:lnTo>
                  <a:lnTo>
                    <a:pt x="1171" y="774"/>
                  </a:lnTo>
                  <a:lnTo>
                    <a:pt x="1171" y="774"/>
                  </a:lnTo>
                  <a:lnTo>
                    <a:pt x="1171" y="774"/>
                  </a:lnTo>
                  <a:lnTo>
                    <a:pt x="1171" y="774"/>
                  </a:lnTo>
                  <a:lnTo>
                    <a:pt x="1171" y="774"/>
                  </a:lnTo>
                  <a:lnTo>
                    <a:pt x="1171" y="774"/>
                  </a:lnTo>
                  <a:lnTo>
                    <a:pt x="1171" y="774"/>
                  </a:lnTo>
                  <a:lnTo>
                    <a:pt x="1171" y="774"/>
                  </a:lnTo>
                  <a:lnTo>
                    <a:pt x="1171" y="774"/>
                  </a:lnTo>
                  <a:lnTo>
                    <a:pt x="1171" y="774"/>
                  </a:lnTo>
                  <a:lnTo>
                    <a:pt x="1171" y="774"/>
                  </a:lnTo>
                  <a:lnTo>
                    <a:pt x="1171" y="772"/>
                  </a:lnTo>
                  <a:lnTo>
                    <a:pt x="1171" y="772"/>
                  </a:lnTo>
                  <a:lnTo>
                    <a:pt x="1174" y="772"/>
                  </a:lnTo>
                  <a:lnTo>
                    <a:pt x="1174" y="769"/>
                  </a:lnTo>
                  <a:lnTo>
                    <a:pt x="1174" y="769"/>
                  </a:lnTo>
                  <a:lnTo>
                    <a:pt x="1171" y="769"/>
                  </a:lnTo>
                  <a:lnTo>
                    <a:pt x="1171" y="769"/>
                  </a:lnTo>
                  <a:lnTo>
                    <a:pt x="1174" y="769"/>
                  </a:lnTo>
                  <a:lnTo>
                    <a:pt x="1174" y="769"/>
                  </a:lnTo>
                  <a:lnTo>
                    <a:pt x="1176" y="769"/>
                  </a:lnTo>
                  <a:lnTo>
                    <a:pt x="1178" y="767"/>
                  </a:lnTo>
                  <a:lnTo>
                    <a:pt x="1181" y="767"/>
                  </a:lnTo>
                  <a:lnTo>
                    <a:pt x="1181" y="767"/>
                  </a:lnTo>
                  <a:lnTo>
                    <a:pt x="1183" y="767"/>
                  </a:lnTo>
                  <a:lnTo>
                    <a:pt x="1183" y="764"/>
                  </a:lnTo>
                  <a:lnTo>
                    <a:pt x="1183" y="764"/>
                  </a:lnTo>
                  <a:lnTo>
                    <a:pt x="1183" y="764"/>
                  </a:lnTo>
                  <a:lnTo>
                    <a:pt x="1185" y="764"/>
                  </a:lnTo>
                  <a:lnTo>
                    <a:pt x="1188" y="762"/>
                  </a:lnTo>
                  <a:lnTo>
                    <a:pt x="1188" y="760"/>
                  </a:lnTo>
                  <a:lnTo>
                    <a:pt x="1188" y="760"/>
                  </a:lnTo>
                  <a:lnTo>
                    <a:pt x="1188" y="757"/>
                  </a:lnTo>
                  <a:lnTo>
                    <a:pt x="1188" y="755"/>
                  </a:lnTo>
                  <a:lnTo>
                    <a:pt x="1190" y="755"/>
                  </a:lnTo>
                  <a:lnTo>
                    <a:pt x="1190" y="755"/>
                  </a:lnTo>
                  <a:lnTo>
                    <a:pt x="1193" y="755"/>
                  </a:lnTo>
                  <a:lnTo>
                    <a:pt x="1193" y="753"/>
                  </a:lnTo>
                  <a:lnTo>
                    <a:pt x="1193" y="753"/>
                  </a:lnTo>
                  <a:lnTo>
                    <a:pt x="1193" y="753"/>
                  </a:lnTo>
                  <a:lnTo>
                    <a:pt x="1190" y="753"/>
                  </a:lnTo>
                  <a:lnTo>
                    <a:pt x="1190" y="753"/>
                  </a:lnTo>
                  <a:lnTo>
                    <a:pt x="1190" y="753"/>
                  </a:lnTo>
                  <a:lnTo>
                    <a:pt x="1190" y="753"/>
                  </a:lnTo>
                  <a:lnTo>
                    <a:pt x="1193" y="753"/>
                  </a:lnTo>
                  <a:lnTo>
                    <a:pt x="1193" y="753"/>
                  </a:lnTo>
                  <a:lnTo>
                    <a:pt x="1190" y="753"/>
                  </a:lnTo>
                  <a:lnTo>
                    <a:pt x="1190" y="753"/>
                  </a:lnTo>
                  <a:lnTo>
                    <a:pt x="1190" y="750"/>
                  </a:lnTo>
                  <a:lnTo>
                    <a:pt x="1190" y="750"/>
                  </a:lnTo>
                  <a:lnTo>
                    <a:pt x="1190" y="750"/>
                  </a:lnTo>
                  <a:lnTo>
                    <a:pt x="1190" y="750"/>
                  </a:lnTo>
                  <a:lnTo>
                    <a:pt x="1190" y="748"/>
                  </a:lnTo>
                  <a:lnTo>
                    <a:pt x="1190" y="748"/>
                  </a:lnTo>
                  <a:lnTo>
                    <a:pt x="1188" y="748"/>
                  </a:lnTo>
                  <a:lnTo>
                    <a:pt x="1188" y="746"/>
                  </a:lnTo>
                  <a:lnTo>
                    <a:pt x="1188" y="746"/>
                  </a:lnTo>
                  <a:lnTo>
                    <a:pt x="1185" y="746"/>
                  </a:lnTo>
                  <a:lnTo>
                    <a:pt x="1185" y="746"/>
                  </a:lnTo>
                  <a:lnTo>
                    <a:pt x="1185" y="746"/>
                  </a:lnTo>
                  <a:lnTo>
                    <a:pt x="1185" y="746"/>
                  </a:lnTo>
                  <a:lnTo>
                    <a:pt x="1185" y="746"/>
                  </a:lnTo>
                  <a:lnTo>
                    <a:pt x="1183" y="746"/>
                  </a:lnTo>
                  <a:lnTo>
                    <a:pt x="1183" y="746"/>
                  </a:lnTo>
                  <a:lnTo>
                    <a:pt x="1183" y="746"/>
                  </a:lnTo>
                  <a:lnTo>
                    <a:pt x="1183" y="746"/>
                  </a:lnTo>
                  <a:lnTo>
                    <a:pt x="1181" y="746"/>
                  </a:lnTo>
                  <a:lnTo>
                    <a:pt x="1181" y="743"/>
                  </a:lnTo>
                  <a:lnTo>
                    <a:pt x="1181" y="743"/>
                  </a:lnTo>
                  <a:lnTo>
                    <a:pt x="1181" y="743"/>
                  </a:lnTo>
                  <a:lnTo>
                    <a:pt x="1178" y="741"/>
                  </a:lnTo>
                  <a:lnTo>
                    <a:pt x="1178" y="741"/>
                  </a:lnTo>
                  <a:lnTo>
                    <a:pt x="1176" y="741"/>
                  </a:lnTo>
                  <a:lnTo>
                    <a:pt x="1176" y="741"/>
                  </a:lnTo>
                  <a:lnTo>
                    <a:pt x="1174" y="741"/>
                  </a:lnTo>
                  <a:lnTo>
                    <a:pt x="1174" y="741"/>
                  </a:lnTo>
                  <a:lnTo>
                    <a:pt x="1169" y="741"/>
                  </a:lnTo>
                  <a:lnTo>
                    <a:pt x="1167" y="741"/>
                  </a:lnTo>
                  <a:lnTo>
                    <a:pt x="1167" y="741"/>
                  </a:lnTo>
                  <a:lnTo>
                    <a:pt x="1167" y="743"/>
                  </a:lnTo>
                  <a:lnTo>
                    <a:pt x="1164" y="743"/>
                  </a:lnTo>
                  <a:lnTo>
                    <a:pt x="1164" y="743"/>
                  </a:lnTo>
                  <a:lnTo>
                    <a:pt x="1164" y="743"/>
                  </a:lnTo>
                  <a:lnTo>
                    <a:pt x="1164" y="741"/>
                  </a:lnTo>
                  <a:lnTo>
                    <a:pt x="1164" y="741"/>
                  </a:lnTo>
                  <a:lnTo>
                    <a:pt x="1164" y="741"/>
                  </a:lnTo>
                  <a:lnTo>
                    <a:pt x="1164" y="738"/>
                  </a:lnTo>
                  <a:lnTo>
                    <a:pt x="1164" y="738"/>
                  </a:lnTo>
                  <a:lnTo>
                    <a:pt x="1164" y="738"/>
                  </a:lnTo>
                  <a:lnTo>
                    <a:pt x="1164" y="738"/>
                  </a:lnTo>
                  <a:lnTo>
                    <a:pt x="1164" y="738"/>
                  </a:lnTo>
                  <a:lnTo>
                    <a:pt x="1164" y="738"/>
                  </a:lnTo>
                  <a:lnTo>
                    <a:pt x="1164" y="736"/>
                  </a:lnTo>
                  <a:lnTo>
                    <a:pt x="1162" y="738"/>
                  </a:lnTo>
                  <a:lnTo>
                    <a:pt x="1162" y="738"/>
                  </a:lnTo>
                  <a:lnTo>
                    <a:pt x="1162" y="736"/>
                  </a:lnTo>
                  <a:lnTo>
                    <a:pt x="1162" y="736"/>
                  </a:lnTo>
                  <a:lnTo>
                    <a:pt x="1162" y="736"/>
                  </a:lnTo>
                  <a:lnTo>
                    <a:pt x="1162" y="736"/>
                  </a:lnTo>
                  <a:lnTo>
                    <a:pt x="1162" y="736"/>
                  </a:lnTo>
                  <a:lnTo>
                    <a:pt x="1162" y="736"/>
                  </a:lnTo>
                  <a:lnTo>
                    <a:pt x="1162" y="736"/>
                  </a:lnTo>
                  <a:lnTo>
                    <a:pt x="1162" y="736"/>
                  </a:lnTo>
                  <a:lnTo>
                    <a:pt x="1164" y="734"/>
                  </a:lnTo>
                  <a:lnTo>
                    <a:pt x="1164" y="734"/>
                  </a:lnTo>
                  <a:lnTo>
                    <a:pt x="1164" y="734"/>
                  </a:lnTo>
                  <a:lnTo>
                    <a:pt x="1164" y="734"/>
                  </a:lnTo>
                  <a:lnTo>
                    <a:pt x="1167" y="734"/>
                  </a:lnTo>
                  <a:lnTo>
                    <a:pt x="1167" y="731"/>
                  </a:lnTo>
                  <a:lnTo>
                    <a:pt x="1164" y="731"/>
                  </a:lnTo>
                  <a:lnTo>
                    <a:pt x="1164" y="731"/>
                  </a:lnTo>
                  <a:lnTo>
                    <a:pt x="1164" y="729"/>
                  </a:lnTo>
                  <a:lnTo>
                    <a:pt x="1164" y="729"/>
                  </a:lnTo>
                  <a:lnTo>
                    <a:pt x="1167" y="727"/>
                  </a:lnTo>
                  <a:lnTo>
                    <a:pt x="1167" y="727"/>
                  </a:lnTo>
                  <a:lnTo>
                    <a:pt x="1169" y="724"/>
                  </a:lnTo>
                  <a:lnTo>
                    <a:pt x="1171" y="724"/>
                  </a:lnTo>
                  <a:lnTo>
                    <a:pt x="1171" y="722"/>
                  </a:lnTo>
                  <a:lnTo>
                    <a:pt x="1171" y="724"/>
                  </a:lnTo>
                  <a:lnTo>
                    <a:pt x="1171" y="722"/>
                  </a:lnTo>
                  <a:lnTo>
                    <a:pt x="1169" y="722"/>
                  </a:lnTo>
                  <a:lnTo>
                    <a:pt x="1169" y="722"/>
                  </a:lnTo>
                  <a:lnTo>
                    <a:pt x="1169" y="724"/>
                  </a:lnTo>
                  <a:lnTo>
                    <a:pt x="1167" y="724"/>
                  </a:lnTo>
                  <a:lnTo>
                    <a:pt x="1167" y="724"/>
                  </a:lnTo>
                  <a:lnTo>
                    <a:pt x="1164" y="722"/>
                  </a:lnTo>
                  <a:lnTo>
                    <a:pt x="1167" y="722"/>
                  </a:lnTo>
                  <a:lnTo>
                    <a:pt x="1167" y="722"/>
                  </a:lnTo>
                  <a:lnTo>
                    <a:pt x="1167" y="722"/>
                  </a:lnTo>
                  <a:lnTo>
                    <a:pt x="1169" y="722"/>
                  </a:lnTo>
                  <a:lnTo>
                    <a:pt x="1169" y="722"/>
                  </a:lnTo>
                  <a:lnTo>
                    <a:pt x="1169" y="722"/>
                  </a:lnTo>
                  <a:lnTo>
                    <a:pt x="1169" y="722"/>
                  </a:lnTo>
                  <a:lnTo>
                    <a:pt x="1169" y="722"/>
                  </a:lnTo>
                  <a:lnTo>
                    <a:pt x="1171" y="722"/>
                  </a:lnTo>
                  <a:lnTo>
                    <a:pt x="1171" y="719"/>
                  </a:lnTo>
                  <a:lnTo>
                    <a:pt x="1171" y="719"/>
                  </a:lnTo>
                  <a:lnTo>
                    <a:pt x="1171" y="719"/>
                  </a:lnTo>
                  <a:lnTo>
                    <a:pt x="1174" y="719"/>
                  </a:lnTo>
                  <a:lnTo>
                    <a:pt x="1174" y="719"/>
                  </a:lnTo>
                  <a:lnTo>
                    <a:pt x="1176" y="719"/>
                  </a:lnTo>
                  <a:lnTo>
                    <a:pt x="1178" y="719"/>
                  </a:lnTo>
                  <a:lnTo>
                    <a:pt x="1178" y="717"/>
                  </a:lnTo>
                  <a:lnTo>
                    <a:pt x="1178" y="717"/>
                  </a:lnTo>
                  <a:lnTo>
                    <a:pt x="1178" y="717"/>
                  </a:lnTo>
                  <a:lnTo>
                    <a:pt x="1178" y="715"/>
                  </a:lnTo>
                  <a:lnTo>
                    <a:pt x="1176" y="712"/>
                  </a:lnTo>
                  <a:lnTo>
                    <a:pt x="1176" y="712"/>
                  </a:lnTo>
                  <a:lnTo>
                    <a:pt x="1174" y="712"/>
                  </a:lnTo>
                  <a:lnTo>
                    <a:pt x="1174" y="712"/>
                  </a:lnTo>
                  <a:lnTo>
                    <a:pt x="1174" y="712"/>
                  </a:lnTo>
                  <a:lnTo>
                    <a:pt x="1174" y="712"/>
                  </a:lnTo>
                  <a:lnTo>
                    <a:pt x="1176" y="712"/>
                  </a:lnTo>
                  <a:lnTo>
                    <a:pt x="1176" y="712"/>
                  </a:lnTo>
                  <a:lnTo>
                    <a:pt x="1181" y="712"/>
                  </a:lnTo>
                  <a:lnTo>
                    <a:pt x="1183" y="710"/>
                  </a:lnTo>
                  <a:lnTo>
                    <a:pt x="1183" y="710"/>
                  </a:lnTo>
                  <a:lnTo>
                    <a:pt x="1183" y="708"/>
                  </a:lnTo>
                  <a:lnTo>
                    <a:pt x="1183" y="708"/>
                  </a:lnTo>
                  <a:lnTo>
                    <a:pt x="1181" y="708"/>
                  </a:lnTo>
                  <a:lnTo>
                    <a:pt x="1181" y="708"/>
                  </a:lnTo>
                  <a:lnTo>
                    <a:pt x="1178" y="708"/>
                  </a:lnTo>
                  <a:lnTo>
                    <a:pt x="1178" y="705"/>
                  </a:lnTo>
                  <a:lnTo>
                    <a:pt x="1181" y="705"/>
                  </a:lnTo>
                  <a:lnTo>
                    <a:pt x="1181" y="705"/>
                  </a:lnTo>
                  <a:lnTo>
                    <a:pt x="1181" y="705"/>
                  </a:lnTo>
                  <a:lnTo>
                    <a:pt x="1181" y="703"/>
                  </a:lnTo>
                  <a:lnTo>
                    <a:pt x="1181" y="703"/>
                  </a:lnTo>
                  <a:lnTo>
                    <a:pt x="1181" y="703"/>
                  </a:lnTo>
                  <a:lnTo>
                    <a:pt x="1181" y="703"/>
                  </a:lnTo>
                  <a:lnTo>
                    <a:pt x="1181" y="703"/>
                  </a:lnTo>
                  <a:lnTo>
                    <a:pt x="1181" y="703"/>
                  </a:lnTo>
                  <a:lnTo>
                    <a:pt x="1181" y="703"/>
                  </a:lnTo>
                  <a:lnTo>
                    <a:pt x="1181" y="705"/>
                  </a:lnTo>
                  <a:lnTo>
                    <a:pt x="1183" y="705"/>
                  </a:lnTo>
                  <a:lnTo>
                    <a:pt x="1183" y="708"/>
                  </a:lnTo>
                  <a:lnTo>
                    <a:pt x="1183" y="708"/>
                  </a:lnTo>
                  <a:lnTo>
                    <a:pt x="1185" y="705"/>
                  </a:lnTo>
                  <a:lnTo>
                    <a:pt x="1185" y="705"/>
                  </a:lnTo>
                  <a:lnTo>
                    <a:pt x="1185" y="705"/>
                  </a:lnTo>
                  <a:lnTo>
                    <a:pt x="1185" y="705"/>
                  </a:lnTo>
                  <a:lnTo>
                    <a:pt x="1185" y="703"/>
                  </a:lnTo>
                  <a:lnTo>
                    <a:pt x="1185" y="701"/>
                  </a:lnTo>
                  <a:lnTo>
                    <a:pt x="1185" y="701"/>
                  </a:lnTo>
                  <a:lnTo>
                    <a:pt x="1185" y="698"/>
                  </a:lnTo>
                  <a:lnTo>
                    <a:pt x="1185" y="698"/>
                  </a:lnTo>
                  <a:lnTo>
                    <a:pt x="1185" y="698"/>
                  </a:lnTo>
                  <a:lnTo>
                    <a:pt x="1188" y="701"/>
                  </a:lnTo>
                  <a:lnTo>
                    <a:pt x="1190" y="701"/>
                  </a:lnTo>
                  <a:lnTo>
                    <a:pt x="1190" y="703"/>
                  </a:lnTo>
                  <a:lnTo>
                    <a:pt x="1190" y="701"/>
                  </a:lnTo>
                  <a:lnTo>
                    <a:pt x="1188" y="701"/>
                  </a:lnTo>
                  <a:lnTo>
                    <a:pt x="1188" y="705"/>
                  </a:lnTo>
                  <a:lnTo>
                    <a:pt x="1188" y="705"/>
                  </a:lnTo>
                  <a:lnTo>
                    <a:pt x="1188" y="705"/>
                  </a:lnTo>
                  <a:lnTo>
                    <a:pt x="1188" y="705"/>
                  </a:lnTo>
                  <a:lnTo>
                    <a:pt x="1188" y="705"/>
                  </a:lnTo>
                  <a:lnTo>
                    <a:pt x="1188" y="705"/>
                  </a:lnTo>
                  <a:lnTo>
                    <a:pt x="1190" y="708"/>
                  </a:lnTo>
                  <a:lnTo>
                    <a:pt x="1190" y="708"/>
                  </a:lnTo>
                  <a:lnTo>
                    <a:pt x="1190" y="708"/>
                  </a:lnTo>
                  <a:lnTo>
                    <a:pt x="1190" y="705"/>
                  </a:lnTo>
                  <a:lnTo>
                    <a:pt x="1190" y="705"/>
                  </a:lnTo>
                  <a:lnTo>
                    <a:pt x="1190" y="705"/>
                  </a:lnTo>
                  <a:lnTo>
                    <a:pt x="1190" y="705"/>
                  </a:lnTo>
                  <a:lnTo>
                    <a:pt x="1190" y="705"/>
                  </a:lnTo>
                  <a:lnTo>
                    <a:pt x="1190" y="703"/>
                  </a:lnTo>
                  <a:lnTo>
                    <a:pt x="1190" y="703"/>
                  </a:lnTo>
                  <a:lnTo>
                    <a:pt x="1193" y="705"/>
                  </a:lnTo>
                  <a:lnTo>
                    <a:pt x="1193" y="705"/>
                  </a:lnTo>
                  <a:lnTo>
                    <a:pt x="1193" y="705"/>
                  </a:lnTo>
                  <a:lnTo>
                    <a:pt x="1193" y="705"/>
                  </a:lnTo>
                  <a:lnTo>
                    <a:pt x="1195" y="705"/>
                  </a:lnTo>
                  <a:lnTo>
                    <a:pt x="1195" y="705"/>
                  </a:lnTo>
                  <a:lnTo>
                    <a:pt x="1195" y="705"/>
                  </a:lnTo>
                  <a:lnTo>
                    <a:pt x="1195" y="703"/>
                  </a:lnTo>
                  <a:lnTo>
                    <a:pt x="1197" y="703"/>
                  </a:lnTo>
                  <a:lnTo>
                    <a:pt x="1197" y="703"/>
                  </a:lnTo>
                  <a:lnTo>
                    <a:pt x="1200" y="701"/>
                  </a:lnTo>
                  <a:lnTo>
                    <a:pt x="1200" y="698"/>
                  </a:lnTo>
                  <a:lnTo>
                    <a:pt x="1200" y="698"/>
                  </a:lnTo>
                  <a:lnTo>
                    <a:pt x="1200" y="698"/>
                  </a:lnTo>
                  <a:lnTo>
                    <a:pt x="1200" y="696"/>
                  </a:lnTo>
                  <a:lnTo>
                    <a:pt x="1200" y="696"/>
                  </a:lnTo>
                  <a:lnTo>
                    <a:pt x="1200" y="696"/>
                  </a:lnTo>
                  <a:lnTo>
                    <a:pt x="1200" y="696"/>
                  </a:lnTo>
                  <a:lnTo>
                    <a:pt x="1197" y="696"/>
                  </a:lnTo>
                  <a:lnTo>
                    <a:pt x="1195" y="696"/>
                  </a:lnTo>
                  <a:lnTo>
                    <a:pt x="1195" y="696"/>
                  </a:lnTo>
                  <a:lnTo>
                    <a:pt x="1195" y="696"/>
                  </a:lnTo>
                  <a:lnTo>
                    <a:pt x="1195" y="696"/>
                  </a:lnTo>
                  <a:lnTo>
                    <a:pt x="1193" y="696"/>
                  </a:lnTo>
                  <a:lnTo>
                    <a:pt x="1193" y="696"/>
                  </a:lnTo>
                  <a:lnTo>
                    <a:pt x="1190" y="696"/>
                  </a:lnTo>
                  <a:lnTo>
                    <a:pt x="1190" y="696"/>
                  </a:lnTo>
                  <a:lnTo>
                    <a:pt x="1193" y="693"/>
                  </a:lnTo>
                  <a:lnTo>
                    <a:pt x="1193" y="693"/>
                  </a:lnTo>
                  <a:lnTo>
                    <a:pt x="1193" y="693"/>
                  </a:lnTo>
                  <a:lnTo>
                    <a:pt x="1197" y="691"/>
                  </a:lnTo>
                  <a:lnTo>
                    <a:pt x="1197" y="691"/>
                  </a:lnTo>
                  <a:lnTo>
                    <a:pt x="1200" y="691"/>
                  </a:lnTo>
                  <a:lnTo>
                    <a:pt x="1202" y="691"/>
                  </a:lnTo>
                  <a:lnTo>
                    <a:pt x="1202" y="691"/>
                  </a:lnTo>
                  <a:lnTo>
                    <a:pt x="1202" y="691"/>
                  </a:lnTo>
                  <a:lnTo>
                    <a:pt x="1204" y="691"/>
                  </a:lnTo>
                  <a:lnTo>
                    <a:pt x="1204" y="691"/>
                  </a:lnTo>
                  <a:lnTo>
                    <a:pt x="1204" y="691"/>
                  </a:lnTo>
                  <a:lnTo>
                    <a:pt x="1204" y="691"/>
                  </a:lnTo>
                  <a:lnTo>
                    <a:pt x="1207" y="691"/>
                  </a:lnTo>
                  <a:lnTo>
                    <a:pt x="1209" y="689"/>
                  </a:lnTo>
                  <a:lnTo>
                    <a:pt x="1209" y="689"/>
                  </a:lnTo>
                  <a:lnTo>
                    <a:pt x="1209" y="686"/>
                  </a:lnTo>
                  <a:lnTo>
                    <a:pt x="1209" y="686"/>
                  </a:lnTo>
                  <a:lnTo>
                    <a:pt x="1209" y="684"/>
                  </a:lnTo>
                  <a:lnTo>
                    <a:pt x="1211" y="684"/>
                  </a:lnTo>
                  <a:lnTo>
                    <a:pt x="1211" y="684"/>
                  </a:lnTo>
                  <a:lnTo>
                    <a:pt x="1211" y="684"/>
                  </a:lnTo>
                  <a:lnTo>
                    <a:pt x="1211" y="682"/>
                  </a:lnTo>
                  <a:lnTo>
                    <a:pt x="1211" y="682"/>
                  </a:lnTo>
                  <a:lnTo>
                    <a:pt x="1211" y="682"/>
                  </a:lnTo>
                  <a:lnTo>
                    <a:pt x="1211" y="679"/>
                  </a:lnTo>
                  <a:lnTo>
                    <a:pt x="1211" y="679"/>
                  </a:lnTo>
                  <a:lnTo>
                    <a:pt x="1211" y="679"/>
                  </a:lnTo>
                  <a:lnTo>
                    <a:pt x="1209" y="677"/>
                  </a:lnTo>
                  <a:lnTo>
                    <a:pt x="1209" y="677"/>
                  </a:lnTo>
                  <a:lnTo>
                    <a:pt x="1209" y="677"/>
                  </a:lnTo>
                  <a:lnTo>
                    <a:pt x="1209" y="677"/>
                  </a:lnTo>
                  <a:lnTo>
                    <a:pt x="1209" y="675"/>
                  </a:lnTo>
                  <a:lnTo>
                    <a:pt x="1209" y="675"/>
                  </a:lnTo>
                  <a:lnTo>
                    <a:pt x="1209" y="675"/>
                  </a:lnTo>
                  <a:lnTo>
                    <a:pt x="1209" y="675"/>
                  </a:lnTo>
                  <a:lnTo>
                    <a:pt x="1209" y="675"/>
                  </a:lnTo>
                  <a:lnTo>
                    <a:pt x="1209" y="675"/>
                  </a:lnTo>
                  <a:lnTo>
                    <a:pt x="1207" y="675"/>
                  </a:lnTo>
                  <a:lnTo>
                    <a:pt x="1207" y="675"/>
                  </a:lnTo>
                  <a:lnTo>
                    <a:pt x="1207" y="675"/>
                  </a:lnTo>
                  <a:lnTo>
                    <a:pt x="1207" y="672"/>
                  </a:lnTo>
                  <a:lnTo>
                    <a:pt x="1204" y="672"/>
                  </a:lnTo>
                  <a:lnTo>
                    <a:pt x="1202" y="670"/>
                  </a:lnTo>
                  <a:lnTo>
                    <a:pt x="1202" y="670"/>
                  </a:lnTo>
                  <a:lnTo>
                    <a:pt x="1202" y="670"/>
                  </a:lnTo>
                  <a:lnTo>
                    <a:pt x="1202" y="670"/>
                  </a:lnTo>
                  <a:lnTo>
                    <a:pt x="1202" y="667"/>
                  </a:lnTo>
                  <a:lnTo>
                    <a:pt x="1202" y="667"/>
                  </a:lnTo>
                  <a:lnTo>
                    <a:pt x="1200" y="667"/>
                  </a:lnTo>
                  <a:lnTo>
                    <a:pt x="1200" y="667"/>
                  </a:lnTo>
                  <a:lnTo>
                    <a:pt x="1197" y="667"/>
                  </a:lnTo>
                  <a:lnTo>
                    <a:pt x="1197" y="667"/>
                  </a:lnTo>
                  <a:lnTo>
                    <a:pt x="1197" y="667"/>
                  </a:lnTo>
                  <a:lnTo>
                    <a:pt x="1197" y="667"/>
                  </a:lnTo>
                  <a:lnTo>
                    <a:pt x="1197" y="667"/>
                  </a:lnTo>
                  <a:lnTo>
                    <a:pt x="1197" y="667"/>
                  </a:lnTo>
                  <a:lnTo>
                    <a:pt x="1197" y="665"/>
                  </a:lnTo>
                  <a:lnTo>
                    <a:pt x="1200" y="665"/>
                  </a:lnTo>
                  <a:lnTo>
                    <a:pt x="1202" y="665"/>
                  </a:lnTo>
                  <a:lnTo>
                    <a:pt x="1202" y="665"/>
                  </a:lnTo>
                  <a:lnTo>
                    <a:pt x="1202" y="667"/>
                  </a:lnTo>
                  <a:lnTo>
                    <a:pt x="1202" y="667"/>
                  </a:lnTo>
                  <a:lnTo>
                    <a:pt x="1202" y="670"/>
                  </a:lnTo>
                  <a:lnTo>
                    <a:pt x="1204" y="667"/>
                  </a:lnTo>
                  <a:lnTo>
                    <a:pt x="1204" y="667"/>
                  </a:lnTo>
                  <a:lnTo>
                    <a:pt x="1207" y="670"/>
                  </a:lnTo>
                  <a:lnTo>
                    <a:pt x="1207" y="670"/>
                  </a:lnTo>
                  <a:lnTo>
                    <a:pt x="1204" y="670"/>
                  </a:lnTo>
                  <a:lnTo>
                    <a:pt x="1204" y="670"/>
                  </a:lnTo>
                  <a:lnTo>
                    <a:pt x="1204" y="670"/>
                  </a:lnTo>
                  <a:lnTo>
                    <a:pt x="1204" y="670"/>
                  </a:lnTo>
                  <a:lnTo>
                    <a:pt x="1204" y="670"/>
                  </a:lnTo>
                  <a:lnTo>
                    <a:pt x="1209" y="670"/>
                  </a:lnTo>
                  <a:lnTo>
                    <a:pt x="1209" y="670"/>
                  </a:lnTo>
                  <a:lnTo>
                    <a:pt x="1209" y="670"/>
                  </a:lnTo>
                  <a:lnTo>
                    <a:pt x="1211" y="670"/>
                  </a:lnTo>
                  <a:lnTo>
                    <a:pt x="1211" y="670"/>
                  </a:lnTo>
                  <a:lnTo>
                    <a:pt x="1214" y="667"/>
                  </a:lnTo>
                  <a:lnTo>
                    <a:pt x="1214" y="667"/>
                  </a:lnTo>
                  <a:lnTo>
                    <a:pt x="1216" y="667"/>
                  </a:lnTo>
                  <a:lnTo>
                    <a:pt x="1216" y="667"/>
                  </a:lnTo>
                  <a:lnTo>
                    <a:pt x="1216" y="665"/>
                  </a:lnTo>
                  <a:lnTo>
                    <a:pt x="1216" y="665"/>
                  </a:lnTo>
                  <a:lnTo>
                    <a:pt x="1216" y="665"/>
                  </a:lnTo>
                  <a:lnTo>
                    <a:pt x="1216" y="665"/>
                  </a:lnTo>
                  <a:lnTo>
                    <a:pt x="1219" y="663"/>
                  </a:lnTo>
                  <a:lnTo>
                    <a:pt x="1221" y="660"/>
                  </a:lnTo>
                  <a:lnTo>
                    <a:pt x="1221" y="660"/>
                  </a:lnTo>
                  <a:lnTo>
                    <a:pt x="1221" y="660"/>
                  </a:lnTo>
                  <a:lnTo>
                    <a:pt x="1219" y="658"/>
                  </a:lnTo>
                  <a:lnTo>
                    <a:pt x="1219" y="658"/>
                  </a:lnTo>
                  <a:lnTo>
                    <a:pt x="1219" y="656"/>
                  </a:lnTo>
                  <a:lnTo>
                    <a:pt x="1219" y="656"/>
                  </a:lnTo>
                  <a:lnTo>
                    <a:pt x="1219" y="656"/>
                  </a:lnTo>
                  <a:lnTo>
                    <a:pt x="1219" y="653"/>
                  </a:lnTo>
                  <a:lnTo>
                    <a:pt x="1221" y="651"/>
                  </a:lnTo>
                  <a:lnTo>
                    <a:pt x="1223" y="648"/>
                  </a:lnTo>
                  <a:lnTo>
                    <a:pt x="1223" y="648"/>
                  </a:lnTo>
                  <a:lnTo>
                    <a:pt x="1226" y="648"/>
                  </a:lnTo>
                  <a:lnTo>
                    <a:pt x="1226" y="648"/>
                  </a:lnTo>
                  <a:lnTo>
                    <a:pt x="1226" y="646"/>
                  </a:lnTo>
                  <a:lnTo>
                    <a:pt x="1226" y="644"/>
                  </a:lnTo>
                  <a:lnTo>
                    <a:pt x="1226" y="644"/>
                  </a:lnTo>
                  <a:lnTo>
                    <a:pt x="1226" y="644"/>
                  </a:lnTo>
                  <a:lnTo>
                    <a:pt x="1228" y="644"/>
                  </a:lnTo>
                  <a:lnTo>
                    <a:pt x="1228" y="644"/>
                  </a:lnTo>
                  <a:lnTo>
                    <a:pt x="1228" y="644"/>
                  </a:lnTo>
                  <a:lnTo>
                    <a:pt x="1230" y="641"/>
                  </a:lnTo>
                  <a:lnTo>
                    <a:pt x="1230" y="639"/>
                  </a:lnTo>
                  <a:lnTo>
                    <a:pt x="1230" y="639"/>
                  </a:lnTo>
                  <a:lnTo>
                    <a:pt x="1233" y="639"/>
                  </a:lnTo>
                  <a:lnTo>
                    <a:pt x="1233" y="639"/>
                  </a:lnTo>
                  <a:lnTo>
                    <a:pt x="1233" y="639"/>
                  </a:lnTo>
                  <a:lnTo>
                    <a:pt x="1233" y="639"/>
                  </a:lnTo>
                  <a:lnTo>
                    <a:pt x="1233" y="639"/>
                  </a:lnTo>
                  <a:lnTo>
                    <a:pt x="1235" y="639"/>
                  </a:lnTo>
                  <a:lnTo>
                    <a:pt x="1235" y="641"/>
                  </a:lnTo>
                  <a:lnTo>
                    <a:pt x="1237" y="639"/>
                  </a:lnTo>
                  <a:lnTo>
                    <a:pt x="1237" y="639"/>
                  </a:lnTo>
                  <a:lnTo>
                    <a:pt x="1233" y="634"/>
                  </a:lnTo>
                  <a:lnTo>
                    <a:pt x="1233" y="634"/>
                  </a:lnTo>
                  <a:lnTo>
                    <a:pt x="1233" y="632"/>
                  </a:lnTo>
                  <a:lnTo>
                    <a:pt x="1233" y="632"/>
                  </a:lnTo>
                  <a:lnTo>
                    <a:pt x="1235" y="630"/>
                  </a:lnTo>
                  <a:lnTo>
                    <a:pt x="1235" y="630"/>
                  </a:lnTo>
                  <a:lnTo>
                    <a:pt x="1235" y="627"/>
                  </a:lnTo>
                  <a:lnTo>
                    <a:pt x="1237" y="627"/>
                  </a:lnTo>
                  <a:lnTo>
                    <a:pt x="1237" y="627"/>
                  </a:lnTo>
                  <a:lnTo>
                    <a:pt x="1240" y="625"/>
                  </a:lnTo>
                  <a:lnTo>
                    <a:pt x="1240" y="622"/>
                  </a:lnTo>
                  <a:lnTo>
                    <a:pt x="1242" y="622"/>
                  </a:lnTo>
                  <a:lnTo>
                    <a:pt x="1242" y="622"/>
                  </a:lnTo>
                  <a:lnTo>
                    <a:pt x="1245" y="622"/>
                  </a:lnTo>
                  <a:lnTo>
                    <a:pt x="1247" y="622"/>
                  </a:lnTo>
                  <a:lnTo>
                    <a:pt x="1247" y="622"/>
                  </a:lnTo>
                  <a:lnTo>
                    <a:pt x="1247" y="620"/>
                  </a:lnTo>
                  <a:lnTo>
                    <a:pt x="1247" y="620"/>
                  </a:lnTo>
                  <a:lnTo>
                    <a:pt x="1249" y="620"/>
                  </a:lnTo>
                  <a:lnTo>
                    <a:pt x="1252" y="620"/>
                  </a:lnTo>
                  <a:lnTo>
                    <a:pt x="1252" y="618"/>
                  </a:lnTo>
                  <a:lnTo>
                    <a:pt x="1252" y="618"/>
                  </a:lnTo>
                  <a:lnTo>
                    <a:pt x="1252" y="618"/>
                  </a:lnTo>
                  <a:lnTo>
                    <a:pt x="1254" y="613"/>
                  </a:lnTo>
                  <a:lnTo>
                    <a:pt x="1254" y="613"/>
                  </a:lnTo>
                  <a:lnTo>
                    <a:pt x="1256" y="611"/>
                  </a:lnTo>
                  <a:lnTo>
                    <a:pt x="1256" y="611"/>
                  </a:lnTo>
                  <a:lnTo>
                    <a:pt x="1256" y="611"/>
                  </a:lnTo>
                  <a:lnTo>
                    <a:pt x="1256" y="611"/>
                  </a:lnTo>
                  <a:lnTo>
                    <a:pt x="1256" y="611"/>
                  </a:lnTo>
                  <a:lnTo>
                    <a:pt x="1259" y="611"/>
                  </a:lnTo>
                  <a:lnTo>
                    <a:pt x="1259" y="611"/>
                  </a:lnTo>
                  <a:lnTo>
                    <a:pt x="1263" y="606"/>
                  </a:lnTo>
                  <a:lnTo>
                    <a:pt x="1266" y="606"/>
                  </a:lnTo>
                  <a:lnTo>
                    <a:pt x="1266" y="603"/>
                  </a:lnTo>
                  <a:lnTo>
                    <a:pt x="1266" y="603"/>
                  </a:lnTo>
                  <a:lnTo>
                    <a:pt x="1268" y="603"/>
                  </a:lnTo>
                  <a:lnTo>
                    <a:pt x="1268" y="603"/>
                  </a:lnTo>
                  <a:lnTo>
                    <a:pt x="1268" y="601"/>
                  </a:lnTo>
                  <a:lnTo>
                    <a:pt x="1268" y="601"/>
                  </a:lnTo>
                  <a:lnTo>
                    <a:pt x="1268" y="599"/>
                  </a:lnTo>
                  <a:lnTo>
                    <a:pt x="1268" y="599"/>
                  </a:lnTo>
                  <a:lnTo>
                    <a:pt x="1268" y="603"/>
                  </a:lnTo>
                  <a:lnTo>
                    <a:pt x="1268" y="603"/>
                  </a:lnTo>
                  <a:lnTo>
                    <a:pt x="1271" y="606"/>
                  </a:lnTo>
                  <a:lnTo>
                    <a:pt x="1273" y="606"/>
                  </a:lnTo>
                  <a:lnTo>
                    <a:pt x="1275" y="606"/>
                  </a:lnTo>
                  <a:lnTo>
                    <a:pt x="1275" y="606"/>
                  </a:lnTo>
                  <a:lnTo>
                    <a:pt x="1275" y="606"/>
                  </a:lnTo>
                  <a:lnTo>
                    <a:pt x="1275" y="606"/>
                  </a:lnTo>
                  <a:lnTo>
                    <a:pt x="1275" y="606"/>
                  </a:lnTo>
                  <a:lnTo>
                    <a:pt x="1275" y="606"/>
                  </a:lnTo>
                  <a:lnTo>
                    <a:pt x="1275" y="603"/>
                  </a:lnTo>
                  <a:lnTo>
                    <a:pt x="1275" y="603"/>
                  </a:lnTo>
                  <a:lnTo>
                    <a:pt x="1275" y="606"/>
                  </a:lnTo>
                  <a:lnTo>
                    <a:pt x="1275" y="606"/>
                  </a:lnTo>
                  <a:lnTo>
                    <a:pt x="1278" y="606"/>
                  </a:lnTo>
                  <a:lnTo>
                    <a:pt x="1285" y="606"/>
                  </a:lnTo>
                  <a:lnTo>
                    <a:pt x="1287" y="606"/>
                  </a:lnTo>
                  <a:lnTo>
                    <a:pt x="1287" y="603"/>
                  </a:lnTo>
                  <a:lnTo>
                    <a:pt x="1287" y="603"/>
                  </a:lnTo>
                  <a:lnTo>
                    <a:pt x="1287" y="601"/>
                  </a:lnTo>
                  <a:lnTo>
                    <a:pt x="1287" y="599"/>
                  </a:lnTo>
                  <a:lnTo>
                    <a:pt x="1287" y="599"/>
                  </a:lnTo>
                  <a:lnTo>
                    <a:pt x="1287" y="596"/>
                  </a:lnTo>
                  <a:lnTo>
                    <a:pt x="1287" y="596"/>
                  </a:lnTo>
                  <a:lnTo>
                    <a:pt x="1290" y="596"/>
                  </a:lnTo>
                  <a:lnTo>
                    <a:pt x="1290" y="594"/>
                  </a:lnTo>
                  <a:lnTo>
                    <a:pt x="1292" y="594"/>
                  </a:lnTo>
                  <a:lnTo>
                    <a:pt x="1294" y="592"/>
                  </a:lnTo>
                  <a:lnTo>
                    <a:pt x="1301" y="589"/>
                  </a:lnTo>
                  <a:lnTo>
                    <a:pt x="1301" y="589"/>
                  </a:lnTo>
                  <a:lnTo>
                    <a:pt x="1301" y="589"/>
                  </a:lnTo>
                  <a:lnTo>
                    <a:pt x="1304" y="589"/>
                  </a:lnTo>
                  <a:lnTo>
                    <a:pt x="1306" y="589"/>
                  </a:lnTo>
                  <a:lnTo>
                    <a:pt x="1306" y="589"/>
                  </a:lnTo>
                  <a:lnTo>
                    <a:pt x="1304" y="592"/>
                  </a:lnTo>
                  <a:lnTo>
                    <a:pt x="1304" y="592"/>
                  </a:lnTo>
                  <a:lnTo>
                    <a:pt x="1294" y="596"/>
                  </a:lnTo>
                  <a:lnTo>
                    <a:pt x="1294" y="596"/>
                  </a:lnTo>
                  <a:lnTo>
                    <a:pt x="1292" y="596"/>
                  </a:lnTo>
                  <a:lnTo>
                    <a:pt x="1292" y="599"/>
                  </a:lnTo>
                  <a:lnTo>
                    <a:pt x="1292" y="601"/>
                  </a:lnTo>
                  <a:lnTo>
                    <a:pt x="1292" y="601"/>
                  </a:lnTo>
                  <a:lnTo>
                    <a:pt x="1292" y="601"/>
                  </a:lnTo>
                  <a:lnTo>
                    <a:pt x="1290" y="601"/>
                  </a:lnTo>
                  <a:lnTo>
                    <a:pt x="1290" y="601"/>
                  </a:lnTo>
                  <a:lnTo>
                    <a:pt x="1290" y="603"/>
                  </a:lnTo>
                  <a:lnTo>
                    <a:pt x="1290" y="603"/>
                  </a:lnTo>
                  <a:lnTo>
                    <a:pt x="1287" y="606"/>
                  </a:lnTo>
                  <a:lnTo>
                    <a:pt x="1287" y="606"/>
                  </a:lnTo>
                  <a:lnTo>
                    <a:pt x="1287" y="608"/>
                  </a:lnTo>
                  <a:lnTo>
                    <a:pt x="1287" y="608"/>
                  </a:lnTo>
                  <a:lnTo>
                    <a:pt x="1285" y="608"/>
                  </a:lnTo>
                  <a:lnTo>
                    <a:pt x="1285" y="608"/>
                  </a:lnTo>
                  <a:lnTo>
                    <a:pt x="1285" y="608"/>
                  </a:lnTo>
                  <a:lnTo>
                    <a:pt x="1285" y="611"/>
                  </a:lnTo>
                  <a:lnTo>
                    <a:pt x="1282" y="611"/>
                  </a:lnTo>
                  <a:lnTo>
                    <a:pt x="1282" y="611"/>
                  </a:lnTo>
                  <a:lnTo>
                    <a:pt x="1287" y="615"/>
                  </a:lnTo>
                  <a:lnTo>
                    <a:pt x="1290" y="615"/>
                  </a:lnTo>
                  <a:lnTo>
                    <a:pt x="1292" y="618"/>
                  </a:lnTo>
                  <a:lnTo>
                    <a:pt x="1297" y="620"/>
                  </a:lnTo>
                  <a:lnTo>
                    <a:pt x="1299" y="620"/>
                  </a:lnTo>
                  <a:lnTo>
                    <a:pt x="1301" y="620"/>
                  </a:lnTo>
                  <a:lnTo>
                    <a:pt x="1304" y="622"/>
                  </a:lnTo>
                  <a:lnTo>
                    <a:pt x="1304" y="625"/>
                  </a:lnTo>
                  <a:lnTo>
                    <a:pt x="1306" y="625"/>
                  </a:lnTo>
                  <a:lnTo>
                    <a:pt x="1308" y="622"/>
                  </a:lnTo>
                  <a:lnTo>
                    <a:pt x="1311" y="622"/>
                  </a:lnTo>
                  <a:lnTo>
                    <a:pt x="1311" y="622"/>
                  </a:lnTo>
                  <a:lnTo>
                    <a:pt x="1313" y="625"/>
                  </a:lnTo>
                  <a:lnTo>
                    <a:pt x="1316" y="627"/>
                  </a:lnTo>
                  <a:lnTo>
                    <a:pt x="1313" y="627"/>
                  </a:lnTo>
                  <a:lnTo>
                    <a:pt x="1313" y="627"/>
                  </a:lnTo>
                  <a:lnTo>
                    <a:pt x="1313" y="627"/>
                  </a:lnTo>
                  <a:lnTo>
                    <a:pt x="1313" y="627"/>
                  </a:lnTo>
                  <a:lnTo>
                    <a:pt x="1313" y="627"/>
                  </a:lnTo>
                  <a:lnTo>
                    <a:pt x="1311" y="627"/>
                  </a:lnTo>
                  <a:lnTo>
                    <a:pt x="1301" y="625"/>
                  </a:lnTo>
                  <a:lnTo>
                    <a:pt x="1301" y="625"/>
                  </a:lnTo>
                  <a:lnTo>
                    <a:pt x="1299" y="625"/>
                  </a:lnTo>
                  <a:lnTo>
                    <a:pt x="1297" y="625"/>
                  </a:lnTo>
                  <a:lnTo>
                    <a:pt x="1297" y="625"/>
                  </a:lnTo>
                  <a:lnTo>
                    <a:pt x="1294" y="622"/>
                  </a:lnTo>
                  <a:lnTo>
                    <a:pt x="1294" y="622"/>
                  </a:lnTo>
                  <a:lnTo>
                    <a:pt x="1292" y="622"/>
                  </a:lnTo>
                  <a:lnTo>
                    <a:pt x="1292" y="622"/>
                  </a:lnTo>
                  <a:lnTo>
                    <a:pt x="1290" y="622"/>
                  </a:lnTo>
                  <a:lnTo>
                    <a:pt x="1287" y="625"/>
                  </a:lnTo>
                  <a:lnTo>
                    <a:pt x="1287" y="625"/>
                  </a:lnTo>
                  <a:lnTo>
                    <a:pt x="1285" y="627"/>
                  </a:lnTo>
                  <a:lnTo>
                    <a:pt x="1280" y="625"/>
                  </a:lnTo>
                  <a:lnTo>
                    <a:pt x="1280" y="625"/>
                  </a:lnTo>
                  <a:lnTo>
                    <a:pt x="1278" y="625"/>
                  </a:lnTo>
                  <a:lnTo>
                    <a:pt x="1278" y="622"/>
                  </a:lnTo>
                  <a:lnTo>
                    <a:pt x="1278" y="622"/>
                  </a:lnTo>
                  <a:lnTo>
                    <a:pt x="1275" y="620"/>
                  </a:lnTo>
                  <a:lnTo>
                    <a:pt x="1275" y="620"/>
                  </a:lnTo>
                  <a:lnTo>
                    <a:pt x="1275" y="618"/>
                  </a:lnTo>
                  <a:lnTo>
                    <a:pt x="1273" y="620"/>
                  </a:lnTo>
                  <a:lnTo>
                    <a:pt x="1268" y="622"/>
                  </a:lnTo>
                  <a:lnTo>
                    <a:pt x="1263" y="627"/>
                  </a:lnTo>
                  <a:lnTo>
                    <a:pt x="1256" y="634"/>
                  </a:lnTo>
                  <a:lnTo>
                    <a:pt x="1256" y="634"/>
                  </a:lnTo>
                  <a:lnTo>
                    <a:pt x="1256" y="637"/>
                  </a:lnTo>
                  <a:lnTo>
                    <a:pt x="1249" y="637"/>
                  </a:lnTo>
                  <a:lnTo>
                    <a:pt x="1249" y="637"/>
                  </a:lnTo>
                  <a:lnTo>
                    <a:pt x="1249" y="639"/>
                  </a:lnTo>
                  <a:lnTo>
                    <a:pt x="1247" y="639"/>
                  </a:lnTo>
                  <a:lnTo>
                    <a:pt x="1247" y="639"/>
                  </a:lnTo>
                  <a:lnTo>
                    <a:pt x="1245" y="639"/>
                  </a:lnTo>
                  <a:lnTo>
                    <a:pt x="1245" y="641"/>
                  </a:lnTo>
                  <a:lnTo>
                    <a:pt x="1247" y="641"/>
                  </a:lnTo>
                  <a:lnTo>
                    <a:pt x="1247" y="644"/>
                  </a:lnTo>
                  <a:lnTo>
                    <a:pt x="1247" y="644"/>
                  </a:lnTo>
                  <a:lnTo>
                    <a:pt x="1247" y="648"/>
                  </a:lnTo>
                  <a:lnTo>
                    <a:pt x="1249" y="648"/>
                  </a:lnTo>
                  <a:lnTo>
                    <a:pt x="1249" y="651"/>
                  </a:lnTo>
                  <a:lnTo>
                    <a:pt x="1249" y="651"/>
                  </a:lnTo>
                  <a:lnTo>
                    <a:pt x="1249" y="653"/>
                  </a:lnTo>
                  <a:lnTo>
                    <a:pt x="1249" y="653"/>
                  </a:lnTo>
                  <a:lnTo>
                    <a:pt x="1249" y="658"/>
                  </a:lnTo>
                  <a:lnTo>
                    <a:pt x="1249" y="660"/>
                  </a:lnTo>
                  <a:lnTo>
                    <a:pt x="1249" y="660"/>
                  </a:lnTo>
                  <a:lnTo>
                    <a:pt x="1249" y="660"/>
                  </a:lnTo>
                  <a:lnTo>
                    <a:pt x="1247" y="660"/>
                  </a:lnTo>
                  <a:lnTo>
                    <a:pt x="1247" y="660"/>
                  </a:lnTo>
                  <a:lnTo>
                    <a:pt x="1247" y="660"/>
                  </a:lnTo>
                  <a:lnTo>
                    <a:pt x="1247" y="663"/>
                  </a:lnTo>
                  <a:lnTo>
                    <a:pt x="1247" y="663"/>
                  </a:lnTo>
                  <a:lnTo>
                    <a:pt x="1247" y="665"/>
                  </a:lnTo>
                  <a:lnTo>
                    <a:pt x="1247" y="667"/>
                  </a:lnTo>
                  <a:lnTo>
                    <a:pt x="1247" y="670"/>
                  </a:lnTo>
                  <a:lnTo>
                    <a:pt x="1245" y="672"/>
                  </a:lnTo>
                  <a:lnTo>
                    <a:pt x="1237" y="682"/>
                  </a:lnTo>
                  <a:lnTo>
                    <a:pt x="1237" y="682"/>
                  </a:lnTo>
                  <a:lnTo>
                    <a:pt x="1237" y="684"/>
                  </a:lnTo>
                  <a:lnTo>
                    <a:pt x="1237" y="684"/>
                  </a:lnTo>
                  <a:lnTo>
                    <a:pt x="1235" y="693"/>
                  </a:lnTo>
                  <a:lnTo>
                    <a:pt x="1235" y="693"/>
                  </a:lnTo>
                  <a:lnTo>
                    <a:pt x="1235" y="696"/>
                  </a:lnTo>
                  <a:lnTo>
                    <a:pt x="1233" y="696"/>
                  </a:lnTo>
                  <a:lnTo>
                    <a:pt x="1233" y="696"/>
                  </a:lnTo>
                  <a:lnTo>
                    <a:pt x="1233" y="698"/>
                  </a:lnTo>
                  <a:lnTo>
                    <a:pt x="1235" y="701"/>
                  </a:lnTo>
                  <a:lnTo>
                    <a:pt x="1237" y="703"/>
                  </a:lnTo>
                  <a:lnTo>
                    <a:pt x="1237" y="703"/>
                  </a:lnTo>
                  <a:lnTo>
                    <a:pt x="1247" y="708"/>
                  </a:lnTo>
                  <a:lnTo>
                    <a:pt x="1247" y="708"/>
                  </a:lnTo>
                  <a:lnTo>
                    <a:pt x="1247" y="705"/>
                  </a:lnTo>
                  <a:lnTo>
                    <a:pt x="1247" y="705"/>
                  </a:lnTo>
                  <a:lnTo>
                    <a:pt x="1247" y="705"/>
                  </a:lnTo>
                  <a:lnTo>
                    <a:pt x="1247" y="703"/>
                  </a:lnTo>
                  <a:lnTo>
                    <a:pt x="1247" y="703"/>
                  </a:lnTo>
                  <a:lnTo>
                    <a:pt x="1247" y="703"/>
                  </a:lnTo>
                  <a:lnTo>
                    <a:pt x="1249" y="703"/>
                  </a:lnTo>
                  <a:lnTo>
                    <a:pt x="1254" y="698"/>
                  </a:lnTo>
                  <a:lnTo>
                    <a:pt x="1256" y="698"/>
                  </a:lnTo>
                  <a:lnTo>
                    <a:pt x="1256" y="696"/>
                  </a:lnTo>
                  <a:lnTo>
                    <a:pt x="1259" y="696"/>
                  </a:lnTo>
                  <a:lnTo>
                    <a:pt x="1259" y="696"/>
                  </a:lnTo>
                  <a:lnTo>
                    <a:pt x="1261" y="696"/>
                  </a:lnTo>
                  <a:lnTo>
                    <a:pt x="1259" y="698"/>
                  </a:lnTo>
                  <a:lnTo>
                    <a:pt x="1256" y="701"/>
                  </a:lnTo>
                  <a:lnTo>
                    <a:pt x="1256" y="701"/>
                  </a:lnTo>
                  <a:lnTo>
                    <a:pt x="1256" y="703"/>
                  </a:lnTo>
                  <a:lnTo>
                    <a:pt x="1256" y="703"/>
                  </a:lnTo>
                  <a:lnTo>
                    <a:pt x="1256" y="703"/>
                  </a:lnTo>
                  <a:lnTo>
                    <a:pt x="1254" y="703"/>
                  </a:lnTo>
                  <a:lnTo>
                    <a:pt x="1254" y="703"/>
                  </a:lnTo>
                  <a:lnTo>
                    <a:pt x="1254" y="705"/>
                  </a:lnTo>
                  <a:lnTo>
                    <a:pt x="1254" y="705"/>
                  </a:lnTo>
                  <a:lnTo>
                    <a:pt x="1256" y="708"/>
                  </a:lnTo>
                  <a:lnTo>
                    <a:pt x="1256" y="708"/>
                  </a:lnTo>
                  <a:lnTo>
                    <a:pt x="1254" y="708"/>
                  </a:lnTo>
                  <a:lnTo>
                    <a:pt x="1254" y="708"/>
                  </a:lnTo>
                  <a:lnTo>
                    <a:pt x="1252" y="708"/>
                  </a:lnTo>
                  <a:lnTo>
                    <a:pt x="1252" y="708"/>
                  </a:lnTo>
                  <a:lnTo>
                    <a:pt x="1252" y="710"/>
                  </a:lnTo>
                  <a:lnTo>
                    <a:pt x="1252" y="710"/>
                  </a:lnTo>
                  <a:lnTo>
                    <a:pt x="1252" y="710"/>
                  </a:lnTo>
                  <a:lnTo>
                    <a:pt x="1249" y="710"/>
                  </a:lnTo>
                  <a:lnTo>
                    <a:pt x="1249" y="710"/>
                  </a:lnTo>
                  <a:lnTo>
                    <a:pt x="1247" y="710"/>
                  </a:lnTo>
                  <a:lnTo>
                    <a:pt x="1247" y="712"/>
                  </a:lnTo>
                  <a:lnTo>
                    <a:pt x="1247" y="712"/>
                  </a:lnTo>
                  <a:lnTo>
                    <a:pt x="1247" y="715"/>
                  </a:lnTo>
                  <a:lnTo>
                    <a:pt x="1249" y="715"/>
                  </a:lnTo>
                  <a:lnTo>
                    <a:pt x="1249" y="717"/>
                  </a:lnTo>
                  <a:lnTo>
                    <a:pt x="1249" y="717"/>
                  </a:lnTo>
                  <a:lnTo>
                    <a:pt x="1249" y="717"/>
                  </a:lnTo>
                  <a:lnTo>
                    <a:pt x="1247" y="717"/>
                  </a:lnTo>
                  <a:lnTo>
                    <a:pt x="1247" y="715"/>
                  </a:lnTo>
                  <a:lnTo>
                    <a:pt x="1247" y="715"/>
                  </a:lnTo>
                  <a:lnTo>
                    <a:pt x="1242" y="715"/>
                  </a:lnTo>
                  <a:lnTo>
                    <a:pt x="1240" y="715"/>
                  </a:lnTo>
                  <a:lnTo>
                    <a:pt x="1240" y="715"/>
                  </a:lnTo>
                  <a:lnTo>
                    <a:pt x="1240" y="717"/>
                  </a:lnTo>
                  <a:lnTo>
                    <a:pt x="1237" y="717"/>
                  </a:lnTo>
                  <a:lnTo>
                    <a:pt x="1237" y="717"/>
                  </a:lnTo>
                  <a:lnTo>
                    <a:pt x="1235" y="719"/>
                  </a:lnTo>
                  <a:lnTo>
                    <a:pt x="1233" y="719"/>
                  </a:lnTo>
                  <a:lnTo>
                    <a:pt x="1233" y="719"/>
                  </a:lnTo>
                  <a:lnTo>
                    <a:pt x="1235" y="722"/>
                  </a:lnTo>
                  <a:lnTo>
                    <a:pt x="1235" y="722"/>
                  </a:lnTo>
                  <a:lnTo>
                    <a:pt x="1237" y="722"/>
                  </a:lnTo>
                  <a:lnTo>
                    <a:pt x="1233" y="722"/>
                  </a:lnTo>
                  <a:lnTo>
                    <a:pt x="1233" y="722"/>
                  </a:lnTo>
                  <a:lnTo>
                    <a:pt x="1233" y="724"/>
                  </a:lnTo>
                  <a:lnTo>
                    <a:pt x="1230" y="724"/>
                  </a:lnTo>
                  <a:lnTo>
                    <a:pt x="1230" y="724"/>
                  </a:lnTo>
                  <a:lnTo>
                    <a:pt x="1230" y="727"/>
                  </a:lnTo>
                  <a:lnTo>
                    <a:pt x="1230" y="727"/>
                  </a:lnTo>
                  <a:lnTo>
                    <a:pt x="1233" y="729"/>
                  </a:lnTo>
                  <a:lnTo>
                    <a:pt x="1233" y="729"/>
                  </a:lnTo>
                  <a:lnTo>
                    <a:pt x="1233" y="729"/>
                  </a:lnTo>
                  <a:lnTo>
                    <a:pt x="1235" y="729"/>
                  </a:lnTo>
                  <a:lnTo>
                    <a:pt x="1235" y="729"/>
                  </a:lnTo>
                  <a:lnTo>
                    <a:pt x="1235" y="729"/>
                  </a:lnTo>
                  <a:lnTo>
                    <a:pt x="1235" y="729"/>
                  </a:lnTo>
                  <a:lnTo>
                    <a:pt x="1233" y="729"/>
                  </a:lnTo>
                  <a:lnTo>
                    <a:pt x="1235" y="731"/>
                  </a:lnTo>
                  <a:lnTo>
                    <a:pt x="1235" y="731"/>
                  </a:lnTo>
                  <a:lnTo>
                    <a:pt x="1235" y="731"/>
                  </a:lnTo>
                  <a:lnTo>
                    <a:pt x="1237" y="731"/>
                  </a:lnTo>
                  <a:lnTo>
                    <a:pt x="1237" y="731"/>
                  </a:lnTo>
                  <a:lnTo>
                    <a:pt x="1237" y="731"/>
                  </a:lnTo>
                  <a:lnTo>
                    <a:pt x="1237" y="731"/>
                  </a:lnTo>
                  <a:lnTo>
                    <a:pt x="1240" y="734"/>
                  </a:lnTo>
                  <a:lnTo>
                    <a:pt x="1240" y="734"/>
                  </a:lnTo>
                  <a:lnTo>
                    <a:pt x="1245" y="734"/>
                  </a:lnTo>
                  <a:lnTo>
                    <a:pt x="1245" y="731"/>
                  </a:lnTo>
                  <a:lnTo>
                    <a:pt x="1242" y="734"/>
                  </a:lnTo>
                  <a:lnTo>
                    <a:pt x="1242" y="731"/>
                  </a:lnTo>
                  <a:lnTo>
                    <a:pt x="1242" y="731"/>
                  </a:lnTo>
                  <a:lnTo>
                    <a:pt x="1242" y="731"/>
                  </a:lnTo>
                  <a:lnTo>
                    <a:pt x="1245" y="731"/>
                  </a:lnTo>
                  <a:lnTo>
                    <a:pt x="1247" y="731"/>
                  </a:lnTo>
                  <a:lnTo>
                    <a:pt x="1247" y="731"/>
                  </a:lnTo>
                  <a:lnTo>
                    <a:pt x="1247" y="731"/>
                  </a:lnTo>
                  <a:lnTo>
                    <a:pt x="1247" y="731"/>
                  </a:lnTo>
                  <a:lnTo>
                    <a:pt x="1247" y="731"/>
                  </a:lnTo>
                  <a:lnTo>
                    <a:pt x="1245" y="731"/>
                  </a:lnTo>
                  <a:lnTo>
                    <a:pt x="1247" y="729"/>
                  </a:lnTo>
                  <a:lnTo>
                    <a:pt x="1249" y="729"/>
                  </a:lnTo>
                  <a:lnTo>
                    <a:pt x="1249" y="729"/>
                  </a:lnTo>
                  <a:lnTo>
                    <a:pt x="1249" y="729"/>
                  </a:lnTo>
                  <a:lnTo>
                    <a:pt x="1249" y="729"/>
                  </a:lnTo>
                  <a:lnTo>
                    <a:pt x="1249" y="729"/>
                  </a:lnTo>
                  <a:lnTo>
                    <a:pt x="1252" y="729"/>
                  </a:lnTo>
                  <a:lnTo>
                    <a:pt x="1252" y="729"/>
                  </a:lnTo>
                  <a:lnTo>
                    <a:pt x="1254" y="729"/>
                  </a:lnTo>
                  <a:lnTo>
                    <a:pt x="1254" y="729"/>
                  </a:lnTo>
                  <a:lnTo>
                    <a:pt x="1254" y="729"/>
                  </a:lnTo>
                  <a:lnTo>
                    <a:pt x="1256" y="731"/>
                  </a:lnTo>
                  <a:lnTo>
                    <a:pt x="1256" y="731"/>
                  </a:lnTo>
                  <a:lnTo>
                    <a:pt x="1256" y="731"/>
                  </a:lnTo>
                  <a:lnTo>
                    <a:pt x="1259" y="729"/>
                  </a:lnTo>
                  <a:lnTo>
                    <a:pt x="1259" y="729"/>
                  </a:lnTo>
                  <a:lnTo>
                    <a:pt x="1259" y="729"/>
                  </a:lnTo>
                  <a:lnTo>
                    <a:pt x="1259" y="729"/>
                  </a:lnTo>
                  <a:lnTo>
                    <a:pt x="1259" y="729"/>
                  </a:lnTo>
                  <a:lnTo>
                    <a:pt x="1259" y="729"/>
                  </a:lnTo>
                  <a:lnTo>
                    <a:pt x="1256" y="727"/>
                  </a:lnTo>
                  <a:lnTo>
                    <a:pt x="1256" y="727"/>
                  </a:lnTo>
                  <a:lnTo>
                    <a:pt x="1256" y="727"/>
                  </a:lnTo>
                  <a:lnTo>
                    <a:pt x="1254" y="727"/>
                  </a:lnTo>
                  <a:lnTo>
                    <a:pt x="1254" y="727"/>
                  </a:lnTo>
                  <a:lnTo>
                    <a:pt x="1254" y="727"/>
                  </a:lnTo>
                  <a:lnTo>
                    <a:pt x="1254" y="724"/>
                  </a:lnTo>
                  <a:lnTo>
                    <a:pt x="1254" y="724"/>
                  </a:lnTo>
                  <a:lnTo>
                    <a:pt x="1254" y="724"/>
                  </a:lnTo>
                  <a:lnTo>
                    <a:pt x="1254" y="724"/>
                  </a:lnTo>
                  <a:lnTo>
                    <a:pt x="1256" y="724"/>
                  </a:lnTo>
                  <a:lnTo>
                    <a:pt x="1259" y="727"/>
                  </a:lnTo>
                  <a:lnTo>
                    <a:pt x="1259" y="727"/>
                  </a:lnTo>
                  <a:lnTo>
                    <a:pt x="1259" y="727"/>
                  </a:lnTo>
                  <a:lnTo>
                    <a:pt x="1259" y="724"/>
                  </a:lnTo>
                  <a:lnTo>
                    <a:pt x="1259" y="724"/>
                  </a:lnTo>
                  <a:lnTo>
                    <a:pt x="1261" y="724"/>
                  </a:lnTo>
                  <a:lnTo>
                    <a:pt x="1261" y="727"/>
                  </a:lnTo>
                  <a:lnTo>
                    <a:pt x="1261" y="727"/>
                  </a:lnTo>
                  <a:lnTo>
                    <a:pt x="1261" y="727"/>
                  </a:lnTo>
                  <a:lnTo>
                    <a:pt x="1261" y="727"/>
                  </a:lnTo>
                  <a:lnTo>
                    <a:pt x="1261" y="727"/>
                  </a:lnTo>
                  <a:lnTo>
                    <a:pt x="1261" y="727"/>
                  </a:lnTo>
                  <a:lnTo>
                    <a:pt x="1261" y="729"/>
                  </a:lnTo>
                  <a:lnTo>
                    <a:pt x="1261" y="729"/>
                  </a:lnTo>
                  <a:lnTo>
                    <a:pt x="1263" y="731"/>
                  </a:lnTo>
                  <a:lnTo>
                    <a:pt x="1263" y="729"/>
                  </a:lnTo>
                  <a:lnTo>
                    <a:pt x="1263" y="729"/>
                  </a:lnTo>
                  <a:lnTo>
                    <a:pt x="1266" y="727"/>
                  </a:lnTo>
                  <a:lnTo>
                    <a:pt x="1266" y="727"/>
                  </a:lnTo>
                  <a:lnTo>
                    <a:pt x="1263" y="724"/>
                  </a:lnTo>
                  <a:lnTo>
                    <a:pt x="1263" y="724"/>
                  </a:lnTo>
                  <a:lnTo>
                    <a:pt x="1263" y="724"/>
                  </a:lnTo>
                  <a:lnTo>
                    <a:pt x="1266" y="722"/>
                  </a:lnTo>
                  <a:lnTo>
                    <a:pt x="1266" y="722"/>
                  </a:lnTo>
                  <a:lnTo>
                    <a:pt x="1266" y="722"/>
                  </a:lnTo>
                  <a:lnTo>
                    <a:pt x="1268" y="719"/>
                  </a:lnTo>
                  <a:lnTo>
                    <a:pt x="1268" y="719"/>
                  </a:lnTo>
                  <a:lnTo>
                    <a:pt x="1268" y="719"/>
                  </a:lnTo>
                  <a:lnTo>
                    <a:pt x="1268" y="719"/>
                  </a:lnTo>
                  <a:lnTo>
                    <a:pt x="1268" y="717"/>
                  </a:lnTo>
                  <a:lnTo>
                    <a:pt x="1268" y="717"/>
                  </a:lnTo>
                  <a:lnTo>
                    <a:pt x="1271" y="717"/>
                  </a:lnTo>
                  <a:lnTo>
                    <a:pt x="1273" y="717"/>
                  </a:lnTo>
                  <a:lnTo>
                    <a:pt x="1273" y="717"/>
                  </a:lnTo>
                  <a:lnTo>
                    <a:pt x="1273" y="715"/>
                  </a:lnTo>
                  <a:lnTo>
                    <a:pt x="1273" y="715"/>
                  </a:lnTo>
                  <a:lnTo>
                    <a:pt x="1273" y="715"/>
                  </a:lnTo>
                  <a:lnTo>
                    <a:pt x="1273" y="715"/>
                  </a:lnTo>
                  <a:lnTo>
                    <a:pt x="1273" y="715"/>
                  </a:lnTo>
                  <a:lnTo>
                    <a:pt x="1273" y="712"/>
                  </a:lnTo>
                  <a:lnTo>
                    <a:pt x="1273" y="712"/>
                  </a:lnTo>
                  <a:lnTo>
                    <a:pt x="1273" y="712"/>
                  </a:lnTo>
                  <a:lnTo>
                    <a:pt x="1273" y="710"/>
                  </a:lnTo>
                  <a:lnTo>
                    <a:pt x="1271" y="710"/>
                  </a:lnTo>
                  <a:lnTo>
                    <a:pt x="1271" y="710"/>
                  </a:lnTo>
                  <a:lnTo>
                    <a:pt x="1271" y="710"/>
                  </a:lnTo>
                  <a:lnTo>
                    <a:pt x="1273" y="708"/>
                  </a:lnTo>
                  <a:lnTo>
                    <a:pt x="1275" y="705"/>
                  </a:lnTo>
                  <a:lnTo>
                    <a:pt x="1275" y="705"/>
                  </a:lnTo>
                  <a:lnTo>
                    <a:pt x="1275" y="708"/>
                  </a:lnTo>
                  <a:lnTo>
                    <a:pt x="1275" y="710"/>
                  </a:lnTo>
                  <a:lnTo>
                    <a:pt x="1275" y="710"/>
                  </a:lnTo>
                  <a:lnTo>
                    <a:pt x="1275" y="712"/>
                  </a:lnTo>
                  <a:lnTo>
                    <a:pt x="1275" y="712"/>
                  </a:lnTo>
                  <a:lnTo>
                    <a:pt x="1275" y="715"/>
                  </a:lnTo>
                  <a:lnTo>
                    <a:pt x="1275" y="715"/>
                  </a:lnTo>
                  <a:lnTo>
                    <a:pt x="1278" y="715"/>
                  </a:lnTo>
                  <a:lnTo>
                    <a:pt x="1278" y="712"/>
                  </a:lnTo>
                  <a:lnTo>
                    <a:pt x="1278" y="712"/>
                  </a:lnTo>
                  <a:lnTo>
                    <a:pt x="1278" y="710"/>
                  </a:lnTo>
                  <a:lnTo>
                    <a:pt x="1280" y="708"/>
                  </a:lnTo>
                  <a:lnTo>
                    <a:pt x="1280" y="708"/>
                  </a:lnTo>
                  <a:lnTo>
                    <a:pt x="1280" y="705"/>
                  </a:lnTo>
                  <a:lnTo>
                    <a:pt x="1282" y="701"/>
                  </a:lnTo>
                  <a:lnTo>
                    <a:pt x="1282" y="698"/>
                  </a:lnTo>
                  <a:lnTo>
                    <a:pt x="1285" y="698"/>
                  </a:lnTo>
                  <a:lnTo>
                    <a:pt x="1282" y="701"/>
                  </a:lnTo>
                  <a:lnTo>
                    <a:pt x="1282" y="701"/>
                  </a:lnTo>
                  <a:lnTo>
                    <a:pt x="1282" y="703"/>
                  </a:lnTo>
                  <a:lnTo>
                    <a:pt x="1282" y="703"/>
                  </a:lnTo>
                  <a:lnTo>
                    <a:pt x="1282" y="705"/>
                  </a:lnTo>
                  <a:lnTo>
                    <a:pt x="1282" y="705"/>
                  </a:lnTo>
                  <a:lnTo>
                    <a:pt x="1282" y="705"/>
                  </a:lnTo>
                  <a:lnTo>
                    <a:pt x="1282" y="705"/>
                  </a:lnTo>
                  <a:lnTo>
                    <a:pt x="1282" y="708"/>
                  </a:lnTo>
                  <a:lnTo>
                    <a:pt x="1282" y="708"/>
                  </a:lnTo>
                  <a:lnTo>
                    <a:pt x="1282" y="708"/>
                  </a:lnTo>
                  <a:lnTo>
                    <a:pt x="1280" y="708"/>
                  </a:lnTo>
                  <a:lnTo>
                    <a:pt x="1280" y="710"/>
                  </a:lnTo>
                  <a:lnTo>
                    <a:pt x="1280" y="710"/>
                  </a:lnTo>
                  <a:lnTo>
                    <a:pt x="1280" y="710"/>
                  </a:lnTo>
                  <a:lnTo>
                    <a:pt x="1280" y="710"/>
                  </a:lnTo>
                  <a:lnTo>
                    <a:pt x="1280" y="710"/>
                  </a:lnTo>
                  <a:lnTo>
                    <a:pt x="1280" y="712"/>
                  </a:lnTo>
                  <a:lnTo>
                    <a:pt x="1280" y="712"/>
                  </a:lnTo>
                  <a:lnTo>
                    <a:pt x="1280" y="712"/>
                  </a:lnTo>
                  <a:lnTo>
                    <a:pt x="1280" y="712"/>
                  </a:lnTo>
                  <a:lnTo>
                    <a:pt x="1280" y="712"/>
                  </a:lnTo>
                  <a:lnTo>
                    <a:pt x="1280" y="712"/>
                  </a:lnTo>
                  <a:lnTo>
                    <a:pt x="1280" y="712"/>
                  </a:lnTo>
                  <a:lnTo>
                    <a:pt x="1280" y="712"/>
                  </a:lnTo>
                  <a:lnTo>
                    <a:pt x="1280" y="712"/>
                  </a:lnTo>
                  <a:lnTo>
                    <a:pt x="1280" y="715"/>
                  </a:lnTo>
                  <a:lnTo>
                    <a:pt x="1280" y="715"/>
                  </a:lnTo>
                  <a:lnTo>
                    <a:pt x="1282" y="712"/>
                  </a:lnTo>
                  <a:lnTo>
                    <a:pt x="1282" y="712"/>
                  </a:lnTo>
                  <a:lnTo>
                    <a:pt x="1282" y="712"/>
                  </a:lnTo>
                  <a:lnTo>
                    <a:pt x="1285" y="712"/>
                  </a:lnTo>
                  <a:lnTo>
                    <a:pt x="1282" y="710"/>
                  </a:lnTo>
                  <a:lnTo>
                    <a:pt x="1285" y="710"/>
                  </a:lnTo>
                  <a:lnTo>
                    <a:pt x="1285" y="710"/>
                  </a:lnTo>
                  <a:lnTo>
                    <a:pt x="1285" y="708"/>
                  </a:lnTo>
                  <a:lnTo>
                    <a:pt x="1285" y="708"/>
                  </a:lnTo>
                  <a:lnTo>
                    <a:pt x="1285" y="708"/>
                  </a:lnTo>
                  <a:lnTo>
                    <a:pt x="1285" y="705"/>
                  </a:lnTo>
                  <a:lnTo>
                    <a:pt x="1285" y="705"/>
                  </a:lnTo>
                  <a:lnTo>
                    <a:pt x="1287" y="708"/>
                  </a:lnTo>
                  <a:lnTo>
                    <a:pt x="1287" y="708"/>
                  </a:lnTo>
                  <a:lnTo>
                    <a:pt x="1287" y="708"/>
                  </a:lnTo>
                  <a:lnTo>
                    <a:pt x="1287" y="708"/>
                  </a:lnTo>
                  <a:lnTo>
                    <a:pt x="1287" y="705"/>
                  </a:lnTo>
                  <a:lnTo>
                    <a:pt x="1287" y="705"/>
                  </a:lnTo>
                  <a:lnTo>
                    <a:pt x="1287" y="705"/>
                  </a:lnTo>
                  <a:lnTo>
                    <a:pt x="1287" y="703"/>
                  </a:lnTo>
                  <a:lnTo>
                    <a:pt x="1287" y="703"/>
                  </a:lnTo>
                  <a:lnTo>
                    <a:pt x="1287" y="703"/>
                  </a:lnTo>
                  <a:lnTo>
                    <a:pt x="1287" y="701"/>
                  </a:lnTo>
                  <a:lnTo>
                    <a:pt x="1287" y="701"/>
                  </a:lnTo>
                  <a:lnTo>
                    <a:pt x="1287" y="701"/>
                  </a:lnTo>
                  <a:lnTo>
                    <a:pt x="1287" y="701"/>
                  </a:lnTo>
                  <a:lnTo>
                    <a:pt x="1287" y="701"/>
                  </a:lnTo>
                  <a:lnTo>
                    <a:pt x="1287" y="701"/>
                  </a:lnTo>
                  <a:lnTo>
                    <a:pt x="1290" y="701"/>
                  </a:lnTo>
                  <a:lnTo>
                    <a:pt x="1290" y="703"/>
                  </a:lnTo>
                  <a:lnTo>
                    <a:pt x="1290" y="703"/>
                  </a:lnTo>
                  <a:lnTo>
                    <a:pt x="1290" y="703"/>
                  </a:lnTo>
                  <a:lnTo>
                    <a:pt x="1290" y="703"/>
                  </a:lnTo>
                  <a:lnTo>
                    <a:pt x="1292" y="701"/>
                  </a:lnTo>
                  <a:lnTo>
                    <a:pt x="1292" y="698"/>
                  </a:lnTo>
                  <a:lnTo>
                    <a:pt x="1292" y="698"/>
                  </a:lnTo>
                  <a:lnTo>
                    <a:pt x="1292" y="698"/>
                  </a:lnTo>
                  <a:lnTo>
                    <a:pt x="1292" y="698"/>
                  </a:lnTo>
                  <a:lnTo>
                    <a:pt x="1292" y="696"/>
                  </a:lnTo>
                  <a:lnTo>
                    <a:pt x="1292" y="696"/>
                  </a:lnTo>
                  <a:lnTo>
                    <a:pt x="1290" y="696"/>
                  </a:lnTo>
                  <a:lnTo>
                    <a:pt x="1290" y="693"/>
                  </a:lnTo>
                  <a:lnTo>
                    <a:pt x="1290" y="693"/>
                  </a:lnTo>
                  <a:lnTo>
                    <a:pt x="1290" y="693"/>
                  </a:lnTo>
                  <a:lnTo>
                    <a:pt x="1292" y="693"/>
                  </a:lnTo>
                  <a:lnTo>
                    <a:pt x="1292" y="693"/>
                  </a:lnTo>
                  <a:lnTo>
                    <a:pt x="1292" y="696"/>
                  </a:lnTo>
                  <a:lnTo>
                    <a:pt x="1294" y="696"/>
                  </a:lnTo>
                  <a:lnTo>
                    <a:pt x="1294" y="698"/>
                  </a:lnTo>
                  <a:lnTo>
                    <a:pt x="1297" y="698"/>
                  </a:lnTo>
                  <a:lnTo>
                    <a:pt x="1297" y="698"/>
                  </a:lnTo>
                  <a:lnTo>
                    <a:pt x="1297" y="698"/>
                  </a:lnTo>
                  <a:lnTo>
                    <a:pt x="1297" y="701"/>
                  </a:lnTo>
                  <a:lnTo>
                    <a:pt x="1297" y="701"/>
                  </a:lnTo>
                  <a:lnTo>
                    <a:pt x="1297" y="701"/>
                  </a:lnTo>
                  <a:lnTo>
                    <a:pt x="1297" y="701"/>
                  </a:lnTo>
                  <a:lnTo>
                    <a:pt x="1299" y="701"/>
                  </a:lnTo>
                  <a:lnTo>
                    <a:pt x="1299" y="701"/>
                  </a:lnTo>
                  <a:lnTo>
                    <a:pt x="1299" y="701"/>
                  </a:lnTo>
                  <a:lnTo>
                    <a:pt x="1299" y="698"/>
                  </a:lnTo>
                  <a:lnTo>
                    <a:pt x="1297" y="693"/>
                  </a:lnTo>
                  <a:lnTo>
                    <a:pt x="1297" y="693"/>
                  </a:lnTo>
                  <a:lnTo>
                    <a:pt x="1294" y="691"/>
                  </a:lnTo>
                  <a:lnTo>
                    <a:pt x="1294" y="691"/>
                  </a:lnTo>
                  <a:lnTo>
                    <a:pt x="1294" y="691"/>
                  </a:lnTo>
                  <a:lnTo>
                    <a:pt x="1294" y="689"/>
                  </a:lnTo>
                  <a:lnTo>
                    <a:pt x="1294" y="689"/>
                  </a:lnTo>
                  <a:lnTo>
                    <a:pt x="1297" y="691"/>
                  </a:lnTo>
                  <a:lnTo>
                    <a:pt x="1297" y="691"/>
                  </a:lnTo>
                  <a:lnTo>
                    <a:pt x="1297" y="691"/>
                  </a:lnTo>
                  <a:lnTo>
                    <a:pt x="1297" y="689"/>
                  </a:lnTo>
                  <a:lnTo>
                    <a:pt x="1297" y="686"/>
                  </a:lnTo>
                  <a:lnTo>
                    <a:pt x="1297" y="684"/>
                  </a:lnTo>
                  <a:lnTo>
                    <a:pt x="1297" y="684"/>
                  </a:lnTo>
                  <a:lnTo>
                    <a:pt x="1299" y="684"/>
                  </a:lnTo>
                  <a:lnTo>
                    <a:pt x="1299" y="684"/>
                  </a:lnTo>
                  <a:lnTo>
                    <a:pt x="1301" y="686"/>
                  </a:lnTo>
                  <a:lnTo>
                    <a:pt x="1301" y="686"/>
                  </a:lnTo>
                  <a:lnTo>
                    <a:pt x="1301" y="689"/>
                  </a:lnTo>
                  <a:lnTo>
                    <a:pt x="1301" y="691"/>
                  </a:lnTo>
                  <a:lnTo>
                    <a:pt x="1299" y="691"/>
                  </a:lnTo>
                  <a:lnTo>
                    <a:pt x="1299" y="691"/>
                  </a:lnTo>
                  <a:lnTo>
                    <a:pt x="1301" y="693"/>
                  </a:lnTo>
                  <a:lnTo>
                    <a:pt x="1301" y="693"/>
                  </a:lnTo>
                  <a:lnTo>
                    <a:pt x="1301" y="693"/>
                  </a:lnTo>
                  <a:lnTo>
                    <a:pt x="1301" y="693"/>
                  </a:lnTo>
                  <a:lnTo>
                    <a:pt x="1301" y="693"/>
                  </a:lnTo>
                  <a:lnTo>
                    <a:pt x="1301" y="693"/>
                  </a:lnTo>
                  <a:lnTo>
                    <a:pt x="1301" y="693"/>
                  </a:lnTo>
                  <a:lnTo>
                    <a:pt x="1301" y="696"/>
                  </a:lnTo>
                  <a:lnTo>
                    <a:pt x="1304" y="696"/>
                  </a:lnTo>
                  <a:lnTo>
                    <a:pt x="1304" y="696"/>
                  </a:lnTo>
                  <a:lnTo>
                    <a:pt x="1304" y="698"/>
                  </a:lnTo>
                  <a:lnTo>
                    <a:pt x="1304" y="698"/>
                  </a:lnTo>
                  <a:lnTo>
                    <a:pt x="1304" y="698"/>
                  </a:lnTo>
                  <a:lnTo>
                    <a:pt x="1304" y="696"/>
                  </a:lnTo>
                  <a:lnTo>
                    <a:pt x="1304" y="696"/>
                  </a:lnTo>
                  <a:lnTo>
                    <a:pt x="1304" y="696"/>
                  </a:lnTo>
                  <a:lnTo>
                    <a:pt x="1304" y="696"/>
                  </a:lnTo>
                  <a:lnTo>
                    <a:pt x="1304" y="693"/>
                  </a:lnTo>
                  <a:lnTo>
                    <a:pt x="1304" y="693"/>
                  </a:lnTo>
                  <a:lnTo>
                    <a:pt x="1304" y="693"/>
                  </a:lnTo>
                  <a:lnTo>
                    <a:pt x="1304" y="693"/>
                  </a:lnTo>
                  <a:lnTo>
                    <a:pt x="1304" y="693"/>
                  </a:lnTo>
                  <a:lnTo>
                    <a:pt x="1304" y="693"/>
                  </a:lnTo>
                  <a:lnTo>
                    <a:pt x="1301" y="693"/>
                  </a:lnTo>
                  <a:lnTo>
                    <a:pt x="1301" y="691"/>
                  </a:lnTo>
                  <a:lnTo>
                    <a:pt x="1301" y="691"/>
                  </a:lnTo>
                  <a:lnTo>
                    <a:pt x="1301" y="691"/>
                  </a:lnTo>
                  <a:lnTo>
                    <a:pt x="1301" y="691"/>
                  </a:lnTo>
                  <a:lnTo>
                    <a:pt x="1301" y="689"/>
                  </a:lnTo>
                  <a:lnTo>
                    <a:pt x="1301" y="686"/>
                  </a:lnTo>
                  <a:lnTo>
                    <a:pt x="1304" y="686"/>
                  </a:lnTo>
                  <a:lnTo>
                    <a:pt x="1304" y="686"/>
                  </a:lnTo>
                  <a:lnTo>
                    <a:pt x="1304" y="684"/>
                  </a:lnTo>
                  <a:lnTo>
                    <a:pt x="1304" y="684"/>
                  </a:lnTo>
                  <a:lnTo>
                    <a:pt x="1304" y="684"/>
                  </a:lnTo>
                  <a:lnTo>
                    <a:pt x="1306" y="684"/>
                  </a:lnTo>
                  <a:lnTo>
                    <a:pt x="1306" y="684"/>
                  </a:lnTo>
                  <a:lnTo>
                    <a:pt x="1306" y="684"/>
                  </a:lnTo>
                  <a:lnTo>
                    <a:pt x="1306" y="684"/>
                  </a:lnTo>
                  <a:lnTo>
                    <a:pt x="1306" y="682"/>
                  </a:lnTo>
                  <a:lnTo>
                    <a:pt x="1306" y="682"/>
                  </a:lnTo>
                  <a:lnTo>
                    <a:pt x="1306" y="682"/>
                  </a:lnTo>
                  <a:lnTo>
                    <a:pt x="1306" y="682"/>
                  </a:lnTo>
                  <a:lnTo>
                    <a:pt x="1308" y="679"/>
                  </a:lnTo>
                  <a:lnTo>
                    <a:pt x="1306" y="679"/>
                  </a:lnTo>
                  <a:lnTo>
                    <a:pt x="1306" y="679"/>
                  </a:lnTo>
                  <a:lnTo>
                    <a:pt x="1306" y="677"/>
                  </a:lnTo>
                  <a:lnTo>
                    <a:pt x="1306" y="677"/>
                  </a:lnTo>
                  <a:lnTo>
                    <a:pt x="1306" y="675"/>
                  </a:lnTo>
                  <a:lnTo>
                    <a:pt x="1306" y="675"/>
                  </a:lnTo>
                  <a:lnTo>
                    <a:pt x="1306" y="672"/>
                  </a:lnTo>
                  <a:lnTo>
                    <a:pt x="1306" y="672"/>
                  </a:lnTo>
                  <a:lnTo>
                    <a:pt x="1308" y="672"/>
                  </a:lnTo>
                  <a:lnTo>
                    <a:pt x="1308" y="672"/>
                  </a:lnTo>
                  <a:lnTo>
                    <a:pt x="1308" y="675"/>
                  </a:lnTo>
                  <a:lnTo>
                    <a:pt x="1308" y="679"/>
                  </a:lnTo>
                  <a:lnTo>
                    <a:pt x="1311" y="679"/>
                  </a:lnTo>
                  <a:lnTo>
                    <a:pt x="1311" y="679"/>
                  </a:lnTo>
                  <a:lnTo>
                    <a:pt x="1311" y="679"/>
                  </a:lnTo>
                  <a:lnTo>
                    <a:pt x="1311" y="679"/>
                  </a:lnTo>
                  <a:lnTo>
                    <a:pt x="1311" y="679"/>
                  </a:lnTo>
                  <a:lnTo>
                    <a:pt x="1308" y="679"/>
                  </a:lnTo>
                  <a:lnTo>
                    <a:pt x="1308" y="682"/>
                  </a:lnTo>
                  <a:lnTo>
                    <a:pt x="1311" y="682"/>
                  </a:lnTo>
                  <a:lnTo>
                    <a:pt x="1311" y="682"/>
                  </a:lnTo>
                  <a:lnTo>
                    <a:pt x="1311" y="682"/>
                  </a:lnTo>
                  <a:lnTo>
                    <a:pt x="1311" y="682"/>
                  </a:lnTo>
                  <a:lnTo>
                    <a:pt x="1311" y="684"/>
                  </a:lnTo>
                  <a:lnTo>
                    <a:pt x="1311" y="684"/>
                  </a:lnTo>
                  <a:lnTo>
                    <a:pt x="1311" y="686"/>
                  </a:lnTo>
                  <a:lnTo>
                    <a:pt x="1311" y="686"/>
                  </a:lnTo>
                  <a:lnTo>
                    <a:pt x="1311" y="686"/>
                  </a:lnTo>
                  <a:lnTo>
                    <a:pt x="1313" y="686"/>
                  </a:lnTo>
                  <a:lnTo>
                    <a:pt x="1313" y="686"/>
                  </a:lnTo>
                  <a:lnTo>
                    <a:pt x="1313" y="684"/>
                  </a:lnTo>
                  <a:lnTo>
                    <a:pt x="1313" y="684"/>
                  </a:lnTo>
                  <a:lnTo>
                    <a:pt x="1313" y="684"/>
                  </a:lnTo>
                  <a:lnTo>
                    <a:pt x="1313" y="682"/>
                  </a:lnTo>
                  <a:lnTo>
                    <a:pt x="1313" y="682"/>
                  </a:lnTo>
                  <a:lnTo>
                    <a:pt x="1313" y="682"/>
                  </a:lnTo>
                  <a:lnTo>
                    <a:pt x="1313" y="682"/>
                  </a:lnTo>
                  <a:lnTo>
                    <a:pt x="1313" y="679"/>
                  </a:lnTo>
                  <a:lnTo>
                    <a:pt x="1313" y="679"/>
                  </a:lnTo>
                  <a:lnTo>
                    <a:pt x="1313" y="679"/>
                  </a:lnTo>
                  <a:lnTo>
                    <a:pt x="1316" y="677"/>
                  </a:lnTo>
                  <a:lnTo>
                    <a:pt x="1316" y="677"/>
                  </a:lnTo>
                  <a:lnTo>
                    <a:pt x="1318" y="677"/>
                  </a:lnTo>
                  <a:lnTo>
                    <a:pt x="1318" y="677"/>
                  </a:lnTo>
                  <a:lnTo>
                    <a:pt x="1318" y="677"/>
                  </a:lnTo>
                  <a:lnTo>
                    <a:pt x="1316" y="679"/>
                  </a:lnTo>
                  <a:lnTo>
                    <a:pt x="1316" y="679"/>
                  </a:lnTo>
                  <a:lnTo>
                    <a:pt x="1316" y="682"/>
                  </a:lnTo>
                  <a:lnTo>
                    <a:pt x="1318" y="682"/>
                  </a:lnTo>
                  <a:lnTo>
                    <a:pt x="1318" y="679"/>
                  </a:lnTo>
                  <a:lnTo>
                    <a:pt x="1318" y="682"/>
                  </a:lnTo>
                  <a:lnTo>
                    <a:pt x="1320" y="682"/>
                  </a:lnTo>
                  <a:lnTo>
                    <a:pt x="1320" y="682"/>
                  </a:lnTo>
                  <a:lnTo>
                    <a:pt x="1323" y="682"/>
                  </a:lnTo>
                  <a:lnTo>
                    <a:pt x="1323" y="682"/>
                  </a:lnTo>
                  <a:lnTo>
                    <a:pt x="1323" y="682"/>
                  </a:lnTo>
                  <a:lnTo>
                    <a:pt x="1325" y="682"/>
                  </a:lnTo>
                  <a:lnTo>
                    <a:pt x="1325" y="682"/>
                  </a:lnTo>
                  <a:lnTo>
                    <a:pt x="1327" y="682"/>
                  </a:lnTo>
                  <a:lnTo>
                    <a:pt x="1327" y="682"/>
                  </a:lnTo>
                  <a:lnTo>
                    <a:pt x="1327" y="682"/>
                  </a:lnTo>
                  <a:lnTo>
                    <a:pt x="1327" y="682"/>
                  </a:lnTo>
                  <a:lnTo>
                    <a:pt x="1330" y="682"/>
                  </a:lnTo>
                  <a:lnTo>
                    <a:pt x="1330" y="682"/>
                  </a:lnTo>
                  <a:lnTo>
                    <a:pt x="1330" y="682"/>
                  </a:lnTo>
                  <a:lnTo>
                    <a:pt x="1330" y="682"/>
                  </a:lnTo>
                  <a:lnTo>
                    <a:pt x="1330" y="682"/>
                  </a:lnTo>
                  <a:lnTo>
                    <a:pt x="1330" y="682"/>
                  </a:lnTo>
                  <a:lnTo>
                    <a:pt x="1330" y="682"/>
                  </a:lnTo>
                  <a:lnTo>
                    <a:pt x="1330" y="684"/>
                  </a:lnTo>
                  <a:lnTo>
                    <a:pt x="1330" y="684"/>
                  </a:lnTo>
                  <a:lnTo>
                    <a:pt x="1332" y="682"/>
                  </a:lnTo>
                  <a:lnTo>
                    <a:pt x="1332" y="679"/>
                  </a:lnTo>
                  <a:lnTo>
                    <a:pt x="1332" y="679"/>
                  </a:lnTo>
                  <a:lnTo>
                    <a:pt x="1332" y="679"/>
                  </a:lnTo>
                  <a:lnTo>
                    <a:pt x="1332" y="679"/>
                  </a:lnTo>
                  <a:lnTo>
                    <a:pt x="1332" y="677"/>
                  </a:lnTo>
                  <a:lnTo>
                    <a:pt x="1332" y="677"/>
                  </a:lnTo>
                  <a:lnTo>
                    <a:pt x="1334" y="677"/>
                  </a:lnTo>
                  <a:lnTo>
                    <a:pt x="1334" y="677"/>
                  </a:lnTo>
                  <a:lnTo>
                    <a:pt x="1334" y="679"/>
                  </a:lnTo>
                  <a:lnTo>
                    <a:pt x="1337" y="682"/>
                  </a:lnTo>
                  <a:lnTo>
                    <a:pt x="1337" y="679"/>
                  </a:lnTo>
                  <a:lnTo>
                    <a:pt x="1337" y="679"/>
                  </a:lnTo>
                  <a:lnTo>
                    <a:pt x="1337" y="677"/>
                  </a:lnTo>
                  <a:lnTo>
                    <a:pt x="1337" y="677"/>
                  </a:lnTo>
                  <a:lnTo>
                    <a:pt x="1337" y="677"/>
                  </a:lnTo>
                  <a:lnTo>
                    <a:pt x="1337" y="677"/>
                  </a:lnTo>
                  <a:lnTo>
                    <a:pt x="1337" y="677"/>
                  </a:lnTo>
                  <a:lnTo>
                    <a:pt x="1337" y="677"/>
                  </a:lnTo>
                  <a:lnTo>
                    <a:pt x="1337" y="677"/>
                  </a:lnTo>
                  <a:lnTo>
                    <a:pt x="1337" y="675"/>
                  </a:lnTo>
                  <a:lnTo>
                    <a:pt x="1337" y="675"/>
                  </a:lnTo>
                  <a:lnTo>
                    <a:pt x="1337" y="672"/>
                  </a:lnTo>
                  <a:lnTo>
                    <a:pt x="1337" y="670"/>
                  </a:lnTo>
                  <a:lnTo>
                    <a:pt x="1339" y="667"/>
                  </a:lnTo>
                  <a:lnTo>
                    <a:pt x="1339" y="667"/>
                  </a:lnTo>
                  <a:lnTo>
                    <a:pt x="1339" y="667"/>
                  </a:lnTo>
                  <a:lnTo>
                    <a:pt x="1339" y="667"/>
                  </a:lnTo>
                  <a:lnTo>
                    <a:pt x="1339" y="670"/>
                  </a:lnTo>
                  <a:lnTo>
                    <a:pt x="1339" y="670"/>
                  </a:lnTo>
                  <a:lnTo>
                    <a:pt x="1342" y="670"/>
                  </a:lnTo>
                  <a:lnTo>
                    <a:pt x="1344" y="670"/>
                  </a:lnTo>
                  <a:lnTo>
                    <a:pt x="1344" y="667"/>
                  </a:lnTo>
                  <a:lnTo>
                    <a:pt x="1344" y="665"/>
                  </a:lnTo>
                  <a:lnTo>
                    <a:pt x="1344" y="665"/>
                  </a:lnTo>
                  <a:lnTo>
                    <a:pt x="1344" y="663"/>
                  </a:lnTo>
                  <a:lnTo>
                    <a:pt x="1344" y="663"/>
                  </a:lnTo>
                  <a:lnTo>
                    <a:pt x="1344" y="663"/>
                  </a:lnTo>
                  <a:lnTo>
                    <a:pt x="1344" y="663"/>
                  </a:lnTo>
                  <a:lnTo>
                    <a:pt x="1344" y="663"/>
                  </a:lnTo>
                  <a:lnTo>
                    <a:pt x="1344" y="665"/>
                  </a:lnTo>
                  <a:lnTo>
                    <a:pt x="1342" y="667"/>
                  </a:lnTo>
                  <a:lnTo>
                    <a:pt x="1342" y="667"/>
                  </a:lnTo>
                  <a:lnTo>
                    <a:pt x="1342" y="665"/>
                  </a:lnTo>
                  <a:lnTo>
                    <a:pt x="1342" y="665"/>
                  </a:lnTo>
                  <a:lnTo>
                    <a:pt x="1342" y="665"/>
                  </a:lnTo>
                  <a:lnTo>
                    <a:pt x="1342" y="665"/>
                  </a:lnTo>
                  <a:lnTo>
                    <a:pt x="1342" y="663"/>
                  </a:lnTo>
                  <a:lnTo>
                    <a:pt x="1339" y="663"/>
                  </a:lnTo>
                  <a:lnTo>
                    <a:pt x="1342" y="663"/>
                  </a:lnTo>
                  <a:lnTo>
                    <a:pt x="1342" y="663"/>
                  </a:lnTo>
                  <a:lnTo>
                    <a:pt x="1342" y="663"/>
                  </a:lnTo>
                  <a:lnTo>
                    <a:pt x="1342" y="663"/>
                  </a:lnTo>
                  <a:lnTo>
                    <a:pt x="1339" y="663"/>
                  </a:lnTo>
                  <a:lnTo>
                    <a:pt x="1339" y="665"/>
                  </a:lnTo>
                  <a:lnTo>
                    <a:pt x="1337" y="665"/>
                  </a:lnTo>
                  <a:lnTo>
                    <a:pt x="1337" y="665"/>
                  </a:lnTo>
                  <a:lnTo>
                    <a:pt x="1337" y="667"/>
                  </a:lnTo>
                  <a:lnTo>
                    <a:pt x="1334" y="667"/>
                  </a:lnTo>
                  <a:lnTo>
                    <a:pt x="1334" y="665"/>
                  </a:lnTo>
                  <a:lnTo>
                    <a:pt x="1337" y="665"/>
                  </a:lnTo>
                  <a:lnTo>
                    <a:pt x="1337" y="665"/>
                  </a:lnTo>
                  <a:lnTo>
                    <a:pt x="1337" y="665"/>
                  </a:lnTo>
                  <a:lnTo>
                    <a:pt x="1337" y="665"/>
                  </a:lnTo>
                  <a:lnTo>
                    <a:pt x="1337" y="663"/>
                  </a:lnTo>
                  <a:lnTo>
                    <a:pt x="1337" y="663"/>
                  </a:lnTo>
                  <a:lnTo>
                    <a:pt x="1337" y="663"/>
                  </a:lnTo>
                  <a:lnTo>
                    <a:pt x="1337" y="663"/>
                  </a:lnTo>
                  <a:lnTo>
                    <a:pt x="1337" y="660"/>
                  </a:lnTo>
                  <a:lnTo>
                    <a:pt x="1337" y="660"/>
                  </a:lnTo>
                  <a:lnTo>
                    <a:pt x="1337" y="660"/>
                  </a:lnTo>
                  <a:lnTo>
                    <a:pt x="1337" y="660"/>
                  </a:lnTo>
                  <a:lnTo>
                    <a:pt x="1337" y="663"/>
                  </a:lnTo>
                  <a:lnTo>
                    <a:pt x="1337" y="663"/>
                  </a:lnTo>
                  <a:lnTo>
                    <a:pt x="1339" y="663"/>
                  </a:lnTo>
                  <a:lnTo>
                    <a:pt x="1339" y="660"/>
                  </a:lnTo>
                  <a:lnTo>
                    <a:pt x="1339" y="660"/>
                  </a:lnTo>
                  <a:lnTo>
                    <a:pt x="1342" y="660"/>
                  </a:lnTo>
                  <a:lnTo>
                    <a:pt x="1342" y="658"/>
                  </a:lnTo>
                  <a:lnTo>
                    <a:pt x="1342" y="656"/>
                  </a:lnTo>
                  <a:lnTo>
                    <a:pt x="1342" y="656"/>
                  </a:lnTo>
                  <a:lnTo>
                    <a:pt x="1339" y="656"/>
                  </a:lnTo>
                  <a:lnTo>
                    <a:pt x="1339" y="656"/>
                  </a:lnTo>
                  <a:lnTo>
                    <a:pt x="1339" y="656"/>
                  </a:lnTo>
                  <a:lnTo>
                    <a:pt x="1339" y="656"/>
                  </a:lnTo>
                  <a:lnTo>
                    <a:pt x="1339" y="653"/>
                  </a:lnTo>
                  <a:lnTo>
                    <a:pt x="1342" y="656"/>
                  </a:lnTo>
                  <a:lnTo>
                    <a:pt x="1342" y="656"/>
                  </a:lnTo>
                  <a:lnTo>
                    <a:pt x="1342" y="656"/>
                  </a:lnTo>
                  <a:lnTo>
                    <a:pt x="1342" y="656"/>
                  </a:lnTo>
                  <a:lnTo>
                    <a:pt x="1344" y="656"/>
                  </a:lnTo>
                  <a:lnTo>
                    <a:pt x="1344" y="656"/>
                  </a:lnTo>
                  <a:lnTo>
                    <a:pt x="1344" y="653"/>
                  </a:lnTo>
                  <a:lnTo>
                    <a:pt x="1342" y="653"/>
                  </a:lnTo>
                  <a:lnTo>
                    <a:pt x="1342" y="653"/>
                  </a:lnTo>
                  <a:lnTo>
                    <a:pt x="1342" y="653"/>
                  </a:lnTo>
                  <a:lnTo>
                    <a:pt x="1344" y="653"/>
                  </a:lnTo>
                  <a:lnTo>
                    <a:pt x="1344" y="653"/>
                  </a:lnTo>
                  <a:lnTo>
                    <a:pt x="1344" y="651"/>
                  </a:lnTo>
                  <a:lnTo>
                    <a:pt x="1344" y="651"/>
                  </a:lnTo>
                  <a:lnTo>
                    <a:pt x="1346" y="653"/>
                  </a:lnTo>
                  <a:lnTo>
                    <a:pt x="1346" y="653"/>
                  </a:lnTo>
                  <a:lnTo>
                    <a:pt x="1346" y="653"/>
                  </a:lnTo>
                  <a:lnTo>
                    <a:pt x="1346" y="651"/>
                  </a:lnTo>
                  <a:lnTo>
                    <a:pt x="1346" y="651"/>
                  </a:lnTo>
                  <a:lnTo>
                    <a:pt x="1349" y="651"/>
                  </a:lnTo>
                  <a:lnTo>
                    <a:pt x="1349" y="651"/>
                  </a:lnTo>
                  <a:lnTo>
                    <a:pt x="1349" y="648"/>
                  </a:lnTo>
                  <a:lnTo>
                    <a:pt x="1349" y="648"/>
                  </a:lnTo>
                  <a:lnTo>
                    <a:pt x="1349" y="648"/>
                  </a:lnTo>
                  <a:lnTo>
                    <a:pt x="1346" y="648"/>
                  </a:lnTo>
                  <a:lnTo>
                    <a:pt x="1346" y="648"/>
                  </a:lnTo>
                  <a:lnTo>
                    <a:pt x="1346" y="648"/>
                  </a:lnTo>
                  <a:lnTo>
                    <a:pt x="1346" y="648"/>
                  </a:lnTo>
                  <a:lnTo>
                    <a:pt x="1349" y="646"/>
                  </a:lnTo>
                  <a:lnTo>
                    <a:pt x="1349" y="646"/>
                  </a:lnTo>
                  <a:lnTo>
                    <a:pt x="1349" y="646"/>
                  </a:lnTo>
                  <a:lnTo>
                    <a:pt x="1346" y="646"/>
                  </a:lnTo>
                  <a:lnTo>
                    <a:pt x="1346" y="646"/>
                  </a:lnTo>
                  <a:lnTo>
                    <a:pt x="1346" y="646"/>
                  </a:lnTo>
                  <a:lnTo>
                    <a:pt x="1346" y="644"/>
                  </a:lnTo>
                  <a:lnTo>
                    <a:pt x="1346" y="644"/>
                  </a:lnTo>
                  <a:lnTo>
                    <a:pt x="1346" y="644"/>
                  </a:lnTo>
                  <a:lnTo>
                    <a:pt x="1346" y="644"/>
                  </a:lnTo>
                  <a:lnTo>
                    <a:pt x="1346" y="644"/>
                  </a:lnTo>
                  <a:lnTo>
                    <a:pt x="1344" y="644"/>
                  </a:lnTo>
                  <a:lnTo>
                    <a:pt x="1344" y="644"/>
                  </a:lnTo>
                  <a:lnTo>
                    <a:pt x="1344" y="641"/>
                  </a:lnTo>
                  <a:lnTo>
                    <a:pt x="1344" y="641"/>
                  </a:lnTo>
                  <a:lnTo>
                    <a:pt x="1344" y="641"/>
                  </a:lnTo>
                  <a:lnTo>
                    <a:pt x="1344" y="641"/>
                  </a:lnTo>
                  <a:lnTo>
                    <a:pt x="1344" y="641"/>
                  </a:lnTo>
                  <a:lnTo>
                    <a:pt x="1342" y="641"/>
                  </a:lnTo>
                  <a:lnTo>
                    <a:pt x="1342" y="641"/>
                  </a:lnTo>
                  <a:lnTo>
                    <a:pt x="1342" y="644"/>
                  </a:lnTo>
                  <a:lnTo>
                    <a:pt x="1342" y="646"/>
                  </a:lnTo>
                  <a:lnTo>
                    <a:pt x="1342" y="646"/>
                  </a:lnTo>
                  <a:lnTo>
                    <a:pt x="1342" y="646"/>
                  </a:lnTo>
                  <a:lnTo>
                    <a:pt x="1342" y="646"/>
                  </a:lnTo>
                  <a:lnTo>
                    <a:pt x="1342" y="646"/>
                  </a:lnTo>
                  <a:lnTo>
                    <a:pt x="1342" y="644"/>
                  </a:lnTo>
                  <a:lnTo>
                    <a:pt x="1342" y="644"/>
                  </a:lnTo>
                  <a:lnTo>
                    <a:pt x="1342" y="644"/>
                  </a:lnTo>
                  <a:lnTo>
                    <a:pt x="1342" y="644"/>
                  </a:lnTo>
                  <a:lnTo>
                    <a:pt x="1339" y="644"/>
                  </a:lnTo>
                  <a:lnTo>
                    <a:pt x="1339" y="646"/>
                  </a:lnTo>
                  <a:lnTo>
                    <a:pt x="1339" y="646"/>
                  </a:lnTo>
                  <a:lnTo>
                    <a:pt x="1339" y="646"/>
                  </a:lnTo>
                  <a:lnTo>
                    <a:pt x="1339" y="646"/>
                  </a:lnTo>
                  <a:lnTo>
                    <a:pt x="1339" y="646"/>
                  </a:lnTo>
                  <a:lnTo>
                    <a:pt x="1339" y="646"/>
                  </a:lnTo>
                  <a:lnTo>
                    <a:pt x="1339" y="646"/>
                  </a:lnTo>
                  <a:lnTo>
                    <a:pt x="1339" y="646"/>
                  </a:lnTo>
                  <a:lnTo>
                    <a:pt x="1339" y="648"/>
                  </a:lnTo>
                  <a:lnTo>
                    <a:pt x="1339" y="648"/>
                  </a:lnTo>
                  <a:lnTo>
                    <a:pt x="1339" y="648"/>
                  </a:lnTo>
                  <a:lnTo>
                    <a:pt x="1339" y="651"/>
                  </a:lnTo>
                  <a:lnTo>
                    <a:pt x="1339" y="651"/>
                  </a:lnTo>
                  <a:lnTo>
                    <a:pt x="1339" y="648"/>
                  </a:lnTo>
                  <a:lnTo>
                    <a:pt x="1339" y="648"/>
                  </a:lnTo>
                  <a:lnTo>
                    <a:pt x="1337" y="648"/>
                  </a:lnTo>
                  <a:lnTo>
                    <a:pt x="1337" y="648"/>
                  </a:lnTo>
                  <a:lnTo>
                    <a:pt x="1337" y="648"/>
                  </a:lnTo>
                  <a:lnTo>
                    <a:pt x="1337" y="648"/>
                  </a:lnTo>
                  <a:lnTo>
                    <a:pt x="1337" y="648"/>
                  </a:lnTo>
                  <a:lnTo>
                    <a:pt x="1337" y="646"/>
                  </a:lnTo>
                  <a:lnTo>
                    <a:pt x="1337" y="646"/>
                  </a:lnTo>
                  <a:lnTo>
                    <a:pt x="1334" y="648"/>
                  </a:lnTo>
                  <a:lnTo>
                    <a:pt x="1334" y="646"/>
                  </a:lnTo>
                  <a:lnTo>
                    <a:pt x="1334" y="646"/>
                  </a:lnTo>
                  <a:lnTo>
                    <a:pt x="1334" y="646"/>
                  </a:lnTo>
                  <a:lnTo>
                    <a:pt x="1334" y="646"/>
                  </a:lnTo>
                  <a:lnTo>
                    <a:pt x="1334" y="646"/>
                  </a:lnTo>
                  <a:lnTo>
                    <a:pt x="1332" y="646"/>
                  </a:lnTo>
                  <a:lnTo>
                    <a:pt x="1332" y="646"/>
                  </a:lnTo>
                  <a:lnTo>
                    <a:pt x="1330" y="648"/>
                  </a:lnTo>
                  <a:lnTo>
                    <a:pt x="1327" y="648"/>
                  </a:lnTo>
                  <a:lnTo>
                    <a:pt x="1327" y="651"/>
                  </a:lnTo>
                  <a:lnTo>
                    <a:pt x="1327" y="651"/>
                  </a:lnTo>
                  <a:lnTo>
                    <a:pt x="1327" y="651"/>
                  </a:lnTo>
                  <a:lnTo>
                    <a:pt x="1327" y="651"/>
                  </a:lnTo>
                  <a:lnTo>
                    <a:pt x="1327" y="648"/>
                  </a:lnTo>
                  <a:lnTo>
                    <a:pt x="1327" y="648"/>
                  </a:lnTo>
                  <a:lnTo>
                    <a:pt x="1330" y="646"/>
                  </a:lnTo>
                  <a:lnTo>
                    <a:pt x="1330" y="644"/>
                  </a:lnTo>
                  <a:lnTo>
                    <a:pt x="1332" y="644"/>
                  </a:lnTo>
                  <a:lnTo>
                    <a:pt x="1332" y="641"/>
                  </a:lnTo>
                  <a:lnTo>
                    <a:pt x="1332" y="644"/>
                  </a:lnTo>
                  <a:lnTo>
                    <a:pt x="1334" y="644"/>
                  </a:lnTo>
                  <a:lnTo>
                    <a:pt x="1334" y="644"/>
                  </a:lnTo>
                  <a:lnTo>
                    <a:pt x="1334" y="644"/>
                  </a:lnTo>
                  <a:lnTo>
                    <a:pt x="1334" y="644"/>
                  </a:lnTo>
                  <a:lnTo>
                    <a:pt x="1334" y="644"/>
                  </a:lnTo>
                  <a:lnTo>
                    <a:pt x="1337" y="646"/>
                  </a:lnTo>
                  <a:lnTo>
                    <a:pt x="1337" y="644"/>
                  </a:lnTo>
                  <a:lnTo>
                    <a:pt x="1339" y="641"/>
                  </a:lnTo>
                  <a:lnTo>
                    <a:pt x="1339" y="641"/>
                  </a:lnTo>
                  <a:lnTo>
                    <a:pt x="1339" y="641"/>
                  </a:lnTo>
                  <a:lnTo>
                    <a:pt x="1339" y="639"/>
                  </a:lnTo>
                  <a:lnTo>
                    <a:pt x="1339" y="639"/>
                  </a:lnTo>
                  <a:lnTo>
                    <a:pt x="1339" y="639"/>
                  </a:lnTo>
                  <a:lnTo>
                    <a:pt x="1339" y="639"/>
                  </a:lnTo>
                  <a:lnTo>
                    <a:pt x="1339" y="639"/>
                  </a:lnTo>
                  <a:lnTo>
                    <a:pt x="1339" y="637"/>
                  </a:lnTo>
                  <a:lnTo>
                    <a:pt x="1339" y="637"/>
                  </a:lnTo>
                  <a:lnTo>
                    <a:pt x="1339" y="637"/>
                  </a:lnTo>
                  <a:lnTo>
                    <a:pt x="1339" y="637"/>
                  </a:lnTo>
                  <a:lnTo>
                    <a:pt x="1337" y="634"/>
                  </a:lnTo>
                  <a:lnTo>
                    <a:pt x="1337" y="632"/>
                  </a:lnTo>
                  <a:lnTo>
                    <a:pt x="1337" y="632"/>
                  </a:lnTo>
                  <a:lnTo>
                    <a:pt x="1339" y="632"/>
                  </a:lnTo>
                  <a:lnTo>
                    <a:pt x="1339" y="632"/>
                  </a:lnTo>
                  <a:lnTo>
                    <a:pt x="1337" y="632"/>
                  </a:lnTo>
                  <a:lnTo>
                    <a:pt x="1337" y="634"/>
                  </a:lnTo>
                  <a:lnTo>
                    <a:pt x="1334" y="634"/>
                  </a:lnTo>
                  <a:lnTo>
                    <a:pt x="1334" y="637"/>
                  </a:lnTo>
                  <a:lnTo>
                    <a:pt x="1334" y="637"/>
                  </a:lnTo>
                  <a:lnTo>
                    <a:pt x="1334" y="637"/>
                  </a:lnTo>
                  <a:lnTo>
                    <a:pt x="1334" y="639"/>
                  </a:lnTo>
                  <a:lnTo>
                    <a:pt x="1334" y="639"/>
                  </a:lnTo>
                  <a:lnTo>
                    <a:pt x="1334" y="639"/>
                  </a:lnTo>
                  <a:lnTo>
                    <a:pt x="1332" y="639"/>
                  </a:lnTo>
                  <a:lnTo>
                    <a:pt x="1332" y="637"/>
                  </a:lnTo>
                  <a:lnTo>
                    <a:pt x="1332" y="637"/>
                  </a:lnTo>
                  <a:lnTo>
                    <a:pt x="1334" y="637"/>
                  </a:lnTo>
                  <a:lnTo>
                    <a:pt x="1334" y="637"/>
                  </a:lnTo>
                  <a:lnTo>
                    <a:pt x="1334" y="634"/>
                  </a:lnTo>
                  <a:lnTo>
                    <a:pt x="1334" y="634"/>
                  </a:lnTo>
                  <a:lnTo>
                    <a:pt x="1334" y="634"/>
                  </a:lnTo>
                  <a:lnTo>
                    <a:pt x="1334" y="634"/>
                  </a:lnTo>
                  <a:lnTo>
                    <a:pt x="1334" y="632"/>
                  </a:lnTo>
                  <a:lnTo>
                    <a:pt x="1334" y="632"/>
                  </a:lnTo>
                  <a:lnTo>
                    <a:pt x="1334" y="632"/>
                  </a:lnTo>
                  <a:lnTo>
                    <a:pt x="1334" y="632"/>
                  </a:lnTo>
                  <a:lnTo>
                    <a:pt x="1334" y="632"/>
                  </a:lnTo>
                  <a:lnTo>
                    <a:pt x="1334" y="632"/>
                  </a:lnTo>
                  <a:lnTo>
                    <a:pt x="1334" y="632"/>
                  </a:lnTo>
                  <a:lnTo>
                    <a:pt x="1334" y="632"/>
                  </a:lnTo>
                  <a:lnTo>
                    <a:pt x="1332" y="632"/>
                  </a:lnTo>
                  <a:lnTo>
                    <a:pt x="1332" y="632"/>
                  </a:lnTo>
                  <a:lnTo>
                    <a:pt x="1332" y="632"/>
                  </a:lnTo>
                  <a:lnTo>
                    <a:pt x="1332" y="632"/>
                  </a:lnTo>
                  <a:lnTo>
                    <a:pt x="1330" y="632"/>
                  </a:lnTo>
                  <a:lnTo>
                    <a:pt x="1330" y="632"/>
                  </a:lnTo>
                  <a:lnTo>
                    <a:pt x="1330" y="632"/>
                  </a:lnTo>
                  <a:lnTo>
                    <a:pt x="1330" y="634"/>
                  </a:lnTo>
                  <a:lnTo>
                    <a:pt x="1330" y="634"/>
                  </a:lnTo>
                  <a:lnTo>
                    <a:pt x="1327" y="634"/>
                  </a:lnTo>
                  <a:lnTo>
                    <a:pt x="1327" y="634"/>
                  </a:lnTo>
                  <a:lnTo>
                    <a:pt x="1327" y="634"/>
                  </a:lnTo>
                  <a:lnTo>
                    <a:pt x="1327" y="634"/>
                  </a:lnTo>
                  <a:lnTo>
                    <a:pt x="1327" y="637"/>
                  </a:lnTo>
                  <a:lnTo>
                    <a:pt x="1327" y="637"/>
                  </a:lnTo>
                  <a:lnTo>
                    <a:pt x="1327" y="637"/>
                  </a:lnTo>
                  <a:lnTo>
                    <a:pt x="1327" y="637"/>
                  </a:lnTo>
                  <a:lnTo>
                    <a:pt x="1327" y="637"/>
                  </a:lnTo>
                  <a:lnTo>
                    <a:pt x="1325" y="639"/>
                  </a:lnTo>
                  <a:lnTo>
                    <a:pt x="1325" y="639"/>
                  </a:lnTo>
                  <a:lnTo>
                    <a:pt x="1325" y="637"/>
                  </a:lnTo>
                  <a:lnTo>
                    <a:pt x="1325" y="637"/>
                  </a:lnTo>
                  <a:lnTo>
                    <a:pt x="1325" y="637"/>
                  </a:lnTo>
                  <a:lnTo>
                    <a:pt x="1325" y="634"/>
                  </a:lnTo>
                  <a:lnTo>
                    <a:pt x="1325" y="634"/>
                  </a:lnTo>
                  <a:lnTo>
                    <a:pt x="1327" y="634"/>
                  </a:lnTo>
                  <a:lnTo>
                    <a:pt x="1327" y="632"/>
                  </a:lnTo>
                  <a:lnTo>
                    <a:pt x="1327" y="632"/>
                  </a:lnTo>
                  <a:lnTo>
                    <a:pt x="1330" y="630"/>
                  </a:lnTo>
                  <a:lnTo>
                    <a:pt x="1332" y="630"/>
                  </a:lnTo>
                  <a:lnTo>
                    <a:pt x="1332" y="630"/>
                  </a:lnTo>
                  <a:lnTo>
                    <a:pt x="1330" y="630"/>
                  </a:lnTo>
                  <a:lnTo>
                    <a:pt x="1330" y="630"/>
                  </a:lnTo>
                  <a:lnTo>
                    <a:pt x="1330" y="630"/>
                  </a:lnTo>
                  <a:lnTo>
                    <a:pt x="1330" y="630"/>
                  </a:lnTo>
                  <a:lnTo>
                    <a:pt x="1327" y="630"/>
                  </a:lnTo>
                  <a:lnTo>
                    <a:pt x="1327" y="630"/>
                  </a:lnTo>
                  <a:lnTo>
                    <a:pt x="1327" y="630"/>
                  </a:lnTo>
                  <a:lnTo>
                    <a:pt x="1327" y="630"/>
                  </a:lnTo>
                  <a:lnTo>
                    <a:pt x="1325" y="632"/>
                  </a:lnTo>
                  <a:lnTo>
                    <a:pt x="1325" y="632"/>
                  </a:lnTo>
                  <a:lnTo>
                    <a:pt x="1327" y="627"/>
                  </a:lnTo>
                  <a:lnTo>
                    <a:pt x="1330" y="627"/>
                  </a:lnTo>
                  <a:lnTo>
                    <a:pt x="1332" y="627"/>
                  </a:lnTo>
                  <a:lnTo>
                    <a:pt x="1332" y="627"/>
                  </a:lnTo>
                  <a:lnTo>
                    <a:pt x="1334" y="630"/>
                  </a:lnTo>
                  <a:lnTo>
                    <a:pt x="1334" y="630"/>
                  </a:lnTo>
                  <a:lnTo>
                    <a:pt x="1334" y="630"/>
                  </a:lnTo>
                  <a:lnTo>
                    <a:pt x="1334" y="627"/>
                  </a:lnTo>
                  <a:lnTo>
                    <a:pt x="1332" y="627"/>
                  </a:lnTo>
                  <a:lnTo>
                    <a:pt x="1334" y="627"/>
                  </a:lnTo>
                  <a:lnTo>
                    <a:pt x="1334" y="627"/>
                  </a:lnTo>
                  <a:lnTo>
                    <a:pt x="1334" y="627"/>
                  </a:lnTo>
                  <a:lnTo>
                    <a:pt x="1334" y="627"/>
                  </a:lnTo>
                  <a:lnTo>
                    <a:pt x="1334" y="625"/>
                  </a:lnTo>
                  <a:lnTo>
                    <a:pt x="1334" y="625"/>
                  </a:lnTo>
                  <a:lnTo>
                    <a:pt x="1334" y="625"/>
                  </a:lnTo>
                  <a:lnTo>
                    <a:pt x="1334" y="622"/>
                  </a:lnTo>
                  <a:lnTo>
                    <a:pt x="1337" y="622"/>
                  </a:lnTo>
                  <a:lnTo>
                    <a:pt x="1337" y="622"/>
                  </a:lnTo>
                  <a:lnTo>
                    <a:pt x="1337" y="622"/>
                  </a:lnTo>
                  <a:lnTo>
                    <a:pt x="1334" y="620"/>
                  </a:lnTo>
                  <a:lnTo>
                    <a:pt x="1334" y="620"/>
                  </a:lnTo>
                  <a:lnTo>
                    <a:pt x="1334" y="620"/>
                  </a:lnTo>
                  <a:lnTo>
                    <a:pt x="1337" y="620"/>
                  </a:lnTo>
                  <a:lnTo>
                    <a:pt x="1337" y="620"/>
                  </a:lnTo>
                  <a:lnTo>
                    <a:pt x="1337" y="620"/>
                  </a:lnTo>
                  <a:lnTo>
                    <a:pt x="1337" y="618"/>
                  </a:lnTo>
                  <a:lnTo>
                    <a:pt x="1337" y="618"/>
                  </a:lnTo>
                  <a:lnTo>
                    <a:pt x="1339" y="615"/>
                  </a:lnTo>
                  <a:lnTo>
                    <a:pt x="1339" y="615"/>
                  </a:lnTo>
                  <a:lnTo>
                    <a:pt x="1339" y="615"/>
                  </a:lnTo>
                  <a:lnTo>
                    <a:pt x="1339" y="613"/>
                  </a:lnTo>
                  <a:lnTo>
                    <a:pt x="1339" y="613"/>
                  </a:lnTo>
                  <a:lnTo>
                    <a:pt x="1339" y="613"/>
                  </a:lnTo>
                  <a:lnTo>
                    <a:pt x="1337" y="613"/>
                  </a:lnTo>
                  <a:lnTo>
                    <a:pt x="1334" y="613"/>
                  </a:lnTo>
                  <a:lnTo>
                    <a:pt x="1334" y="615"/>
                  </a:lnTo>
                  <a:lnTo>
                    <a:pt x="1332" y="618"/>
                  </a:lnTo>
                  <a:lnTo>
                    <a:pt x="1332" y="618"/>
                  </a:lnTo>
                  <a:lnTo>
                    <a:pt x="1330" y="618"/>
                  </a:lnTo>
                  <a:lnTo>
                    <a:pt x="1330" y="618"/>
                  </a:lnTo>
                  <a:lnTo>
                    <a:pt x="1332" y="618"/>
                  </a:lnTo>
                  <a:lnTo>
                    <a:pt x="1332" y="618"/>
                  </a:lnTo>
                  <a:lnTo>
                    <a:pt x="1332" y="615"/>
                  </a:lnTo>
                  <a:lnTo>
                    <a:pt x="1332" y="615"/>
                  </a:lnTo>
                  <a:lnTo>
                    <a:pt x="1332" y="615"/>
                  </a:lnTo>
                  <a:lnTo>
                    <a:pt x="1332" y="615"/>
                  </a:lnTo>
                  <a:lnTo>
                    <a:pt x="1332" y="615"/>
                  </a:lnTo>
                  <a:lnTo>
                    <a:pt x="1332" y="613"/>
                  </a:lnTo>
                  <a:lnTo>
                    <a:pt x="1332" y="613"/>
                  </a:lnTo>
                  <a:lnTo>
                    <a:pt x="1334" y="613"/>
                  </a:lnTo>
                  <a:lnTo>
                    <a:pt x="1334" y="613"/>
                  </a:lnTo>
                  <a:lnTo>
                    <a:pt x="1337" y="611"/>
                  </a:lnTo>
                  <a:lnTo>
                    <a:pt x="1337" y="611"/>
                  </a:lnTo>
                  <a:lnTo>
                    <a:pt x="1339" y="611"/>
                  </a:lnTo>
                  <a:lnTo>
                    <a:pt x="1339" y="611"/>
                  </a:lnTo>
                  <a:lnTo>
                    <a:pt x="1339" y="611"/>
                  </a:lnTo>
                  <a:lnTo>
                    <a:pt x="1339" y="611"/>
                  </a:lnTo>
                  <a:lnTo>
                    <a:pt x="1339" y="611"/>
                  </a:lnTo>
                  <a:lnTo>
                    <a:pt x="1339" y="613"/>
                  </a:lnTo>
                  <a:lnTo>
                    <a:pt x="1339" y="613"/>
                  </a:lnTo>
                  <a:lnTo>
                    <a:pt x="1342" y="615"/>
                  </a:lnTo>
                  <a:lnTo>
                    <a:pt x="1342" y="615"/>
                  </a:lnTo>
                  <a:lnTo>
                    <a:pt x="1342" y="615"/>
                  </a:lnTo>
                  <a:lnTo>
                    <a:pt x="1342" y="615"/>
                  </a:lnTo>
                  <a:lnTo>
                    <a:pt x="1342" y="615"/>
                  </a:lnTo>
                  <a:lnTo>
                    <a:pt x="1344" y="615"/>
                  </a:lnTo>
                  <a:lnTo>
                    <a:pt x="1344" y="613"/>
                  </a:lnTo>
                  <a:lnTo>
                    <a:pt x="1344" y="611"/>
                  </a:lnTo>
                  <a:lnTo>
                    <a:pt x="1346" y="606"/>
                  </a:lnTo>
                  <a:lnTo>
                    <a:pt x="1346" y="606"/>
                  </a:lnTo>
                  <a:lnTo>
                    <a:pt x="1346" y="606"/>
                  </a:lnTo>
                  <a:lnTo>
                    <a:pt x="1346" y="603"/>
                  </a:lnTo>
                  <a:lnTo>
                    <a:pt x="1349" y="601"/>
                  </a:lnTo>
                  <a:lnTo>
                    <a:pt x="1349" y="601"/>
                  </a:lnTo>
                  <a:lnTo>
                    <a:pt x="1349" y="599"/>
                  </a:lnTo>
                  <a:lnTo>
                    <a:pt x="1351" y="599"/>
                  </a:lnTo>
                  <a:lnTo>
                    <a:pt x="1351" y="599"/>
                  </a:lnTo>
                  <a:lnTo>
                    <a:pt x="1351" y="601"/>
                  </a:lnTo>
                  <a:lnTo>
                    <a:pt x="1349" y="603"/>
                  </a:lnTo>
                  <a:lnTo>
                    <a:pt x="1349" y="603"/>
                  </a:lnTo>
                  <a:lnTo>
                    <a:pt x="1351" y="603"/>
                  </a:lnTo>
                  <a:lnTo>
                    <a:pt x="1351" y="601"/>
                  </a:lnTo>
                  <a:lnTo>
                    <a:pt x="1351" y="603"/>
                  </a:lnTo>
                  <a:lnTo>
                    <a:pt x="1351" y="603"/>
                  </a:lnTo>
                  <a:lnTo>
                    <a:pt x="1349" y="603"/>
                  </a:lnTo>
                  <a:lnTo>
                    <a:pt x="1349" y="606"/>
                  </a:lnTo>
                  <a:lnTo>
                    <a:pt x="1349" y="606"/>
                  </a:lnTo>
                  <a:lnTo>
                    <a:pt x="1349" y="608"/>
                  </a:lnTo>
                  <a:lnTo>
                    <a:pt x="1346" y="608"/>
                  </a:lnTo>
                  <a:lnTo>
                    <a:pt x="1346" y="608"/>
                  </a:lnTo>
                  <a:lnTo>
                    <a:pt x="1346" y="611"/>
                  </a:lnTo>
                  <a:lnTo>
                    <a:pt x="1346" y="613"/>
                  </a:lnTo>
                  <a:lnTo>
                    <a:pt x="1346" y="613"/>
                  </a:lnTo>
                  <a:lnTo>
                    <a:pt x="1346" y="613"/>
                  </a:lnTo>
                  <a:lnTo>
                    <a:pt x="1346" y="613"/>
                  </a:lnTo>
                  <a:lnTo>
                    <a:pt x="1346" y="615"/>
                  </a:lnTo>
                  <a:lnTo>
                    <a:pt x="1344" y="615"/>
                  </a:lnTo>
                  <a:lnTo>
                    <a:pt x="1344" y="615"/>
                  </a:lnTo>
                  <a:lnTo>
                    <a:pt x="1344" y="615"/>
                  </a:lnTo>
                  <a:lnTo>
                    <a:pt x="1344" y="618"/>
                  </a:lnTo>
                  <a:lnTo>
                    <a:pt x="1344" y="618"/>
                  </a:lnTo>
                  <a:lnTo>
                    <a:pt x="1344" y="618"/>
                  </a:lnTo>
                  <a:lnTo>
                    <a:pt x="1344" y="618"/>
                  </a:lnTo>
                  <a:lnTo>
                    <a:pt x="1344" y="618"/>
                  </a:lnTo>
                  <a:lnTo>
                    <a:pt x="1344" y="620"/>
                  </a:lnTo>
                  <a:lnTo>
                    <a:pt x="1342" y="620"/>
                  </a:lnTo>
                  <a:lnTo>
                    <a:pt x="1344" y="620"/>
                  </a:lnTo>
                  <a:lnTo>
                    <a:pt x="1344" y="620"/>
                  </a:lnTo>
                  <a:lnTo>
                    <a:pt x="1346" y="622"/>
                  </a:lnTo>
                  <a:lnTo>
                    <a:pt x="1346" y="622"/>
                  </a:lnTo>
                  <a:lnTo>
                    <a:pt x="1346" y="622"/>
                  </a:lnTo>
                  <a:lnTo>
                    <a:pt x="1346" y="622"/>
                  </a:lnTo>
                  <a:lnTo>
                    <a:pt x="1346" y="625"/>
                  </a:lnTo>
                  <a:lnTo>
                    <a:pt x="1346" y="625"/>
                  </a:lnTo>
                  <a:lnTo>
                    <a:pt x="1349" y="625"/>
                  </a:lnTo>
                  <a:lnTo>
                    <a:pt x="1349" y="627"/>
                  </a:lnTo>
                  <a:lnTo>
                    <a:pt x="1351" y="627"/>
                  </a:lnTo>
                  <a:lnTo>
                    <a:pt x="1351" y="627"/>
                  </a:lnTo>
                  <a:lnTo>
                    <a:pt x="1351" y="625"/>
                  </a:lnTo>
                  <a:lnTo>
                    <a:pt x="1351" y="625"/>
                  </a:lnTo>
                  <a:lnTo>
                    <a:pt x="1351" y="625"/>
                  </a:lnTo>
                  <a:lnTo>
                    <a:pt x="1351" y="625"/>
                  </a:lnTo>
                  <a:lnTo>
                    <a:pt x="1351" y="625"/>
                  </a:lnTo>
                  <a:lnTo>
                    <a:pt x="1351" y="625"/>
                  </a:lnTo>
                  <a:lnTo>
                    <a:pt x="1351" y="625"/>
                  </a:lnTo>
                  <a:lnTo>
                    <a:pt x="1349" y="625"/>
                  </a:lnTo>
                  <a:lnTo>
                    <a:pt x="1351" y="622"/>
                  </a:lnTo>
                  <a:lnTo>
                    <a:pt x="1351" y="622"/>
                  </a:lnTo>
                  <a:lnTo>
                    <a:pt x="1351" y="620"/>
                  </a:lnTo>
                  <a:lnTo>
                    <a:pt x="1351" y="620"/>
                  </a:lnTo>
                  <a:lnTo>
                    <a:pt x="1351" y="620"/>
                  </a:lnTo>
                  <a:lnTo>
                    <a:pt x="1351" y="620"/>
                  </a:lnTo>
                  <a:lnTo>
                    <a:pt x="1351" y="620"/>
                  </a:lnTo>
                  <a:lnTo>
                    <a:pt x="1351" y="620"/>
                  </a:lnTo>
                  <a:lnTo>
                    <a:pt x="1353" y="618"/>
                  </a:lnTo>
                  <a:lnTo>
                    <a:pt x="1353" y="620"/>
                  </a:lnTo>
                  <a:lnTo>
                    <a:pt x="1353" y="620"/>
                  </a:lnTo>
                  <a:lnTo>
                    <a:pt x="1351" y="620"/>
                  </a:lnTo>
                  <a:lnTo>
                    <a:pt x="1351" y="622"/>
                  </a:lnTo>
                  <a:lnTo>
                    <a:pt x="1351" y="622"/>
                  </a:lnTo>
                  <a:lnTo>
                    <a:pt x="1353" y="622"/>
                  </a:lnTo>
                  <a:lnTo>
                    <a:pt x="1353" y="622"/>
                  </a:lnTo>
                  <a:lnTo>
                    <a:pt x="1353" y="622"/>
                  </a:lnTo>
                  <a:lnTo>
                    <a:pt x="1353" y="625"/>
                  </a:lnTo>
                  <a:lnTo>
                    <a:pt x="1353" y="625"/>
                  </a:lnTo>
                  <a:lnTo>
                    <a:pt x="1356" y="625"/>
                  </a:lnTo>
                  <a:lnTo>
                    <a:pt x="1356" y="622"/>
                  </a:lnTo>
                  <a:lnTo>
                    <a:pt x="1356" y="622"/>
                  </a:lnTo>
                  <a:lnTo>
                    <a:pt x="1356" y="620"/>
                  </a:lnTo>
                  <a:lnTo>
                    <a:pt x="1356" y="620"/>
                  </a:lnTo>
                  <a:lnTo>
                    <a:pt x="1356" y="618"/>
                  </a:lnTo>
                  <a:lnTo>
                    <a:pt x="1356" y="618"/>
                  </a:lnTo>
                  <a:lnTo>
                    <a:pt x="1356" y="618"/>
                  </a:lnTo>
                  <a:lnTo>
                    <a:pt x="1356" y="618"/>
                  </a:lnTo>
                  <a:lnTo>
                    <a:pt x="1356" y="618"/>
                  </a:lnTo>
                  <a:lnTo>
                    <a:pt x="1353" y="618"/>
                  </a:lnTo>
                  <a:lnTo>
                    <a:pt x="1353" y="618"/>
                  </a:lnTo>
                  <a:lnTo>
                    <a:pt x="1356" y="615"/>
                  </a:lnTo>
                  <a:lnTo>
                    <a:pt x="1356" y="615"/>
                  </a:lnTo>
                  <a:lnTo>
                    <a:pt x="1356" y="615"/>
                  </a:lnTo>
                  <a:lnTo>
                    <a:pt x="1356" y="615"/>
                  </a:lnTo>
                  <a:lnTo>
                    <a:pt x="1356" y="615"/>
                  </a:lnTo>
                  <a:lnTo>
                    <a:pt x="1356" y="615"/>
                  </a:lnTo>
                  <a:lnTo>
                    <a:pt x="1356" y="615"/>
                  </a:lnTo>
                  <a:lnTo>
                    <a:pt x="1353" y="615"/>
                  </a:lnTo>
                  <a:lnTo>
                    <a:pt x="1353" y="615"/>
                  </a:lnTo>
                  <a:lnTo>
                    <a:pt x="1353" y="615"/>
                  </a:lnTo>
                  <a:lnTo>
                    <a:pt x="1353" y="615"/>
                  </a:lnTo>
                  <a:lnTo>
                    <a:pt x="1353" y="613"/>
                  </a:lnTo>
                  <a:lnTo>
                    <a:pt x="1356" y="613"/>
                  </a:lnTo>
                  <a:lnTo>
                    <a:pt x="1356" y="613"/>
                  </a:lnTo>
                  <a:lnTo>
                    <a:pt x="1356" y="611"/>
                  </a:lnTo>
                  <a:lnTo>
                    <a:pt x="1356" y="608"/>
                  </a:lnTo>
                  <a:lnTo>
                    <a:pt x="1356" y="608"/>
                  </a:lnTo>
                  <a:lnTo>
                    <a:pt x="1356" y="608"/>
                  </a:lnTo>
                  <a:lnTo>
                    <a:pt x="1356" y="608"/>
                  </a:lnTo>
                  <a:lnTo>
                    <a:pt x="1356" y="606"/>
                  </a:lnTo>
                  <a:lnTo>
                    <a:pt x="1356" y="606"/>
                  </a:lnTo>
                  <a:lnTo>
                    <a:pt x="1356" y="606"/>
                  </a:lnTo>
                  <a:lnTo>
                    <a:pt x="1356" y="606"/>
                  </a:lnTo>
                  <a:lnTo>
                    <a:pt x="1358" y="606"/>
                  </a:lnTo>
                  <a:lnTo>
                    <a:pt x="1356" y="606"/>
                  </a:lnTo>
                  <a:lnTo>
                    <a:pt x="1356" y="608"/>
                  </a:lnTo>
                  <a:lnTo>
                    <a:pt x="1356" y="608"/>
                  </a:lnTo>
                  <a:lnTo>
                    <a:pt x="1358" y="611"/>
                  </a:lnTo>
                  <a:lnTo>
                    <a:pt x="1358" y="611"/>
                  </a:lnTo>
                  <a:lnTo>
                    <a:pt x="1358" y="611"/>
                  </a:lnTo>
                  <a:lnTo>
                    <a:pt x="1358" y="611"/>
                  </a:lnTo>
                  <a:lnTo>
                    <a:pt x="1358" y="611"/>
                  </a:lnTo>
                  <a:lnTo>
                    <a:pt x="1358" y="611"/>
                  </a:lnTo>
                  <a:lnTo>
                    <a:pt x="1358" y="611"/>
                  </a:lnTo>
                  <a:lnTo>
                    <a:pt x="1356" y="613"/>
                  </a:lnTo>
                  <a:lnTo>
                    <a:pt x="1358" y="613"/>
                  </a:lnTo>
                  <a:lnTo>
                    <a:pt x="1358" y="615"/>
                  </a:lnTo>
                  <a:lnTo>
                    <a:pt x="1358" y="615"/>
                  </a:lnTo>
                  <a:lnTo>
                    <a:pt x="1358" y="615"/>
                  </a:lnTo>
                  <a:lnTo>
                    <a:pt x="1358" y="620"/>
                  </a:lnTo>
                  <a:lnTo>
                    <a:pt x="1358" y="620"/>
                  </a:lnTo>
                  <a:lnTo>
                    <a:pt x="1358" y="620"/>
                  </a:lnTo>
                  <a:lnTo>
                    <a:pt x="1358" y="618"/>
                  </a:lnTo>
                  <a:lnTo>
                    <a:pt x="1358" y="615"/>
                  </a:lnTo>
                  <a:lnTo>
                    <a:pt x="1360" y="615"/>
                  </a:lnTo>
                  <a:lnTo>
                    <a:pt x="1360" y="615"/>
                  </a:lnTo>
                  <a:lnTo>
                    <a:pt x="1360" y="615"/>
                  </a:lnTo>
                  <a:lnTo>
                    <a:pt x="1360" y="615"/>
                  </a:lnTo>
                  <a:lnTo>
                    <a:pt x="1360" y="618"/>
                  </a:lnTo>
                  <a:lnTo>
                    <a:pt x="1360" y="618"/>
                  </a:lnTo>
                  <a:lnTo>
                    <a:pt x="1360" y="618"/>
                  </a:lnTo>
                  <a:lnTo>
                    <a:pt x="1360" y="615"/>
                  </a:lnTo>
                  <a:lnTo>
                    <a:pt x="1360" y="615"/>
                  </a:lnTo>
                  <a:lnTo>
                    <a:pt x="1363" y="615"/>
                  </a:lnTo>
                  <a:lnTo>
                    <a:pt x="1360" y="620"/>
                  </a:lnTo>
                  <a:lnTo>
                    <a:pt x="1360" y="620"/>
                  </a:lnTo>
                  <a:lnTo>
                    <a:pt x="1360" y="620"/>
                  </a:lnTo>
                  <a:lnTo>
                    <a:pt x="1360" y="620"/>
                  </a:lnTo>
                  <a:lnTo>
                    <a:pt x="1363" y="620"/>
                  </a:lnTo>
                  <a:lnTo>
                    <a:pt x="1363" y="620"/>
                  </a:lnTo>
                  <a:lnTo>
                    <a:pt x="1363" y="622"/>
                  </a:lnTo>
                  <a:lnTo>
                    <a:pt x="1363" y="620"/>
                  </a:lnTo>
                  <a:lnTo>
                    <a:pt x="1365" y="620"/>
                  </a:lnTo>
                  <a:lnTo>
                    <a:pt x="1363" y="620"/>
                  </a:lnTo>
                  <a:lnTo>
                    <a:pt x="1365" y="618"/>
                  </a:lnTo>
                  <a:lnTo>
                    <a:pt x="1365" y="618"/>
                  </a:lnTo>
                  <a:lnTo>
                    <a:pt x="1365" y="618"/>
                  </a:lnTo>
                  <a:lnTo>
                    <a:pt x="1365" y="618"/>
                  </a:lnTo>
                  <a:lnTo>
                    <a:pt x="1365" y="615"/>
                  </a:lnTo>
                  <a:lnTo>
                    <a:pt x="1365" y="615"/>
                  </a:lnTo>
                  <a:lnTo>
                    <a:pt x="1365" y="615"/>
                  </a:lnTo>
                  <a:lnTo>
                    <a:pt x="1365" y="615"/>
                  </a:lnTo>
                  <a:lnTo>
                    <a:pt x="1365" y="615"/>
                  </a:lnTo>
                  <a:lnTo>
                    <a:pt x="1365" y="615"/>
                  </a:lnTo>
                  <a:lnTo>
                    <a:pt x="1368" y="613"/>
                  </a:lnTo>
                  <a:lnTo>
                    <a:pt x="1368" y="613"/>
                  </a:lnTo>
                  <a:lnTo>
                    <a:pt x="1368" y="613"/>
                  </a:lnTo>
                  <a:lnTo>
                    <a:pt x="1368" y="615"/>
                  </a:lnTo>
                  <a:lnTo>
                    <a:pt x="1368" y="615"/>
                  </a:lnTo>
                  <a:lnTo>
                    <a:pt x="1368" y="618"/>
                  </a:lnTo>
                  <a:lnTo>
                    <a:pt x="1368" y="618"/>
                  </a:lnTo>
                  <a:lnTo>
                    <a:pt x="1368" y="618"/>
                  </a:lnTo>
                  <a:lnTo>
                    <a:pt x="1368" y="618"/>
                  </a:lnTo>
                  <a:lnTo>
                    <a:pt x="1368" y="615"/>
                  </a:lnTo>
                  <a:lnTo>
                    <a:pt x="1368" y="615"/>
                  </a:lnTo>
                  <a:lnTo>
                    <a:pt x="1368" y="615"/>
                  </a:lnTo>
                  <a:lnTo>
                    <a:pt x="1370" y="613"/>
                  </a:lnTo>
                  <a:lnTo>
                    <a:pt x="1370" y="613"/>
                  </a:lnTo>
                  <a:lnTo>
                    <a:pt x="1370" y="613"/>
                  </a:lnTo>
                  <a:lnTo>
                    <a:pt x="1372" y="613"/>
                  </a:lnTo>
                  <a:lnTo>
                    <a:pt x="1372" y="613"/>
                  </a:lnTo>
                  <a:lnTo>
                    <a:pt x="1372" y="615"/>
                  </a:lnTo>
                  <a:lnTo>
                    <a:pt x="1370" y="615"/>
                  </a:lnTo>
                  <a:lnTo>
                    <a:pt x="1372" y="615"/>
                  </a:lnTo>
                  <a:lnTo>
                    <a:pt x="1372" y="615"/>
                  </a:lnTo>
                  <a:lnTo>
                    <a:pt x="1372" y="615"/>
                  </a:lnTo>
                  <a:lnTo>
                    <a:pt x="1372" y="615"/>
                  </a:lnTo>
                  <a:lnTo>
                    <a:pt x="1372" y="613"/>
                  </a:lnTo>
                  <a:lnTo>
                    <a:pt x="1372" y="613"/>
                  </a:lnTo>
                  <a:lnTo>
                    <a:pt x="1372" y="613"/>
                  </a:lnTo>
                  <a:lnTo>
                    <a:pt x="1372" y="613"/>
                  </a:lnTo>
                  <a:lnTo>
                    <a:pt x="1372" y="613"/>
                  </a:lnTo>
                  <a:lnTo>
                    <a:pt x="1372" y="613"/>
                  </a:lnTo>
                  <a:lnTo>
                    <a:pt x="1372" y="615"/>
                  </a:lnTo>
                  <a:lnTo>
                    <a:pt x="1372" y="615"/>
                  </a:lnTo>
                  <a:lnTo>
                    <a:pt x="1372" y="618"/>
                  </a:lnTo>
                  <a:lnTo>
                    <a:pt x="1375" y="618"/>
                  </a:lnTo>
                  <a:lnTo>
                    <a:pt x="1375" y="618"/>
                  </a:lnTo>
                  <a:lnTo>
                    <a:pt x="1375" y="615"/>
                  </a:lnTo>
                  <a:lnTo>
                    <a:pt x="1377" y="615"/>
                  </a:lnTo>
                  <a:lnTo>
                    <a:pt x="1377" y="615"/>
                  </a:lnTo>
                  <a:lnTo>
                    <a:pt x="1377" y="613"/>
                  </a:lnTo>
                  <a:lnTo>
                    <a:pt x="1377" y="611"/>
                  </a:lnTo>
                  <a:lnTo>
                    <a:pt x="1379" y="608"/>
                  </a:lnTo>
                  <a:lnTo>
                    <a:pt x="1382" y="608"/>
                  </a:lnTo>
                  <a:lnTo>
                    <a:pt x="1382" y="606"/>
                  </a:lnTo>
                  <a:lnTo>
                    <a:pt x="1384" y="606"/>
                  </a:lnTo>
                  <a:lnTo>
                    <a:pt x="1384" y="603"/>
                  </a:lnTo>
                  <a:lnTo>
                    <a:pt x="1386" y="603"/>
                  </a:lnTo>
                  <a:lnTo>
                    <a:pt x="1389" y="603"/>
                  </a:lnTo>
                  <a:lnTo>
                    <a:pt x="1389" y="603"/>
                  </a:lnTo>
                  <a:lnTo>
                    <a:pt x="1391" y="603"/>
                  </a:lnTo>
                  <a:lnTo>
                    <a:pt x="1391" y="603"/>
                  </a:lnTo>
                  <a:lnTo>
                    <a:pt x="1394" y="603"/>
                  </a:lnTo>
                  <a:lnTo>
                    <a:pt x="1394" y="606"/>
                  </a:lnTo>
                  <a:lnTo>
                    <a:pt x="1394" y="606"/>
                  </a:lnTo>
                  <a:lnTo>
                    <a:pt x="1384" y="608"/>
                  </a:lnTo>
                  <a:lnTo>
                    <a:pt x="1382" y="608"/>
                  </a:lnTo>
                  <a:lnTo>
                    <a:pt x="1382" y="608"/>
                  </a:lnTo>
                  <a:lnTo>
                    <a:pt x="1384" y="608"/>
                  </a:lnTo>
                  <a:lnTo>
                    <a:pt x="1384" y="611"/>
                  </a:lnTo>
                  <a:lnTo>
                    <a:pt x="1384" y="611"/>
                  </a:lnTo>
                  <a:lnTo>
                    <a:pt x="1384" y="611"/>
                  </a:lnTo>
                  <a:lnTo>
                    <a:pt x="1384" y="611"/>
                  </a:lnTo>
                  <a:lnTo>
                    <a:pt x="1384" y="611"/>
                  </a:lnTo>
                  <a:lnTo>
                    <a:pt x="1382" y="611"/>
                  </a:lnTo>
                  <a:lnTo>
                    <a:pt x="1382" y="611"/>
                  </a:lnTo>
                  <a:lnTo>
                    <a:pt x="1382" y="611"/>
                  </a:lnTo>
                  <a:lnTo>
                    <a:pt x="1382" y="613"/>
                  </a:lnTo>
                  <a:lnTo>
                    <a:pt x="1382" y="613"/>
                  </a:lnTo>
                  <a:lnTo>
                    <a:pt x="1382" y="615"/>
                  </a:lnTo>
                  <a:lnTo>
                    <a:pt x="1382" y="615"/>
                  </a:lnTo>
                  <a:lnTo>
                    <a:pt x="1384" y="615"/>
                  </a:lnTo>
                  <a:lnTo>
                    <a:pt x="1384" y="615"/>
                  </a:lnTo>
                  <a:lnTo>
                    <a:pt x="1384" y="615"/>
                  </a:lnTo>
                  <a:lnTo>
                    <a:pt x="1382" y="615"/>
                  </a:lnTo>
                  <a:lnTo>
                    <a:pt x="1382" y="615"/>
                  </a:lnTo>
                  <a:lnTo>
                    <a:pt x="1382" y="615"/>
                  </a:lnTo>
                  <a:lnTo>
                    <a:pt x="1379" y="615"/>
                  </a:lnTo>
                  <a:lnTo>
                    <a:pt x="1379" y="615"/>
                  </a:lnTo>
                  <a:lnTo>
                    <a:pt x="1382" y="618"/>
                  </a:lnTo>
                  <a:lnTo>
                    <a:pt x="1382" y="618"/>
                  </a:lnTo>
                  <a:lnTo>
                    <a:pt x="1382" y="618"/>
                  </a:lnTo>
                  <a:lnTo>
                    <a:pt x="1382" y="618"/>
                  </a:lnTo>
                  <a:lnTo>
                    <a:pt x="1382" y="618"/>
                  </a:lnTo>
                  <a:lnTo>
                    <a:pt x="1382" y="620"/>
                  </a:lnTo>
                  <a:lnTo>
                    <a:pt x="1382" y="620"/>
                  </a:lnTo>
                  <a:lnTo>
                    <a:pt x="1382" y="620"/>
                  </a:lnTo>
                  <a:lnTo>
                    <a:pt x="1384" y="620"/>
                  </a:lnTo>
                  <a:lnTo>
                    <a:pt x="1384" y="620"/>
                  </a:lnTo>
                  <a:lnTo>
                    <a:pt x="1384" y="620"/>
                  </a:lnTo>
                  <a:lnTo>
                    <a:pt x="1384" y="620"/>
                  </a:lnTo>
                  <a:lnTo>
                    <a:pt x="1384" y="620"/>
                  </a:lnTo>
                  <a:lnTo>
                    <a:pt x="1384" y="620"/>
                  </a:lnTo>
                  <a:lnTo>
                    <a:pt x="1384" y="620"/>
                  </a:lnTo>
                  <a:lnTo>
                    <a:pt x="1384" y="620"/>
                  </a:lnTo>
                  <a:lnTo>
                    <a:pt x="1384" y="622"/>
                  </a:lnTo>
                  <a:lnTo>
                    <a:pt x="1384" y="622"/>
                  </a:lnTo>
                  <a:lnTo>
                    <a:pt x="1384" y="622"/>
                  </a:lnTo>
                  <a:lnTo>
                    <a:pt x="1384" y="622"/>
                  </a:lnTo>
                  <a:lnTo>
                    <a:pt x="1384" y="622"/>
                  </a:lnTo>
                  <a:lnTo>
                    <a:pt x="1386" y="622"/>
                  </a:lnTo>
                  <a:lnTo>
                    <a:pt x="1386" y="620"/>
                  </a:lnTo>
                  <a:lnTo>
                    <a:pt x="1386" y="622"/>
                  </a:lnTo>
                  <a:lnTo>
                    <a:pt x="1386" y="622"/>
                  </a:lnTo>
                  <a:lnTo>
                    <a:pt x="1389" y="622"/>
                  </a:lnTo>
                  <a:lnTo>
                    <a:pt x="1391" y="620"/>
                  </a:lnTo>
                  <a:lnTo>
                    <a:pt x="1391" y="622"/>
                  </a:lnTo>
                  <a:lnTo>
                    <a:pt x="1391" y="622"/>
                  </a:lnTo>
                  <a:lnTo>
                    <a:pt x="1391" y="622"/>
                  </a:lnTo>
                  <a:lnTo>
                    <a:pt x="1391" y="622"/>
                  </a:lnTo>
                  <a:lnTo>
                    <a:pt x="1391" y="622"/>
                  </a:lnTo>
                  <a:lnTo>
                    <a:pt x="1394" y="622"/>
                  </a:lnTo>
                  <a:lnTo>
                    <a:pt x="1394" y="620"/>
                  </a:lnTo>
                  <a:lnTo>
                    <a:pt x="1396" y="618"/>
                  </a:lnTo>
                  <a:lnTo>
                    <a:pt x="1396" y="618"/>
                  </a:lnTo>
                  <a:lnTo>
                    <a:pt x="1401" y="620"/>
                  </a:lnTo>
                  <a:lnTo>
                    <a:pt x="1396" y="620"/>
                  </a:lnTo>
                  <a:lnTo>
                    <a:pt x="1396" y="620"/>
                  </a:lnTo>
                  <a:lnTo>
                    <a:pt x="1396" y="620"/>
                  </a:lnTo>
                  <a:lnTo>
                    <a:pt x="1396" y="622"/>
                  </a:lnTo>
                  <a:lnTo>
                    <a:pt x="1396" y="622"/>
                  </a:lnTo>
                  <a:lnTo>
                    <a:pt x="1396" y="622"/>
                  </a:lnTo>
                  <a:lnTo>
                    <a:pt x="1396" y="622"/>
                  </a:lnTo>
                  <a:lnTo>
                    <a:pt x="1394" y="625"/>
                  </a:lnTo>
                  <a:lnTo>
                    <a:pt x="1391" y="625"/>
                  </a:lnTo>
                  <a:lnTo>
                    <a:pt x="1391" y="625"/>
                  </a:lnTo>
                  <a:lnTo>
                    <a:pt x="1391" y="625"/>
                  </a:lnTo>
                  <a:lnTo>
                    <a:pt x="1389" y="625"/>
                  </a:lnTo>
                  <a:lnTo>
                    <a:pt x="1389" y="625"/>
                  </a:lnTo>
                  <a:lnTo>
                    <a:pt x="1386" y="627"/>
                  </a:lnTo>
                  <a:lnTo>
                    <a:pt x="1389" y="625"/>
                  </a:lnTo>
                  <a:lnTo>
                    <a:pt x="1389" y="627"/>
                  </a:lnTo>
                  <a:lnTo>
                    <a:pt x="1389" y="627"/>
                  </a:lnTo>
                  <a:lnTo>
                    <a:pt x="1389" y="627"/>
                  </a:lnTo>
                  <a:lnTo>
                    <a:pt x="1389" y="627"/>
                  </a:lnTo>
                  <a:lnTo>
                    <a:pt x="1389" y="627"/>
                  </a:lnTo>
                  <a:lnTo>
                    <a:pt x="1386" y="627"/>
                  </a:lnTo>
                  <a:lnTo>
                    <a:pt x="1386" y="627"/>
                  </a:lnTo>
                  <a:lnTo>
                    <a:pt x="1386" y="627"/>
                  </a:lnTo>
                  <a:lnTo>
                    <a:pt x="1386" y="627"/>
                  </a:lnTo>
                  <a:lnTo>
                    <a:pt x="1384" y="627"/>
                  </a:lnTo>
                  <a:lnTo>
                    <a:pt x="1384" y="630"/>
                  </a:lnTo>
                  <a:lnTo>
                    <a:pt x="1384" y="627"/>
                  </a:lnTo>
                  <a:lnTo>
                    <a:pt x="1384" y="627"/>
                  </a:lnTo>
                  <a:lnTo>
                    <a:pt x="1384" y="627"/>
                  </a:lnTo>
                  <a:lnTo>
                    <a:pt x="1384" y="627"/>
                  </a:lnTo>
                  <a:lnTo>
                    <a:pt x="1384" y="630"/>
                  </a:lnTo>
                  <a:lnTo>
                    <a:pt x="1384" y="630"/>
                  </a:lnTo>
                  <a:lnTo>
                    <a:pt x="1384" y="630"/>
                  </a:lnTo>
                  <a:lnTo>
                    <a:pt x="1384" y="630"/>
                  </a:lnTo>
                  <a:lnTo>
                    <a:pt x="1384" y="630"/>
                  </a:lnTo>
                  <a:lnTo>
                    <a:pt x="1384" y="632"/>
                  </a:lnTo>
                  <a:lnTo>
                    <a:pt x="1386" y="630"/>
                  </a:lnTo>
                  <a:lnTo>
                    <a:pt x="1389" y="630"/>
                  </a:lnTo>
                  <a:lnTo>
                    <a:pt x="1389" y="632"/>
                  </a:lnTo>
                  <a:lnTo>
                    <a:pt x="1389" y="632"/>
                  </a:lnTo>
                  <a:lnTo>
                    <a:pt x="1391" y="630"/>
                  </a:lnTo>
                  <a:lnTo>
                    <a:pt x="1391" y="630"/>
                  </a:lnTo>
                  <a:lnTo>
                    <a:pt x="1391" y="630"/>
                  </a:lnTo>
                  <a:lnTo>
                    <a:pt x="1391" y="630"/>
                  </a:lnTo>
                  <a:lnTo>
                    <a:pt x="1394" y="627"/>
                  </a:lnTo>
                  <a:lnTo>
                    <a:pt x="1394" y="625"/>
                  </a:lnTo>
                  <a:lnTo>
                    <a:pt x="1396" y="625"/>
                  </a:lnTo>
                  <a:lnTo>
                    <a:pt x="1394" y="625"/>
                  </a:lnTo>
                  <a:lnTo>
                    <a:pt x="1394" y="625"/>
                  </a:lnTo>
                  <a:lnTo>
                    <a:pt x="1394" y="627"/>
                  </a:lnTo>
                  <a:lnTo>
                    <a:pt x="1394" y="627"/>
                  </a:lnTo>
                  <a:lnTo>
                    <a:pt x="1394" y="627"/>
                  </a:lnTo>
                  <a:lnTo>
                    <a:pt x="1396" y="627"/>
                  </a:lnTo>
                  <a:lnTo>
                    <a:pt x="1396" y="627"/>
                  </a:lnTo>
                  <a:lnTo>
                    <a:pt x="1396" y="627"/>
                  </a:lnTo>
                  <a:lnTo>
                    <a:pt x="1396" y="627"/>
                  </a:lnTo>
                  <a:lnTo>
                    <a:pt x="1396" y="627"/>
                  </a:lnTo>
                  <a:lnTo>
                    <a:pt x="1396" y="625"/>
                  </a:lnTo>
                  <a:lnTo>
                    <a:pt x="1398" y="625"/>
                  </a:lnTo>
                  <a:lnTo>
                    <a:pt x="1398" y="625"/>
                  </a:lnTo>
                  <a:lnTo>
                    <a:pt x="1398" y="625"/>
                  </a:lnTo>
                  <a:lnTo>
                    <a:pt x="1398" y="627"/>
                  </a:lnTo>
                  <a:lnTo>
                    <a:pt x="1398" y="627"/>
                  </a:lnTo>
                  <a:lnTo>
                    <a:pt x="1398" y="627"/>
                  </a:lnTo>
                  <a:lnTo>
                    <a:pt x="1401" y="625"/>
                  </a:lnTo>
                  <a:lnTo>
                    <a:pt x="1401" y="625"/>
                  </a:lnTo>
                  <a:lnTo>
                    <a:pt x="1401" y="622"/>
                  </a:lnTo>
                  <a:lnTo>
                    <a:pt x="1401" y="622"/>
                  </a:lnTo>
                  <a:lnTo>
                    <a:pt x="1401" y="622"/>
                  </a:lnTo>
                  <a:lnTo>
                    <a:pt x="1401" y="622"/>
                  </a:lnTo>
                  <a:lnTo>
                    <a:pt x="1401" y="622"/>
                  </a:lnTo>
                  <a:lnTo>
                    <a:pt x="1403" y="622"/>
                  </a:lnTo>
                  <a:lnTo>
                    <a:pt x="1403" y="622"/>
                  </a:lnTo>
                  <a:lnTo>
                    <a:pt x="1403" y="625"/>
                  </a:lnTo>
                  <a:lnTo>
                    <a:pt x="1403" y="625"/>
                  </a:lnTo>
                  <a:lnTo>
                    <a:pt x="1403" y="625"/>
                  </a:lnTo>
                  <a:lnTo>
                    <a:pt x="1403" y="625"/>
                  </a:lnTo>
                  <a:lnTo>
                    <a:pt x="1401" y="625"/>
                  </a:lnTo>
                  <a:lnTo>
                    <a:pt x="1401" y="625"/>
                  </a:lnTo>
                  <a:lnTo>
                    <a:pt x="1401" y="627"/>
                  </a:lnTo>
                  <a:lnTo>
                    <a:pt x="1401" y="627"/>
                  </a:lnTo>
                  <a:lnTo>
                    <a:pt x="1401" y="627"/>
                  </a:lnTo>
                  <a:lnTo>
                    <a:pt x="1401" y="627"/>
                  </a:lnTo>
                  <a:lnTo>
                    <a:pt x="1398" y="632"/>
                  </a:lnTo>
                  <a:lnTo>
                    <a:pt x="1396" y="632"/>
                  </a:lnTo>
                  <a:lnTo>
                    <a:pt x="1396" y="632"/>
                  </a:lnTo>
                  <a:lnTo>
                    <a:pt x="1396" y="632"/>
                  </a:lnTo>
                  <a:lnTo>
                    <a:pt x="1396" y="632"/>
                  </a:lnTo>
                  <a:lnTo>
                    <a:pt x="1396" y="632"/>
                  </a:lnTo>
                  <a:lnTo>
                    <a:pt x="1396" y="632"/>
                  </a:lnTo>
                  <a:lnTo>
                    <a:pt x="1396" y="632"/>
                  </a:lnTo>
                  <a:lnTo>
                    <a:pt x="1396" y="632"/>
                  </a:lnTo>
                  <a:lnTo>
                    <a:pt x="1398" y="634"/>
                  </a:lnTo>
                  <a:lnTo>
                    <a:pt x="1398" y="632"/>
                  </a:lnTo>
                  <a:lnTo>
                    <a:pt x="1403" y="630"/>
                  </a:lnTo>
                  <a:lnTo>
                    <a:pt x="1403" y="630"/>
                  </a:lnTo>
                  <a:lnTo>
                    <a:pt x="1403" y="630"/>
                  </a:lnTo>
                  <a:lnTo>
                    <a:pt x="1405" y="630"/>
                  </a:lnTo>
                  <a:lnTo>
                    <a:pt x="1405" y="627"/>
                  </a:lnTo>
                  <a:lnTo>
                    <a:pt x="1405" y="627"/>
                  </a:lnTo>
                  <a:lnTo>
                    <a:pt x="1405" y="630"/>
                  </a:lnTo>
                  <a:lnTo>
                    <a:pt x="1405" y="630"/>
                  </a:lnTo>
                  <a:lnTo>
                    <a:pt x="1405" y="630"/>
                  </a:lnTo>
                  <a:lnTo>
                    <a:pt x="1405" y="632"/>
                  </a:lnTo>
                  <a:lnTo>
                    <a:pt x="1403" y="632"/>
                  </a:lnTo>
                  <a:lnTo>
                    <a:pt x="1403" y="632"/>
                  </a:lnTo>
                  <a:lnTo>
                    <a:pt x="1405" y="632"/>
                  </a:lnTo>
                  <a:lnTo>
                    <a:pt x="1405" y="632"/>
                  </a:lnTo>
                  <a:lnTo>
                    <a:pt x="1408" y="630"/>
                  </a:lnTo>
                  <a:lnTo>
                    <a:pt x="1408" y="630"/>
                  </a:lnTo>
                  <a:lnTo>
                    <a:pt x="1408" y="627"/>
                  </a:lnTo>
                  <a:lnTo>
                    <a:pt x="1408" y="627"/>
                  </a:lnTo>
                  <a:lnTo>
                    <a:pt x="1408" y="630"/>
                  </a:lnTo>
                  <a:lnTo>
                    <a:pt x="1408" y="630"/>
                  </a:lnTo>
                  <a:lnTo>
                    <a:pt x="1408" y="630"/>
                  </a:lnTo>
                  <a:lnTo>
                    <a:pt x="1408" y="630"/>
                  </a:lnTo>
                  <a:lnTo>
                    <a:pt x="1410" y="630"/>
                  </a:lnTo>
                  <a:lnTo>
                    <a:pt x="1410" y="630"/>
                  </a:lnTo>
                  <a:lnTo>
                    <a:pt x="1410" y="632"/>
                  </a:lnTo>
                  <a:lnTo>
                    <a:pt x="1408" y="632"/>
                  </a:lnTo>
                  <a:lnTo>
                    <a:pt x="1408" y="632"/>
                  </a:lnTo>
                  <a:lnTo>
                    <a:pt x="1408" y="632"/>
                  </a:lnTo>
                  <a:lnTo>
                    <a:pt x="1413" y="630"/>
                  </a:lnTo>
                  <a:lnTo>
                    <a:pt x="1415" y="630"/>
                  </a:lnTo>
                  <a:lnTo>
                    <a:pt x="1415" y="630"/>
                  </a:lnTo>
                  <a:lnTo>
                    <a:pt x="1415" y="630"/>
                  </a:lnTo>
                  <a:lnTo>
                    <a:pt x="1415" y="630"/>
                  </a:lnTo>
                  <a:lnTo>
                    <a:pt x="1415" y="630"/>
                  </a:lnTo>
                  <a:lnTo>
                    <a:pt x="1415" y="632"/>
                  </a:lnTo>
                  <a:lnTo>
                    <a:pt x="1415" y="632"/>
                  </a:lnTo>
                  <a:lnTo>
                    <a:pt x="1413" y="632"/>
                  </a:lnTo>
                  <a:lnTo>
                    <a:pt x="1413" y="637"/>
                  </a:lnTo>
                  <a:lnTo>
                    <a:pt x="1410" y="639"/>
                  </a:lnTo>
                  <a:lnTo>
                    <a:pt x="1410" y="641"/>
                  </a:lnTo>
                  <a:lnTo>
                    <a:pt x="1408" y="641"/>
                  </a:lnTo>
                  <a:lnTo>
                    <a:pt x="1408" y="641"/>
                  </a:lnTo>
                  <a:lnTo>
                    <a:pt x="1408" y="641"/>
                  </a:lnTo>
                  <a:lnTo>
                    <a:pt x="1410" y="641"/>
                  </a:lnTo>
                  <a:lnTo>
                    <a:pt x="1413" y="641"/>
                  </a:lnTo>
                  <a:lnTo>
                    <a:pt x="1415" y="641"/>
                  </a:lnTo>
                  <a:lnTo>
                    <a:pt x="1417" y="641"/>
                  </a:lnTo>
                  <a:lnTo>
                    <a:pt x="1417" y="641"/>
                  </a:lnTo>
                  <a:lnTo>
                    <a:pt x="1420" y="641"/>
                  </a:lnTo>
                  <a:lnTo>
                    <a:pt x="1420" y="641"/>
                  </a:lnTo>
                  <a:lnTo>
                    <a:pt x="1420" y="644"/>
                  </a:lnTo>
                  <a:lnTo>
                    <a:pt x="1420" y="644"/>
                  </a:lnTo>
                  <a:lnTo>
                    <a:pt x="1422" y="644"/>
                  </a:lnTo>
                  <a:lnTo>
                    <a:pt x="1422" y="644"/>
                  </a:lnTo>
                  <a:lnTo>
                    <a:pt x="1422" y="646"/>
                  </a:lnTo>
                  <a:lnTo>
                    <a:pt x="1422" y="646"/>
                  </a:lnTo>
                  <a:lnTo>
                    <a:pt x="1424" y="646"/>
                  </a:lnTo>
                  <a:lnTo>
                    <a:pt x="1424" y="646"/>
                  </a:lnTo>
                  <a:lnTo>
                    <a:pt x="1424" y="646"/>
                  </a:lnTo>
                  <a:lnTo>
                    <a:pt x="1427" y="646"/>
                  </a:lnTo>
                  <a:lnTo>
                    <a:pt x="1427" y="646"/>
                  </a:lnTo>
                  <a:lnTo>
                    <a:pt x="1429" y="646"/>
                  </a:lnTo>
                  <a:lnTo>
                    <a:pt x="1431" y="641"/>
                  </a:lnTo>
                  <a:lnTo>
                    <a:pt x="1431" y="641"/>
                  </a:lnTo>
                  <a:lnTo>
                    <a:pt x="1431" y="641"/>
                  </a:lnTo>
                  <a:lnTo>
                    <a:pt x="1431" y="639"/>
                  </a:lnTo>
                  <a:lnTo>
                    <a:pt x="1434" y="637"/>
                  </a:lnTo>
                  <a:lnTo>
                    <a:pt x="1434" y="634"/>
                  </a:lnTo>
                  <a:lnTo>
                    <a:pt x="1434" y="634"/>
                  </a:lnTo>
                  <a:lnTo>
                    <a:pt x="1434" y="634"/>
                  </a:lnTo>
                  <a:lnTo>
                    <a:pt x="1436" y="632"/>
                  </a:lnTo>
                  <a:lnTo>
                    <a:pt x="1436" y="632"/>
                  </a:lnTo>
                  <a:lnTo>
                    <a:pt x="1436" y="632"/>
                  </a:lnTo>
                  <a:lnTo>
                    <a:pt x="1436" y="630"/>
                  </a:lnTo>
                  <a:lnTo>
                    <a:pt x="1439" y="630"/>
                  </a:lnTo>
                  <a:lnTo>
                    <a:pt x="1439" y="627"/>
                  </a:lnTo>
                  <a:lnTo>
                    <a:pt x="1439" y="627"/>
                  </a:lnTo>
                  <a:lnTo>
                    <a:pt x="1439" y="625"/>
                  </a:lnTo>
                  <a:lnTo>
                    <a:pt x="1441" y="625"/>
                  </a:lnTo>
                  <a:lnTo>
                    <a:pt x="1441" y="625"/>
                  </a:lnTo>
                  <a:lnTo>
                    <a:pt x="1441" y="622"/>
                  </a:lnTo>
                  <a:lnTo>
                    <a:pt x="1443" y="622"/>
                  </a:lnTo>
                  <a:lnTo>
                    <a:pt x="1443" y="622"/>
                  </a:lnTo>
                  <a:lnTo>
                    <a:pt x="1443" y="622"/>
                  </a:lnTo>
                  <a:lnTo>
                    <a:pt x="1443" y="622"/>
                  </a:lnTo>
                  <a:lnTo>
                    <a:pt x="1443" y="625"/>
                  </a:lnTo>
                  <a:lnTo>
                    <a:pt x="1443" y="625"/>
                  </a:lnTo>
                  <a:lnTo>
                    <a:pt x="1443" y="625"/>
                  </a:lnTo>
                  <a:lnTo>
                    <a:pt x="1443" y="625"/>
                  </a:lnTo>
                  <a:lnTo>
                    <a:pt x="1443" y="625"/>
                  </a:lnTo>
                  <a:lnTo>
                    <a:pt x="1441" y="625"/>
                  </a:lnTo>
                  <a:lnTo>
                    <a:pt x="1441" y="625"/>
                  </a:lnTo>
                  <a:lnTo>
                    <a:pt x="1441" y="625"/>
                  </a:lnTo>
                  <a:lnTo>
                    <a:pt x="1441" y="627"/>
                  </a:lnTo>
                  <a:lnTo>
                    <a:pt x="1441" y="627"/>
                  </a:lnTo>
                  <a:lnTo>
                    <a:pt x="1441" y="627"/>
                  </a:lnTo>
                  <a:lnTo>
                    <a:pt x="1441" y="627"/>
                  </a:lnTo>
                  <a:lnTo>
                    <a:pt x="1441" y="627"/>
                  </a:lnTo>
                  <a:lnTo>
                    <a:pt x="1439" y="630"/>
                  </a:lnTo>
                  <a:lnTo>
                    <a:pt x="1439" y="630"/>
                  </a:lnTo>
                  <a:lnTo>
                    <a:pt x="1439" y="630"/>
                  </a:lnTo>
                  <a:lnTo>
                    <a:pt x="1439" y="632"/>
                  </a:lnTo>
                  <a:lnTo>
                    <a:pt x="1439" y="632"/>
                  </a:lnTo>
                  <a:lnTo>
                    <a:pt x="1439" y="632"/>
                  </a:lnTo>
                  <a:lnTo>
                    <a:pt x="1439" y="634"/>
                  </a:lnTo>
                  <a:lnTo>
                    <a:pt x="1439" y="634"/>
                  </a:lnTo>
                  <a:lnTo>
                    <a:pt x="1439" y="634"/>
                  </a:lnTo>
                  <a:lnTo>
                    <a:pt x="1439" y="634"/>
                  </a:lnTo>
                  <a:lnTo>
                    <a:pt x="1439" y="634"/>
                  </a:lnTo>
                  <a:lnTo>
                    <a:pt x="1439" y="634"/>
                  </a:lnTo>
                  <a:lnTo>
                    <a:pt x="1439" y="634"/>
                  </a:lnTo>
                  <a:lnTo>
                    <a:pt x="1439" y="637"/>
                  </a:lnTo>
                  <a:lnTo>
                    <a:pt x="1439" y="637"/>
                  </a:lnTo>
                  <a:lnTo>
                    <a:pt x="1439" y="637"/>
                  </a:lnTo>
                  <a:lnTo>
                    <a:pt x="1439" y="637"/>
                  </a:lnTo>
                  <a:lnTo>
                    <a:pt x="1439" y="639"/>
                  </a:lnTo>
                  <a:lnTo>
                    <a:pt x="1439" y="639"/>
                  </a:lnTo>
                  <a:lnTo>
                    <a:pt x="1439" y="637"/>
                  </a:lnTo>
                  <a:lnTo>
                    <a:pt x="1441" y="637"/>
                  </a:lnTo>
                  <a:lnTo>
                    <a:pt x="1441" y="637"/>
                  </a:lnTo>
                  <a:lnTo>
                    <a:pt x="1441" y="637"/>
                  </a:lnTo>
                  <a:lnTo>
                    <a:pt x="1441" y="639"/>
                  </a:lnTo>
                  <a:lnTo>
                    <a:pt x="1439" y="639"/>
                  </a:lnTo>
                  <a:lnTo>
                    <a:pt x="1439" y="641"/>
                  </a:lnTo>
                  <a:lnTo>
                    <a:pt x="1441" y="641"/>
                  </a:lnTo>
                  <a:lnTo>
                    <a:pt x="1441" y="641"/>
                  </a:lnTo>
                  <a:lnTo>
                    <a:pt x="1439" y="641"/>
                  </a:lnTo>
                  <a:lnTo>
                    <a:pt x="1439" y="641"/>
                  </a:lnTo>
                  <a:lnTo>
                    <a:pt x="1439" y="641"/>
                  </a:lnTo>
                  <a:lnTo>
                    <a:pt x="1439" y="644"/>
                  </a:lnTo>
                  <a:lnTo>
                    <a:pt x="1439" y="644"/>
                  </a:lnTo>
                  <a:lnTo>
                    <a:pt x="1439" y="644"/>
                  </a:lnTo>
                  <a:lnTo>
                    <a:pt x="1439" y="644"/>
                  </a:lnTo>
                  <a:lnTo>
                    <a:pt x="1439" y="644"/>
                  </a:lnTo>
                  <a:lnTo>
                    <a:pt x="1439" y="644"/>
                  </a:lnTo>
                  <a:lnTo>
                    <a:pt x="1439" y="646"/>
                  </a:lnTo>
                  <a:lnTo>
                    <a:pt x="1439" y="646"/>
                  </a:lnTo>
                  <a:lnTo>
                    <a:pt x="1439" y="646"/>
                  </a:lnTo>
                  <a:lnTo>
                    <a:pt x="1439" y="648"/>
                  </a:lnTo>
                  <a:lnTo>
                    <a:pt x="1439" y="648"/>
                  </a:lnTo>
                  <a:lnTo>
                    <a:pt x="1439" y="648"/>
                  </a:lnTo>
                  <a:lnTo>
                    <a:pt x="1439" y="648"/>
                  </a:lnTo>
                  <a:lnTo>
                    <a:pt x="1439" y="648"/>
                  </a:lnTo>
                  <a:lnTo>
                    <a:pt x="1439" y="648"/>
                  </a:lnTo>
                  <a:lnTo>
                    <a:pt x="1441" y="648"/>
                  </a:lnTo>
                  <a:lnTo>
                    <a:pt x="1441" y="648"/>
                  </a:lnTo>
                  <a:lnTo>
                    <a:pt x="1441" y="648"/>
                  </a:lnTo>
                  <a:lnTo>
                    <a:pt x="1441" y="648"/>
                  </a:lnTo>
                  <a:lnTo>
                    <a:pt x="1441" y="648"/>
                  </a:lnTo>
                  <a:lnTo>
                    <a:pt x="1441" y="648"/>
                  </a:lnTo>
                  <a:lnTo>
                    <a:pt x="1441" y="648"/>
                  </a:lnTo>
                  <a:lnTo>
                    <a:pt x="1441" y="648"/>
                  </a:lnTo>
                  <a:lnTo>
                    <a:pt x="1443" y="648"/>
                  </a:lnTo>
                  <a:lnTo>
                    <a:pt x="1443" y="648"/>
                  </a:lnTo>
                  <a:lnTo>
                    <a:pt x="1443" y="648"/>
                  </a:lnTo>
                  <a:lnTo>
                    <a:pt x="1443" y="648"/>
                  </a:lnTo>
                  <a:lnTo>
                    <a:pt x="1443" y="648"/>
                  </a:lnTo>
                  <a:lnTo>
                    <a:pt x="1446" y="648"/>
                  </a:lnTo>
                  <a:lnTo>
                    <a:pt x="1446" y="651"/>
                  </a:lnTo>
                  <a:lnTo>
                    <a:pt x="1448" y="651"/>
                  </a:lnTo>
                  <a:lnTo>
                    <a:pt x="1448" y="653"/>
                  </a:lnTo>
                  <a:lnTo>
                    <a:pt x="1448" y="651"/>
                  </a:lnTo>
                  <a:lnTo>
                    <a:pt x="1446" y="651"/>
                  </a:lnTo>
                  <a:lnTo>
                    <a:pt x="1446" y="651"/>
                  </a:lnTo>
                  <a:lnTo>
                    <a:pt x="1446" y="651"/>
                  </a:lnTo>
                  <a:lnTo>
                    <a:pt x="1446" y="653"/>
                  </a:lnTo>
                  <a:lnTo>
                    <a:pt x="1448" y="653"/>
                  </a:lnTo>
                  <a:lnTo>
                    <a:pt x="1450" y="653"/>
                  </a:lnTo>
                  <a:lnTo>
                    <a:pt x="1450" y="653"/>
                  </a:lnTo>
                  <a:lnTo>
                    <a:pt x="1450" y="653"/>
                  </a:lnTo>
                  <a:lnTo>
                    <a:pt x="1453" y="651"/>
                  </a:lnTo>
                  <a:lnTo>
                    <a:pt x="1453" y="653"/>
                  </a:lnTo>
                  <a:lnTo>
                    <a:pt x="1453" y="653"/>
                  </a:lnTo>
                  <a:lnTo>
                    <a:pt x="1453" y="653"/>
                  </a:lnTo>
                  <a:lnTo>
                    <a:pt x="1453" y="653"/>
                  </a:lnTo>
                  <a:lnTo>
                    <a:pt x="1453" y="653"/>
                  </a:lnTo>
                  <a:lnTo>
                    <a:pt x="1455" y="653"/>
                  </a:lnTo>
                  <a:lnTo>
                    <a:pt x="1455" y="653"/>
                  </a:lnTo>
                  <a:lnTo>
                    <a:pt x="1455" y="651"/>
                  </a:lnTo>
                  <a:lnTo>
                    <a:pt x="1460" y="653"/>
                  </a:lnTo>
                  <a:lnTo>
                    <a:pt x="1460" y="651"/>
                  </a:lnTo>
                  <a:lnTo>
                    <a:pt x="1460" y="651"/>
                  </a:lnTo>
                  <a:lnTo>
                    <a:pt x="1460" y="651"/>
                  </a:lnTo>
                  <a:lnTo>
                    <a:pt x="1460" y="651"/>
                  </a:lnTo>
                  <a:lnTo>
                    <a:pt x="1460" y="651"/>
                  </a:lnTo>
                  <a:lnTo>
                    <a:pt x="1460" y="653"/>
                  </a:lnTo>
                  <a:lnTo>
                    <a:pt x="1460" y="653"/>
                  </a:lnTo>
                  <a:lnTo>
                    <a:pt x="1460" y="653"/>
                  </a:lnTo>
                  <a:lnTo>
                    <a:pt x="1460" y="653"/>
                  </a:lnTo>
                  <a:lnTo>
                    <a:pt x="1460" y="653"/>
                  </a:lnTo>
                  <a:lnTo>
                    <a:pt x="1460" y="656"/>
                  </a:lnTo>
                  <a:lnTo>
                    <a:pt x="1460" y="656"/>
                  </a:lnTo>
                  <a:lnTo>
                    <a:pt x="1460" y="656"/>
                  </a:lnTo>
                  <a:lnTo>
                    <a:pt x="1467" y="658"/>
                  </a:lnTo>
                  <a:lnTo>
                    <a:pt x="1467" y="658"/>
                  </a:lnTo>
                  <a:lnTo>
                    <a:pt x="1467" y="660"/>
                  </a:lnTo>
                  <a:lnTo>
                    <a:pt x="1467" y="660"/>
                  </a:lnTo>
                  <a:lnTo>
                    <a:pt x="1465" y="660"/>
                  </a:lnTo>
                  <a:lnTo>
                    <a:pt x="1460" y="663"/>
                  </a:lnTo>
                  <a:lnTo>
                    <a:pt x="1465" y="660"/>
                  </a:lnTo>
                  <a:lnTo>
                    <a:pt x="1467" y="660"/>
                  </a:lnTo>
                  <a:lnTo>
                    <a:pt x="1472" y="663"/>
                  </a:lnTo>
                  <a:lnTo>
                    <a:pt x="1472" y="663"/>
                  </a:lnTo>
                  <a:lnTo>
                    <a:pt x="1476" y="660"/>
                  </a:lnTo>
                  <a:lnTo>
                    <a:pt x="1479" y="658"/>
                  </a:lnTo>
                  <a:lnTo>
                    <a:pt x="1483" y="656"/>
                  </a:lnTo>
                  <a:lnTo>
                    <a:pt x="1491" y="656"/>
                  </a:lnTo>
                  <a:lnTo>
                    <a:pt x="1498" y="651"/>
                  </a:lnTo>
                  <a:lnTo>
                    <a:pt x="1502" y="651"/>
                  </a:lnTo>
                  <a:lnTo>
                    <a:pt x="1507" y="651"/>
                  </a:lnTo>
                  <a:lnTo>
                    <a:pt x="1512" y="651"/>
                  </a:lnTo>
                  <a:lnTo>
                    <a:pt x="1517" y="651"/>
                  </a:lnTo>
                  <a:lnTo>
                    <a:pt x="1521" y="651"/>
                  </a:lnTo>
                  <a:lnTo>
                    <a:pt x="1524" y="651"/>
                  </a:lnTo>
                  <a:lnTo>
                    <a:pt x="1528" y="651"/>
                  </a:lnTo>
                  <a:lnTo>
                    <a:pt x="1531" y="651"/>
                  </a:lnTo>
                  <a:lnTo>
                    <a:pt x="1536" y="653"/>
                  </a:lnTo>
                  <a:lnTo>
                    <a:pt x="1538" y="653"/>
                  </a:lnTo>
                  <a:lnTo>
                    <a:pt x="1538" y="653"/>
                  </a:lnTo>
                  <a:lnTo>
                    <a:pt x="1543" y="648"/>
                  </a:lnTo>
                  <a:lnTo>
                    <a:pt x="1545" y="648"/>
                  </a:lnTo>
                  <a:lnTo>
                    <a:pt x="1545" y="648"/>
                  </a:lnTo>
                  <a:lnTo>
                    <a:pt x="1545" y="646"/>
                  </a:lnTo>
                  <a:lnTo>
                    <a:pt x="1545" y="646"/>
                  </a:lnTo>
                  <a:lnTo>
                    <a:pt x="1543" y="646"/>
                  </a:lnTo>
                  <a:lnTo>
                    <a:pt x="1543" y="646"/>
                  </a:lnTo>
                  <a:lnTo>
                    <a:pt x="1543" y="646"/>
                  </a:lnTo>
                  <a:lnTo>
                    <a:pt x="1543" y="644"/>
                  </a:lnTo>
                  <a:lnTo>
                    <a:pt x="1540" y="644"/>
                  </a:lnTo>
                  <a:lnTo>
                    <a:pt x="1540" y="641"/>
                  </a:lnTo>
                  <a:lnTo>
                    <a:pt x="1543" y="641"/>
                  </a:lnTo>
                  <a:lnTo>
                    <a:pt x="1545" y="641"/>
                  </a:lnTo>
                  <a:lnTo>
                    <a:pt x="1545" y="641"/>
                  </a:lnTo>
                  <a:lnTo>
                    <a:pt x="1545" y="644"/>
                  </a:lnTo>
                  <a:lnTo>
                    <a:pt x="1547" y="644"/>
                  </a:lnTo>
                  <a:lnTo>
                    <a:pt x="1547" y="644"/>
                  </a:lnTo>
                  <a:lnTo>
                    <a:pt x="1547" y="644"/>
                  </a:lnTo>
                  <a:lnTo>
                    <a:pt x="1547" y="644"/>
                  </a:lnTo>
                  <a:lnTo>
                    <a:pt x="1547" y="646"/>
                  </a:lnTo>
                  <a:lnTo>
                    <a:pt x="1547" y="646"/>
                  </a:lnTo>
                  <a:lnTo>
                    <a:pt x="1547" y="646"/>
                  </a:lnTo>
                  <a:lnTo>
                    <a:pt x="1550" y="648"/>
                  </a:lnTo>
                  <a:lnTo>
                    <a:pt x="1550" y="648"/>
                  </a:lnTo>
                  <a:lnTo>
                    <a:pt x="1550" y="651"/>
                  </a:lnTo>
                  <a:lnTo>
                    <a:pt x="1550" y="651"/>
                  </a:lnTo>
                  <a:lnTo>
                    <a:pt x="1550" y="651"/>
                  </a:lnTo>
                  <a:lnTo>
                    <a:pt x="1550" y="653"/>
                  </a:lnTo>
                  <a:lnTo>
                    <a:pt x="1547" y="653"/>
                  </a:lnTo>
                  <a:lnTo>
                    <a:pt x="1547" y="653"/>
                  </a:lnTo>
                  <a:lnTo>
                    <a:pt x="1547" y="653"/>
                  </a:lnTo>
                  <a:lnTo>
                    <a:pt x="1547" y="653"/>
                  </a:lnTo>
                  <a:lnTo>
                    <a:pt x="1545" y="656"/>
                  </a:lnTo>
                  <a:lnTo>
                    <a:pt x="1545" y="656"/>
                  </a:lnTo>
                  <a:lnTo>
                    <a:pt x="1545" y="656"/>
                  </a:lnTo>
                  <a:lnTo>
                    <a:pt x="1545" y="656"/>
                  </a:lnTo>
                  <a:lnTo>
                    <a:pt x="1545" y="653"/>
                  </a:lnTo>
                  <a:lnTo>
                    <a:pt x="1545" y="653"/>
                  </a:lnTo>
                  <a:lnTo>
                    <a:pt x="1545" y="653"/>
                  </a:lnTo>
                  <a:lnTo>
                    <a:pt x="1545" y="656"/>
                  </a:lnTo>
                  <a:lnTo>
                    <a:pt x="1545" y="656"/>
                  </a:lnTo>
                  <a:lnTo>
                    <a:pt x="1545" y="656"/>
                  </a:lnTo>
                  <a:lnTo>
                    <a:pt x="1545" y="658"/>
                  </a:lnTo>
                  <a:lnTo>
                    <a:pt x="1547" y="658"/>
                  </a:lnTo>
                  <a:lnTo>
                    <a:pt x="1550" y="658"/>
                  </a:lnTo>
                  <a:lnTo>
                    <a:pt x="1554" y="658"/>
                  </a:lnTo>
                  <a:lnTo>
                    <a:pt x="1559" y="660"/>
                  </a:lnTo>
                  <a:lnTo>
                    <a:pt x="1564" y="660"/>
                  </a:lnTo>
                  <a:lnTo>
                    <a:pt x="1566" y="663"/>
                  </a:lnTo>
                  <a:lnTo>
                    <a:pt x="1569" y="663"/>
                  </a:lnTo>
                  <a:lnTo>
                    <a:pt x="1571" y="663"/>
                  </a:lnTo>
                  <a:lnTo>
                    <a:pt x="1576" y="660"/>
                  </a:lnTo>
                  <a:lnTo>
                    <a:pt x="1580" y="660"/>
                  </a:lnTo>
                  <a:lnTo>
                    <a:pt x="1583" y="660"/>
                  </a:lnTo>
                  <a:lnTo>
                    <a:pt x="1585" y="658"/>
                  </a:lnTo>
                  <a:lnTo>
                    <a:pt x="1588" y="656"/>
                  </a:lnTo>
                  <a:lnTo>
                    <a:pt x="1590" y="653"/>
                  </a:lnTo>
                  <a:lnTo>
                    <a:pt x="1592" y="651"/>
                  </a:lnTo>
                  <a:lnTo>
                    <a:pt x="1595" y="648"/>
                  </a:lnTo>
                  <a:lnTo>
                    <a:pt x="1595" y="646"/>
                  </a:lnTo>
                  <a:lnTo>
                    <a:pt x="1595" y="644"/>
                  </a:lnTo>
                  <a:lnTo>
                    <a:pt x="1597" y="641"/>
                  </a:lnTo>
                  <a:lnTo>
                    <a:pt x="1597" y="641"/>
                  </a:lnTo>
                  <a:lnTo>
                    <a:pt x="1599" y="641"/>
                  </a:lnTo>
                  <a:lnTo>
                    <a:pt x="1599" y="641"/>
                  </a:lnTo>
                  <a:lnTo>
                    <a:pt x="1599" y="641"/>
                  </a:lnTo>
                  <a:lnTo>
                    <a:pt x="1597" y="639"/>
                  </a:lnTo>
                  <a:lnTo>
                    <a:pt x="1599" y="637"/>
                  </a:lnTo>
                  <a:lnTo>
                    <a:pt x="1599" y="637"/>
                  </a:lnTo>
                  <a:lnTo>
                    <a:pt x="1599" y="634"/>
                  </a:lnTo>
                  <a:lnTo>
                    <a:pt x="1599" y="634"/>
                  </a:lnTo>
                  <a:lnTo>
                    <a:pt x="1599" y="634"/>
                  </a:lnTo>
                  <a:lnTo>
                    <a:pt x="1602" y="637"/>
                  </a:lnTo>
                  <a:lnTo>
                    <a:pt x="1602" y="637"/>
                  </a:lnTo>
                  <a:lnTo>
                    <a:pt x="1604" y="637"/>
                  </a:lnTo>
                  <a:lnTo>
                    <a:pt x="1604" y="637"/>
                  </a:lnTo>
                  <a:lnTo>
                    <a:pt x="1604" y="639"/>
                  </a:lnTo>
                  <a:lnTo>
                    <a:pt x="1604" y="639"/>
                  </a:lnTo>
                  <a:lnTo>
                    <a:pt x="1606" y="639"/>
                  </a:lnTo>
                  <a:lnTo>
                    <a:pt x="1606" y="639"/>
                  </a:lnTo>
                  <a:lnTo>
                    <a:pt x="1609" y="644"/>
                  </a:lnTo>
                  <a:lnTo>
                    <a:pt x="1611" y="644"/>
                  </a:lnTo>
                  <a:lnTo>
                    <a:pt x="1616" y="644"/>
                  </a:lnTo>
                  <a:lnTo>
                    <a:pt x="1616" y="644"/>
                  </a:lnTo>
                  <a:lnTo>
                    <a:pt x="1618" y="644"/>
                  </a:lnTo>
                  <a:lnTo>
                    <a:pt x="1621" y="644"/>
                  </a:lnTo>
                  <a:lnTo>
                    <a:pt x="1621" y="644"/>
                  </a:lnTo>
                  <a:lnTo>
                    <a:pt x="1621" y="644"/>
                  </a:lnTo>
                  <a:lnTo>
                    <a:pt x="1621" y="646"/>
                  </a:lnTo>
                  <a:lnTo>
                    <a:pt x="1621" y="646"/>
                  </a:lnTo>
                  <a:lnTo>
                    <a:pt x="1618" y="644"/>
                  </a:lnTo>
                  <a:lnTo>
                    <a:pt x="1616" y="644"/>
                  </a:lnTo>
                  <a:lnTo>
                    <a:pt x="1616" y="644"/>
                  </a:lnTo>
                  <a:lnTo>
                    <a:pt x="1611" y="644"/>
                  </a:lnTo>
                  <a:lnTo>
                    <a:pt x="1609" y="646"/>
                  </a:lnTo>
                  <a:lnTo>
                    <a:pt x="1609" y="646"/>
                  </a:lnTo>
                  <a:lnTo>
                    <a:pt x="1609" y="646"/>
                  </a:lnTo>
                  <a:lnTo>
                    <a:pt x="1611" y="648"/>
                  </a:lnTo>
                  <a:lnTo>
                    <a:pt x="1611" y="648"/>
                  </a:lnTo>
                  <a:lnTo>
                    <a:pt x="1611" y="648"/>
                  </a:lnTo>
                  <a:lnTo>
                    <a:pt x="1609" y="651"/>
                  </a:lnTo>
                  <a:lnTo>
                    <a:pt x="1609" y="651"/>
                  </a:lnTo>
                  <a:lnTo>
                    <a:pt x="1611" y="651"/>
                  </a:lnTo>
                  <a:lnTo>
                    <a:pt x="1611" y="651"/>
                  </a:lnTo>
                  <a:lnTo>
                    <a:pt x="1611" y="651"/>
                  </a:lnTo>
                  <a:lnTo>
                    <a:pt x="1611" y="651"/>
                  </a:lnTo>
                  <a:lnTo>
                    <a:pt x="1611" y="653"/>
                  </a:lnTo>
                  <a:lnTo>
                    <a:pt x="1611" y="653"/>
                  </a:lnTo>
                  <a:lnTo>
                    <a:pt x="1611" y="656"/>
                  </a:lnTo>
                  <a:lnTo>
                    <a:pt x="1611" y="656"/>
                  </a:lnTo>
                  <a:lnTo>
                    <a:pt x="1614" y="658"/>
                  </a:lnTo>
                  <a:lnTo>
                    <a:pt x="1614" y="658"/>
                  </a:lnTo>
                  <a:lnTo>
                    <a:pt x="1614" y="660"/>
                  </a:lnTo>
                  <a:lnTo>
                    <a:pt x="1614" y="660"/>
                  </a:lnTo>
                  <a:lnTo>
                    <a:pt x="1614" y="660"/>
                  </a:lnTo>
                  <a:lnTo>
                    <a:pt x="1611" y="660"/>
                  </a:lnTo>
                  <a:lnTo>
                    <a:pt x="1611" y="660"/>
                  </a:lnTo>
                  <a:lnTo>
                    <a:pt x="1611" y="658"/>
                  </a:lnTo>
                  <a:lnTo>
                    <a:pt x="1611" y="658"/>
                  </a:lnTo>
                  <a:lnTo>
                    <a:pt x="1614" y="658"/>
                  </a:lnTo>
                  <a:lnTo>
                    <a:pt x="1611" y="658"/>
                  </a:lnTo>
                  <a:lnTo>
                    <a:pt x="1611" y="656"/>
                  </a:lnTo>
                  <a:lnTo>
                    <a:pt x="1611" y="653"/>
                  </a:lnTo>
                  <a:lnTo>
                    <a:pt x="1611" y="653"/>
                  </a:lnTo>
                  <a:lnTo>
                    <a:pt x="1609" y="653"/>
                  </a:lnTo>
                  <a:lnTo>
                    <a:pt x="1609" y="653"/>
                  </a:lnTo>
                  <a:lnTo>
                    <a:pt x="1609" y="653"/>
                  </a:lnTo>
                  <a:lnTo>
                    <a:pt x="1609" y="653"/>
                  </a:lnTo>
                  <a:lnTo>
                    <a:pt x="1609" y="651"/>
                  </a:lnTo>
                  <a:lnTo>
                    <a:pt x="1609" y="651"/>
                  </a:lnTo>
                  <a:lnTo>
                    <a:pt x="1609" y="648"/>
                  </a:lnTo>
                  <a:lnTo>
                    <a:pt x="1609" y="648"/>
                  </a:lnTo>
                  <a:lnTo>
                    <a:pt x="1609" y="646"/>
                  </a:lnTo>
                  <a:lnTo>
                    <a:pt x="1609" y="644"/>
                  </a:lnTo>
                  <a:lnTo>
                    <a:pt x="1606" y="641"/>
                  </a:lnTo>
                  <a:lnTo>
                    <a:pt x="1604" y="639"/>
                  </a:lnTo>
                  <a:lnTo>
                    <a:pt x="1602" y="639"/>
                  </a:lnTo>
                  <a:lnTo>
                    <a:pt x="1602" y="637"/>
                  </a:lnTo>
                  <a:lnTo>
                    <a:pt x="1602" y="639"/>
                  </a:lnTo>
                  <a:lnTo>
                    <a:pt x="1602" y="641"/>
                  </a:lnTo>
                  <a:lnTo>
                    <a:pt x="1599" y="641"/>
                  </a:lnTo>
                  <a:lnTo>
                    <a:pt x="1599" y="641"/>
                  </a:lnTo>
                  <a:lnTo>
                    <a:pt x="1599" y="641"/>
                  </a:lnTo>
                  <a:lnTo>
                    <a:pt x="1599" y="641"/>
                  </a:lnTo>
                  <a:lnTo>
                    <a:pt x="1599" y="644"/>
                  </a:lnTo>
                  <a:lnTo>
                    <a:pt x="1599" y="644"/>
                  </a:lnTo>
                  <a:lnTo>
                    <a:pt x="1599" y="644"/>
                  </a:lnTo>
                  <a:lnTo>
                    <a:pt x="1599" y="646"/>
                  </a:lnTo>
                  <a:lnTo>
                    <a:pt x="1599" y="648"/>
                  </a:lnTo>
                  <a:lnTo>
                    <a:pt x="1602" y="651"/>
                  </a:lnTo>
                  <a:lnTo>
                    <a:pt x="1602" y="651"/>
                  </a:lnTo>
                  <a:lnTo>
                    <a:pt x="1602" y="651"/>
                  </a:lnTo>
                  <a:lnTo>
                    <a:pt x="1602" y="653"/>
                  </a:lnTo>
                  <a:lnTo>
                    <a:pt x="1604" y="653"/>
                  </a:lnTo>
                  <a:lnTo>
                    <a:pt x="1604" y="656"/>
                  </a:lnTo>
                  <a:lnTo>
                    <a:pt x="1604" y="656"/>
                  </a:lnTo>
                  <a:lnTo>
                    <a:pt x="1604" y="660"/>
                  </a:lnTo>
                  <a:lnTo>
                    <a:pt x="1602" y="660"/>
                  </a:lnTo>
                  <a:lnTo>
                    <a:pt x="1604" y="660"/>
                  </a:lnTo>
                  <a:lnTo>
                    <a:pt x="1602" y="663"/>
                  </a:lnTo>
                  <a:lnTo>
                    <a:pt x="1602" y="663"/>
                  </a:lnTo>
                  <a:lnTo>
                    <a:pt x="1602" y="663"/>
                  </a:lnTo>
                  <a:lnTo>
                    <a:pt x="1602" y="663"/>
                  </a:lnTo>
                  <a:lnTo>
                    <a:pt x="1602" y="663"/>
                  </a:lnTo>
                  <a:lnTo>
                    <a:pt x="1602" y="663"/>
                  </a:lnTo>
                  <a:lnTo>
                    <a:pt x="1602" y="663"/>
                  </a:lnTo>
                  <a:lnTo>
                    <a:pt x="1599" y="663"/>
                  </a:lnTo>
                  <a:lnTo>
                    <a:pt x="1599" y="665"/>
                  </a:lnTo>
                  <a:lnTo>
                    <a:pt x="1599" y="665"/>
                  </a:lnTo>
                  <a:lnTo>
                    <a:pt x="1599" y="665"/>
                  </a:lnTo>
                  <a:lnTo>
                    <a:pt x="1599" y="665"/>
                  </a:lnTo>
                  <a:lnTo>
                    <a:pt x="1599" y="665"/>
                  </a:lnTo>
                  <a:lnTo>
                    <a:pt x="1599" y="665"/>
                  </a:lnTo>
                  <a:lnTo>
                    <a:pt x="1597" y="665"/>
                  </a:lnTo>
                  <a:lnTo>
                    <a:pt x="1597" y="667"/>
                  </a:lnTo>
                  <a:lnTo>
                    <a:pt x="1604" y="670"/>
                  </a:lnTo>
                  <a:lnTo>
                    <a:pt x="1606" y="670"/>
                  </a:lnTo>
                  <a:lnTo>
                    <a:pt x="1606" y="670"/>
                  </a:lnTo>
                  <a:lnTo>
                    <a:pt x="1609" y="672"/>
                  </a:lnTo>
                  <a:lnTo>
                    <a:pt x="1609" y="672"/>
                  </a:lnTo>
                  <a:lnTo>
                    <a:pt x="1611" y="672"/>
                  </a:lnTo>
                  <a:lnTo>
                    <a:pt x="1611" y="672"/>
                  </a:lnTo>
                  <a:lnTo>
                    <a:pt x="1611" y="672"/>
                  </a:lnTo>
                  <a:lnTo>
                    <a:pt x="1611" y="672"/>
                  </a:lnTo>
                  <a:lnTo>
                    <a:pt x="1614" y="672"/>
                  </a:lnTo>
                  <a:lnTo>
                    <a:pt x="1614" y="672"/>
                  </a:lnTo>
                  <a:lnTo>
                    <a:pt x="1614" y="672"/>
                  </a:lnTo>
                  <a:lnTo>
                    <a:pt x="1614" y="672"/>
                  </a:lnTo>
                  <a:lnTo>
                    <a:pt x="1611" y="672"/>
                  </a:lnTo>
                  <a:lnTo>
                    <a:pt x="1611" y="672"/>
                  </a:lnTo>
                  <a:lnTo>
                    <a:pt x="1609" y="672"/>
                  </a:lnTo>
                  <a:lnTo>
                    <a:pt x="1609" y="672"/>
                  </a:lnTo>
                  <a:lnTo>
                    <a:pt x="1611" y="672"/>
                  </a:lnTo>
                  <a:lnTo>
                    <a:pt x="1611" y="675"/>
                  </a:lnTo>
                  <a:lnTo>
                    <a:pt x="1614" y="675"/>
                  </a:lnTo>
                  <a:lnTo>
                    <a:pt x="1614" y="675"/>
                  </a:lnTo>
                  <a:lnTo>
                    <a:pt x="1614" y="675"/>
                  </a:lnTo>
                  <a:lnTo>
                    <a:pt x="1616" y="675"/>
                  </a:lnTo>
                  <a:lnTo>
                    <a:pt x="1616" y="675"/>
                  </a:lnTo>
                  <a:lnTo>
                    <a:pt x="1616" y="672"/>
                  </a:lnTo>
                  <a:lnTo>
                    <a:pt x="1616" y="672"/>
                  </a:lnTo>
                  <a:lnTo>
                    <a:pt x="1616" y="672"/>
                  </a:lnTo>
                  <a:lnTo>
                    <a:pt x="1616" y="672"/>
                  </a:lnTo>
                  <a:lnTo>
                    <a:pt x="1616" y="672"/>
                  </a:lnTo>
                  <a:lnTo>
                    <a:pt x="1616" y="672"/>
                  </a:lnTo>
                  <a:lnTo>
                    <a:pt x="1616" y="675"/>
                  </a:lnTo>
                  <a:lnTo>
                    <a:pt x="1616" y="675"/>
                  </a:lnTo>
                  <a:lnTo>
                    <a:pt x="1618" y="675"/>
                  </a:lnTo>
                  <a:lnTo>
                    <a:pt x="1618" y="675"/>
                  </a:lnTo>
                  <a:lnTo>
                    <a:pt x="1618" y="675"/>
                  </a:lnTo>
                  <a:lnTo>
                    <a:pt x="1618" y="675"/>
                  </a:lnTo>
                  <a:lnTo>
                    <a:pt x="1621" y="675"/>
                  </a:lnTo>
                  <a:lnTo>
                    <a:pt x="1621" y="675"/>
                  </a:lnTo>
                  <a:lnTo>
                    <a:pt x="1621" y="677"/>
                  </a:lnTo>
                  <a:lnTo>
                    <a:pt x="1618" y="675"/>
                  </a:lnTo>
                  <a:lnTo>
                    <a:pt x="1618" y="675"/>
                  </a:lnTo>
                  <a:lnTo>
                    <a:pt x="1625" y="677"/>
                  </a:lnTo>
                  <a:lnTo>
                    <a:pt x="1630" y="679"/>
                  </a:lnTo>
                  <a:lnTo>
                    <a:pt x="1632" y="679"/>
                  </a:lnTo>
                  <a:lnTo>
                    <a:pt x="1632" y="679"/>
                  </a:lnTo>
                  <a:lnTo>
                    <a:pt x="1635" y="679"/>
                  </a:lnTo>
                  <a:lnTo>
                    <a:pt x="1635" y="682"/>
                  </a:lnTo>
                  <a:lnTo>
                    <a:pt x="1637" y="682"/>
                  </a:lnTo>
                  <a:lnTo>
                    <a:pt x="1637" y="682"/>
                  </a:lnTo>
                  <a:lnTo>
                    <a:pt x="1637" y="682"/>
                  </a:lnTo>
                  <a:lnTo>
                    <a:pt x="1637" y="682"/>
                  </a:lnTo>
                  <a:lnTo>
                    <a:pt x="1637" y="682"/>
                  </a:lnTo>
                  <a:lnTo>
                    <a:pt x="1637" y="682"/>
                  </a:lnTo>
                  <a:lnTo>
                    <a:pt x="1640" y="679"/>
                  </a:lnTo>
                  <a:lnTo>
                    <a:pt x="1640" y="679"/>
                  </a:lnTo>
                  <a:lnTo>
                    <a:pt x="1640" y="679"/>
                  </a:lnTo>
                  <a:lnTo>
                    <a:pt x="1642" y="677"/>
                  </a:lnTo>
                  <a:lnTo>
                    <a:pt x="1642" y="679"/>
                  </a:lnTo>
                  <a:lnTo>
                    <a:pt x="1642" y="679"/>
                  </a:lnTo>
                  <a:lnTo>
                    <a:pt x="1642" y="679"/>
                  </a:lnTo>
                  <a:lnTo>
                    <a:pt x="1642" y="679"/>
                  </a:lnTo>
                  <a:lnTo>
                    <a:pt x="1642" y="682"/>
                  </a:lnTo>
                  <a:lnTo>
                    <a:pt x="1642" y="682"/>
                  </a:lnTo>
                  <a:lnTo>
                    <a:pt x="1642" y="682"/>
                  </a:lnTo>
                  <a:lnTo>
                    <a:pt x="1642" y="682"/>
                  </a:lnTo>
                  <a:lnTo>
                    <a:pt x="1642" y="682"/>
                  </a:lnTo>
                  <a:lnTo>
                    <a:pt x="1640" y="684"/>
                  </a:lnTo>
                  <a:lnTo>
                    <a:pt x="1640" y="684"/>
                  </a:lnTo>
                  <a:lnTo>
                    <a:pt x="1644" y="682"/>
                  </a:lnTo>
                  <a:lnTo>
                    <a:pt x="1647" y="682"/>
                  </a:lnTo>
                  <a:lnTo>
                    <a:pt x="1647" y="684"/>
                  </a:lnTo>
                  <a:lnTo>
                    <a:pt x="1647" y="684"/>
                  </a:lnTo>
                  <a:lnTo>
                    <a:pt x="1644" y="684"/>
                  </a:lnTo>
                  <a:lnTo>
                    <a:pt x="1647" y="684"/>
                  </a:lnTo>
                  <a:lnTo>
                    <a:pt x="1647" y="684"/>
                  </a:lnTo>
                  <a:lnTo>
                    <a:pt x="1649" y="684"/>
                  </a:lnTo>
                  <a:lnTo>
                    <a:pt x="1649" y="684"/>
                  </a:lnTo>
                  <a:lnTo>
                    <a:pt x="1651" y="684"/>
                  </a:lnTo>
                  <a:lnTo>
                    <a:pt x="1654" y="686"/>
                  </a:lnTo>
                  <a:lnTo>
                    <a:pt x="1661" y="691"/>
                  </a:lnTo>
                  <a:lnTo>
                    <a:pt x="1663" y="691"/>
                  </a:lnTo>
                  <a:lnTo>
                    <a:pt x="1663" y="693"/>
                  </a:lnTo>
                  <a:lnTo>
                    <a:pt x="1663" y="696"/>
                  </a:lnTo>
                  <a:lnTo>
                    <a:pt x="1663" y="696"/>
                  </a:lnTo>
                  <a:lnTo>
                    <a:pt x="1663" y="696"/>
                  </a:lnTo>
                  <a:lnTo>
                    <a:pt x="1663" y="698"/>
                  </a:lnTo>
                  <a:lnTo>
                    <a:pt x="1663" y="698"/>
                  </a:lnTo>
                  <a:lnTo>
                    <a:pt x="1666" y="698"/>
                  </a:lnTo>
                  <a:lnTo>
                    <a:pt x="1666" y="698"/>
                  </a:lnTo>
                  <a:lnTo>
                    <a:pt x="1666" y="698"/>
                  </a:lnTo>
                  <a:lnTo>
                    <a:pt x="1673" y="703"/>
                  </a:lnTo>
                  <a:lnTo>
                    <a:pt x="1673" y="703"/>
                  </a:lnTo>
                  <a:lnTo>
                    <a:pt x="1673" y="705"/>
                  </a:lnTo>
                  <a:lnTo>
                    <a:pt x="1675" y="705"/>
                  </a:lnTo>
                  <a:lnTo>
                    <a:pt x="1675" y="705"/>
                  </a:lnTo>
                  <a:lnTo>
                    <a:pt x="1677" y="703"/>
                  </a:lnTo>
                  <a:lnTo>
                    <a:pt x="1677" y="703"/>
                  </a:lnTo>
                  <a:lnTo>
                    <a:pt x="1677" y="703"/>
                  </a:lnTo>
                  <a:lnTo>
                    <a:pt x="1680" y="701"/>
                  </a:lnTo>
                  <a:lnTo>
                    <a:pt x="1680" y="701"/>
                  </a:lnTo>
                  <a:lnTo>
                    <a:pt x="1680" y="701"/>
                  </a:lnTo>
                  <a:lnTo>
                    <a:pt x="1680" y="701"/>
                  </a:lnTo>
                  <a:lnTo>
                    <a:pt x="1680" y="703"/>
                  </a:lnTo>
                  <a:lnTo>
                    <a:pt x="1680" y="703"/>
                  </a:lnTo>
                  <a:lnTo>
                    <a:pt x="1680" y="703"/>
                  </a:lnTo>
                  <a:lnTo>
                    <a:pt x="1680" y="703"/>
                  </a:lnTo>
                  <a:lnTo>
                    <a:pt x="1680" y="703"/>
                  </a:lnTo>
                  <a:lnTo>
                    <a:pt x="1677" y="705"/>
                  </a:lnTo>
                  <a:lnTo>
                    <a:pt x="1677" y="705"/>
                  </a:lnTo>
                  <a:lnTo>
                    <a:pt x="1675" y="705"/>
                  </a:lnTo>
                  <a:lnTo>
                    <a:pt x="1675" y="705"/>
                  </a:lnTo>
                  <a:lnTo>
                    <a:pt x="1675" y="705"/>
                  </a:lnTo>
                  <a:lnTo>
                    <a:pt x="1675" y="705"/>
                  </a:lnTo>
                  <a:lnTo>
                    <a:pt x="1677" y="705"/>
                  </a:lnTo>
                  <a:lnTo>
                    <a:pt x="1677" y="708"/>
                  </a:lnTo>
                  <a:lnTo>
                    <a:pt x="1680" y="708"/>
                  </a:lnTo>
                  <a:lnTo>
                    <a:pt x="1682" y="708"/>
                  </a:lnTo>
                  <a:lnTo>
                    <a:pt x="1685" y="710"/>
                  </a:lnTo>
                  <a:lnTo>
                    <a:pt x="1687" y="710"/>
                  </a:lnTo>
                  <a:lnTo>
                    <a:pt x="1687" y="710"/>
                  </a:lnTo>
                  <a:lnTo>
                    <a:pt x="1687" y="710"/>
                  </a:lnTo>
                  <a:lnTo>
                    <a:pt x="1687" y="712"/>
                  </a:lnTo>
                  <a:lnTo>
                    <a:pt x="1689" y="712"/>
                  </a:lnTo>
                  <a:lnTo>
                    <a:pt x="1692" y="712"/>
                  </a:lnTo>
                  <a:lnTo>
                    <a:pt x="1694" y="715"/>
                  </a:lnTo>
                  <a:lnTo>
                    <a:pt x="1694" y="715"/>
                  </a:lnTo>
                  <a:lnTo>
                    <a:pt x="1696" y="715"/>
                  </a:lnTo>
                  <a:lnTo>
                    <a:pt x="1696" y="715"/>
                  </a:lnTo>
                  <a:lnTo>
                    <a:pt x="1696" y="712"/>
                  </a:lnTo>
                  <a:lnTo>
                    <a:pt x="1699" y="712"/>
                  </a:lnTo>
                  <a:lnTo>
                    <a:pt x="1699" y="712"/>
                  </a:lnTo>
                  <a:lnTo>
                    <a:pt x="1699" y="712"/>
                  </a:lnTo>
                  <a:lnTo>
                    <a:pt x="1701" y="712"/>
                  </a:lnTo>
                  <a:lnTo>
                    <a:pt x="1701" y="715"/>
                  </a:lnTo>
                  <a:lnTo>
                    <a:pt x="1701" y="715"/>
                  </a:lnTo>
                  <a:lnTo>
                    <a:pt x="1701" y="715"/>
                  </a:lnTo>
                  <a:lnTo>
                    <a:pt x="1701" y="715"/>
                  </a:lnTo>
                  <a:lnTo>
                    <a:pt x="1701" y="712"/>
                  </a:lnTo>
                  <a:lnTo>
                    <a:pt x="1703" y="712"/>
                  </a:lnTo>
                  <a:lnTo>
                    <a:pt x="1703" y="715"/>
                  </a:lnTo>
                  <a:lnTo>
                    <a:pt x="1703" y="715"/>
                  </a:lnTo>
                  <a:lnTo>
                    <a:pt x="1703" y="715"/>
                  </a:lnTo>
                  <a:lnTo>
                    <a:pt x="1703" y="715"/>
                  </a:lnTo>
                  <a:lnTo>
                    <a:pt x="1703" y="717"/>
                  </a:lnTo>
                  <a:lnTo>
                    <a:pt x="1703" y="717"/>
                  </a:lnTo>
                  <a:lnTo>
                    <a:pt x="1703" y="717"/>
                  </a:lnTo>
                  <a:lnTo>
                    <a:pt x="1706" y="715"/>
                  </a:lnTo>
                  <a:lnTo>
                    <a:pt x="1706" y="715"/>
                  </a:lnTo>
                  <a:lnTo>
                    <a:pt x="1706" y="717"/>
                  </a:lnTo>
                  <a:lnTo>
                    <a:pt x="1706" y="717"/>
                  </a:lnTo>
                  <a:lnTo>
                    <a:pt x="1706" y="717"/>
                  </a:lnTo>
                  <a:lnTo>
                    <a:pt x="1706" y="717"/>
                  </a:lnTo>
                  <a:lnTo>
                    <a:pt x="1706" y="717"/>
                  </a:lnTo>
                  <a:lnTo>
                    <a:pt x="1708" y="717"/>
                  </a:lnTo>
                  <a:lnTo>
                    <a:pt x="1708" y="717"/>
                  </a:lnTo>
                  <a:lnTo>
                    <a:pt x="1708" y="717"/>
                  </a:lnTo>
                  <a:lnTo>
                    <a:pt x="1708" y="717"/>
                  </a:lnTo>
                  <a:lnTo>
                    <a:pt x="1708" y="717"/>
                  </a:lnTo>
                  <a:lnTo>
                    <a:pt x="1708" y="717"/>
                  </a:lnTo>
                  <a:lnTo>
                    <a:pt x="1708" y="717"/>
                  </a:lnTo>
                  <a:lnTo>
                    <a:pt x="1708" y="717"/>
                  </a:lnTo>
                  <a:lnTo>
                    <a:pt x="1711" y="717"/>
                  </a:lnTo>
                  <a:lnTo>
                    <a:pt x="1711" y="717"/>
                  </a:lnTo>
                  <a:lnTo>
                    <a:pt x="1708" y="717"/>
                  </a:lnTo>
                  <a:lnTo>
                    <a:pt x="1708" y="719"/>
                  </a:lnTo>
                  <a:lnTo>
                    <a:pt x="1708" y="719"/>
                  </a:lnTo>
                  <a:lnTo>
                    <a:pt x="1711" y="722"/>
                  </a:lnTo>
                  <a:lnTo>
                    <a:pt x="1711" y="722"/>
                  </a:lnTo>
                  <a:lnTo>
                    <a:pt x="1711" y="722"/>
                  </a:lnTo>
                  <a:lnTo>
                    <a:pt x="1711" y="722"/>
                  </a:lnTo>
                  <a:lnTo>
                    <a:pt x="1711" y="719"/>
                  </a:lnTo>
                  <a:lnTo>
                    <a:pt x="1711" y="719"/>
                  </a:lnTo>
                  <a:lnTo>
                    <a:pt x="1713" y="719"/>
                  </a:lnTo>
                  <a:lnTo>
                    <a:pt x="1713" y="719"/>
                  </a:lnTo>
                  <a:lnTo>
                    <a:pt x="1713" y="719"/>
                  </a:lnTo>
                  <a:lnTo>
                    <a:pt x="1713" y="717"/>
                  </a:lnTo>
                  <a:lnTo>
                    <a:pt x="1713" y="717"/>
                  </a:lnTo>
                  <a:lnTo>
                    <a:pt x="1713" y="717"/>
                  </a:lnTo>
                  <a:lnTo>
                    <a:pt x="1713" y="717"/>
                  </a:lnTo>
                  <a:lnTo>
                    <a:pt x="1708" y="715"/>
                  </a:lnTo>
                  <a:lnTo>
                    <a:pt x="1711" y="712"/>
                  </a:lnTo>
                  <a:lnTo>
                    <a:pt x="1711" y="712"/>
                  </a:lnTo>
                  <a:lnTo>
                    <a:pt x="1711" y="712"/>
                  </a:lnTo>
                  <a:lnTo>
                    <a:pt x="1711" y="712"/>
                  </a:lnTo>
                  <a:lnTo>
                    <a:pt x="1713" y="712"/>
                  </a:lnTo>
                  <a:lnTo>
                    <a:pt x="1713" y="712"/>
                  </a:lnTo>
                  <a:lnTo>
                    <a:pt x="1713" y="712"/>
                  </a:lnTo>
                  <a:lnTo>
                    <a:pt x="1713" y="712"/>
                  </a:lnTo>
                  <a:lnTo>
                    <a:pt x="1713" y="712"/>
                  </a:lnTo>
                  <a:lnTo>
                    <a:pt x="1713" y="715"/>
                  </a:lnTo>
                  <a:lnTo>
                    <a:pt x="1713" y="715"/>
                  </a:lnTo>
                  <a:lnTo>
                    <a:pt x="1715" y="715"/>
                  </a:lnTo>
                  <a:lnTo>
                    <a:pt x="1715" y="712"/>
                  </a:lnTo>
                  <a:lnTo>
                    <a:pt x="1718" y="715"/>
                  </a:lnTo>
                  <a:lnTo>
                    <a:pt x="1718" y="715"/>
                  </a:lnTo>
                  <a:lnTo>
                    <a:pt x="1718" y="712"/>
                  </a:lnTo>
                  <a:lnTo>
                    <a:pt x="1718" y="712"/>
                  </a:lnTo>
                  <a:lnTo>
                    <a:pt x="1718" y="710"/>
                  </a:lnTo>
                  <a:lnTo>
                    <a:pt x="1718" y="710"/>
                  </a:lnTo>
                  <a:lnTo>
                    <a:pt x="1718" y="710"/>
                  </a:lnTo>
                  <a:lnTo>
                    <a:pt x="1715" y="710"/>
                  </a:lnTo>
                  <a:lnTo>
                    <a:pt x="1715" y="710"/>
                  </a:lnTo>
                  <a:lnTo>
                    <a:pt x="1715" y="710"/>
                  </a:lnTo>
                  <a:lnTo>
                    <a:pt x="1715" y="710"/>
                  </a:lnTo>
                  <a:lnTo>
                    <a:pt x="1715" y="710"/>
                  </a:lnTo>
                  <a:lnTo>
                    <a:pt x="1715" y="710"/>
                  </a:lnTo>
                  <a:lnTo>
                    <a:pt x="1715" y="710"/>
                  </a:lnTo>
                  <a:lnTo>
                    <a:pt x="1713" y="710"/>
                  </a:lnTo>
                  <a:lnTo>
                    <a:pt x="1713" y="712"/>
                  </a:lnTo>
                  <a:lnTo>
                    <a:pt x="1715" y="712"/>
                  </a:lnTo>
                  <a:lnTo>
                    <a:pt x="1715" y="712"/>
                  </a:lnTo>
                  <a:lnTo>
                    <a:pt x="1713" y="712"/>
                  </a:lnTo>
                  <a:lnTo>
                    <a:pt x="1713" y="712"/>
                  </a:lnTo>
                  <a:lnTo>
                    <a:pt x="1713" y="712"/>
                  </a:lnTo>
                  <a:lnTo>
                    <a:pt x="1713" y="712"/>
                  </a:lnTo>
                  <a:lnTo>
                    <a:pt x="1713" y="712"/>
                  </a:lnTo>
                  <a:lnTo>
                    <a:pt x="1713" y="712"/>
                  </a:lnTo>
                  <a:lnTo>
                    <a:pt x="1713" y="712"/>
                  </a:lnTo>
                  <a:lnTo>
                    <a:pt x="1711" y="712"/>
                  </a:lnTo>
                  <a:lnTo>
                    <a:pt x="1713" y="710"/>
                  </a:lnTo>
                  <a:lnTo>
                    <a:pt x="1713" y="710"/>
                  </a:lnTo>
                  <a:lnTo>
                    <a:pt x="1713" y="710"/>
                  </a:lnTo>
                  <a:lnTo>
                    <a:pt x="1713" y="708"/>
                  </a:lnTo>
                  <a:lnTo>
                    <a:pt x="1713" y="708"/>
                  </a:lnTo>
                  <a:lnTo>
                    <a:pt x="1713" y="708"/>
                  </a:lnTo>
                  <a:lnTo>
                    <a:pt x="1713" y="708"/>
                  </a:lnTo>
                  <a:lnTo>
                    <a:pt x="1713" y="708"/>
                  </a:lnTo>
                  <a:lnTo>
                    <a:pt x="1713" y="708"/>
                  </a:lnTo>
                  <a:lnTo>
                    <a:pt x="1713" y="708"/>
                  </a:lnTo>
                  <a:lnTo>
                    <a:pt x="1713" y="708"/>
                  </a:lnTo>
                  <a:lnTo>
                    <a:pt x="1715" y="710"/>
                  </a:lnTo>
                  <a:lnTo>
                    <a:pt x="1718" y="710"/>
                  </a:lnTo>
                  <a:lnTo>
                    <a:pt x="1718" y="710"/>
                  </a:lnTo>
                  <a:lnTo>
                    <a:pt x="1718" y="708"/>
                  </a:lnTo>
                  <a:lnTo>
                    <a:pt x="1720" y="710"/>
                  </a:lnTo>
                  <a:lnTo>
                    <a:pt x="1720" y="710"/>
                  </a:lnTo>
                  <a:lnTo>
                    <a:pt x="1720" y="710"/>
                  </a:lnTo>
                  <a:lnTo>
                    <a:pt x="1720" y="712"/>
                  </a:lnTo>
                  <a:lnTo>
                    <a:pt x="1720" y="712"/>
                  </a:lnTo>
                  <a:lnTo>
                    <a:pt x="1722" y="712"/>
                  </a:lnTo>
                  <a:lnTo>
                    <a:pt x="1725" y="712"/>
                  </a:lnTo>
                  <a:lnTo>
                    <a:pt x="1725" y="710"/>
                  </a:lnTo>
                  <a:lnTo>
                    <a:pt x="1727" y="710"/>
                  </a:lnTo>
                  <a:lnTo>
                    <a:pt x="1727" y="710"/>
                  </a:lnTo>
                  <a:lnTo>
                    <a:pt x="1727" y="708"/>
                  </a:lnTo>
                  <a:lnTo>
                    <a:pt x="1727" y="705"/>
                  </a:lnTo>
                  <a:lnTo>
                    <a:pt x="1727" y="705"/>
                  </a:lnTo>
                  <a:lnTo>
                    <a:pt x="1725" y="703"/>
                  </a:lnTo>
                  <a:lnTo>
                    <a:pt x="1725" y="703"/>
                  </a:lnTo>
                  <a:lnTo>
                    <a:pt x="1725" y="703"/>
                  </a:lnTo>
                  <a:lnTo>
                    <a:pt x="1725" y="701"/>
                  </a:lnTo>
                  <a:lnTo>
                    <a:pt x="1725" y="701"/>
                  </a:lnTo>
                  <a:lnTo>
                    <a:pt x="1725" y="701"/>
                  </a:lnTo>
                  <a:lnTo>
                    <a:pt x="1725" y="701"/>
                  </a:lnTo>
                  <a:lnTo>
                    <a:pt x="1725" y="701"/>
                  </a:lnTo>
                  <a:lnTo>
                    <a:pt x="1725" y="701"/>
                  </a:lnTo>
                  <a:lnTo>
                    <a:pt x="1725" y="701"/>
                  </a:lnTo>
                  <a:lnTo>
                    <a:pt x="1725" y="698"/>
                  </a:lnTo>
                  <a:lnTo>
                    <a:pt x="1725" y="698"/>
                  </a:lnTo>
                  <a:lnTo>
                    <a:pt x="1722" y="698"/>
                  </a:lnTo>
                  <a:lnTo>
                    <a:pt x="1722" y="701"/>
                  </a:lnTo>
                  <a:lnTo>
                    <a:pt x="1720" y="701"/>
                  </a:lnTo>
                  <a:lnTo>
                    <a:pt x="1720" y="701"/>
                  </a:lnTo>
                  <a:lnTo>
                    <a:pt x="1720" y="701"/>
                  </a:lnTo>
                  <a:lnTo>
                    <a:pt x="1720" y="701"/>
                  </a:lnTo>
                  <a:lnTo>
                    <a:pt x="1722" y="698"/>
                  </a:lnTo>
                  <a:lnTo>
                    <a:pt x="1722" y="698"/>
                  </a:lnTo>
                  <a:lnTo>
                    <a:pt x="1722" y="698"/>
                  </a:lnTo>
                  <a:lnTo>
                    <a:pt x="1722" y="698"/>
                  </a:lnTo>
                  <a:lnTo>
                    <a:pt x="1722" y="698"/>
                  </a:lnTo>
                  <a:lnTo>
                    <a:pt x="1722" y="698"/>
                  </a:lnTo>
                  <a:lnTo>
                    <a:pt x="1722" y="696"/>
                  </a:lnTo>
                  <a:lnTo>
                    <a:pt x="1720" y="696"/>
                  </a:lnTo>
                  <a:lnTo>
                    <a:pt x="1720" y="696"/>
                  </a:lnTo>
                  <a:lnTo>
                    <a:pt x="1720" y="696"/>
                  </a:lnTo>
                  <a:lnTo>
                    <a:pt x="1720" y="696"/>
                  </a:lnTo>
                  <a:lnTo>
                    <a:pt x="1718" y="696"/>
                  </a:lnTo>
                  <a:lnTo>
                    <a:pt x="1720" y="696"/>
                  </a:lnTo>
                  <a:lnTo>
                    <a:pt x="1720" y="696"/>
                  </a:lnTo>
                  <a:lnTo>
                    <a:pt x="1720" y="696"/>
                  </a:lnTo>
                  <a:lnTo>
                    <a:pt x="1720" y="693"/>
                  </a:lnTo>
                  <a:lnTo>
                    <a:pt x="1715" y="693"/>
                  </a:lnTo>
                  <a:lnTo>
                    <a:pt x="1715" y="691"/>
                  </a:lnTo>
                  <a:lnTo>
                    <a:pt x="1715" y="693"/>
                  </a:lnTo>
                  <a:lnTo>
                    <a:pt x="1715" y="693"/>
                  </a:lnTo>
                  <a:lnTo>
                    <a:pt x="1715" y="693"/>
                  </a:lnTo>
                  <a:lnTo>
                    <a:pt x="1715" y="693"/>
                  </a:lnTo>
                  <a:lnTo>
                    <a:pt x="1715" y="693"/>
                  </a:lnTo>
                  <a:lnTo>
                    <a:pt x="1715" y="693"/>
                  </a:lnTo>
                  <a:lnTo>
                    <a:pt x="1715" y="693"/>
                  </a:lnTo>
                  <a:lnTo>
                    <a:pt x="1715" y="693"/>
                  </a:lnTo>
                  <a:lnTo>
                    <a:pt x="1713" y="693"/>
                  </a:lnTo>
                  <a:lnTo>
                    <a:pt x="1713" y="693"/>
                  </a:lnTo>
                  <a:lnTo>
                    <a:pt x="1713" y="696"/>
                  </a:lnTo>
                  <a:lnTo>
                    <a:pt x="1713" y="696"/>
                  </a:lnTo>
                  <a:lnTo>
                    <a:pt x="1715" y="696"/>
                  </a:lnTo>
                  <a:lnTo>
                    <a:pt x="1715" y="696"/>
                  </a:lnTo>
                  <a:lnTo>
                    <a:pt x="1715" y="696"/>
                  </a:lnTo>
                  <a:lnTo>
                    <a:pt x="1713" y="696"/>
                  </a:lnTo>
                  <a:lnTo>
                    <a:pt x="1713" y="696"/>
                  </a:lnTo>
                  <a:lnTo>
                    <a:pt x="1711" y="696"/>
                  </a:lnTo>
                  <a:lnTo>
                    <a:pt x="1711" y="698"/>
                  </a:lnTo>
                  <a:lnTo>
                    <a:pt x="1711" y="698"/>
                  </a:lnTo>
                  <a:lnTo>
                    <a:pt x="1711" y="698"/>
                  </a:lnTo>
                  <a:lnTo>
                    <a:pt x="1708" y="698"/>
                  </a:lnTo>
                  <a:lnTo>
                    <a:pt x="1708" y="696"/>
                  </a:lnTo>
                  <a:lnTo>
                    <a:pt x="1711" y="696"/>
                  </a:lnTo>
                  <a:lnTo>
                    <a:pt x="1711" y="696"/>
                  </a:lnTo>
                  <a:lnTo>
                    <a:pt x="1713" y="693"/>
                  </a:lnTo>
                  <a:lnTo>
                    <a:pt x="1713" y="693"/>
                  </a:lnTo>
                  <a:lnTo>
                    <a:pt x="1713" y="691"/>
                  </a:lnTo>
                  <a:lnTo>
                    <a:pt x="1713" y="691"/>
                  </a:lnTo>
                  <a:lnTo>
                    <a:pt x="1713" y="691"/>
                  </a:lnTo>
                  <a:lnTo>
                    <a:pt x="1713" y="691"/>
                  </a:lnTo>
                  <a:lnTo>
                    <a:pt x="1713" y="689"/>
                  </a:lnTo>
                  <a:lnTo>
                    <a:pt x="1711" y="689"/>
                  </a:lnTo>
                  <a:lnTo>
                    <a:pt x="1708" y="689"/>
                  </a:lnTo>
                  <a:lnTo>
                    <a:pt x="1708" y="689"/>
                  </a:lnTo>
                  <a:lnTo>
                    <a:pt x="1708" y="691"/>
                  </a:lnTo>
                  <a:lnTo>
                    <a:pt x="1708" y="691"/>
                  </a:lnTo>
                  <a:lnTo>
                    <a:pt x="1711" y="691"/>
                  </a:lnTo>
                  <a:lnTo>
                    <a:pt x="1711" y="693"/>
                  </a:lnTo>
                  <a:lnTo>
                    <a:pt x="1711" y="693"/>
                  </a:lnTo>
                  <a:lnTo>
                    <a:pt x="1708" y="691"/>
                  </a:lnTo>
                  <a:lnTo>
                    <a:pt x="1708" y="691"/>
                  </a:lnTo>
                  <a:lnTo>
                    <a:pt x="1708" y="691"/>
                  </a:lnTo>
                  <a:lnTo>
                    <a:pt x="1708" y="691"/>
                  </a:lnTo>
                  <a:lnTo>
                    <a:pt x="1708" y="691"/>
                  </a:lnTo>
                  <a:lnTo>
                    <a:pt x="1708" y="691"/>
                  </a:lnTo>
                  <a:lnTo>
                    <a:pt x="1708" y="691"/>
                  </a:lnTo>
                  <a:lnTo>
                    <a:pt x="1708" y="691"/>
                  </a:lnTo>
                  <a:lnTo>
                    <a:pt x="1708" y="689"/>
                  </a:lnTo>
                  <a:lnTo>
                    <a:pt x="1706" y="689"/>
                  </a:lnTo>
                  <a:lnTo>
                    <a:pt x="1706" y="689"/>
                  </a:lnTo>
                  <a:lnTo>
                    <a:pt x="1706" y="689"/>
                  </a:lnTo>
                  <a:lnTo>
                    <a:pt x="1706" y="689"/>
                  </a:lnTo>
                  <a:lnTo>
                    <a:pt x="1703" y="689"/>
                  </a:lnTo>
                  <a:lnTo>
                    <a:pt x="1703" y="689"/>
                  </a:lnTo>
                  <a:lnTo>
                    <a:pt x="1703" y="689"/>
                  </a:lnTo>
                  <a:lnTo>
                    <a:pt x="1706" y="689"/>
                  </a:lnTo>
                  <a:lnTo>
                    <a:pt x="1706" y="689"/>
                  </a:lnTo>
                  <a:lnTo>
                    <a:pt x="1703" y="686"/>
                  </a:lnTo>
                  <a:lnTo>
                    <a:pt x="1703" y="686"/>
                  </a:lnTo>
                  <a:lnTo>
                    <a:pt x="1701" y="686"/>
                  </a:lnTo>
                  <a:lnTo>
                    <a:pt x="1703" y="686"/>
                  </a:lnTo>
                  <a:lnTo>
                    <a:pt x="1703" y="686"/>
                  </a:lnTo>
                  <a:lnTo>
                    <a:pt x="1706" y="686"/>
                  </a:lnTo>
                  <a:lnTo>
                    <a:pt x="1706" y="689"/>
                  </a:lnTo>
                  <a:lnTo>
                    <a:pt x="1706" y="689"/>
                  </a:lnTo>
                  <a:lnTo>
                    <a:pt x="1706" y="686"/>
                  </a:lnTo>
                  <a:lnTo>
                    <a:pt x="1706" y="686"/>
                  </a:lnTo>
                  <a:lnTo>
                    <a:pt x="1708" y="686"/>
                  </a:lnTo>
                  <a:lnTo>
                    <a:pt x="1708" y="686"/>
                  </a:lnTo>
                  <a:lnTo>
                    <a:pt x="1706" y="684"/>
                  </a:lnTo>
                  <a:lnTo>
                    <a:pt x="1703" y="684"/>
                  </a:lnTo>
                  <a:lnTo>
                    <a:pt x="1703" y="684"/>
                  </a:lnTo>
                  <a:lnTo>
                    <a:pt x="1703" y="684"/>
                  </a:lnTo>
                  <a:lnTo>
                    <a:pt x="1703" y="684"/>
                  </a:lnTo>
                  <a:lnTo>
                    <a:pt x="1703" y="684"/>
                  </a:lnTo>
                  <a:lnTo>
                    <a:pt x="1703" y="684"/>
                  </a:lnTo>
                  <a:lnTo>
                    <a:pt x="1701" y="684"/>
                  </a:lnTo>
                  <a:lnTo>
                    <a:pt x="1701" y="684"/>
                  </a:lnTo>
                  <a:lnTo>
                    <a:pt x="1701" y="684"/>
                  </a:lnTo>
                  <a:lnTo>
                    <a:pt x="1701" y="684"/>
                  </a:lnTo>
                  <a:lnTo>
                    <a:pt x="1701" y="684"/>
                  </a:lnTo>
                  <a:lnTo>
                    <a:pt x="1699" y="684"/>
                  </a:lnTo>
                  <a:lnTo>
                    <a:pt x="1699" y="684"/>
                  </a:lnTo>
                  <a:lnTo>
                    <a:pt x="1699" y="684"/>
                  </a:lnTo>
                  <a:lnTo>
                    <a:pt x="1696" y="684"/>
                  </a:lnTo>
                  <a:lnTo>
                    <a:pt x="1696" y="686"/>
                  </a:lnTo>
                  <a:lnTo>
                    <a:pt x="1696" y="686"/>
                  </a:lnTo>
                  <a:lnTo>
                    <a:pt x="1696" y="686"/>
                  </a:lnTo>
                  <a:lnTo>
                    <a:pt x="1696" y="686"/>
                  </a:lnTo>
                  <a:lnTo>
                    <a:pt x="1696" y="684"/>
                  </a:lnTo>
                  <a:lnTo>
                    <a:pt x="1696" y="684"/>
                  </a:lnTo>
                  <a:lnTo>
                    <a:pt x="1696" y="684"/>
                  </a:lnTo>
                  <a:lnTo>
                    <a:pt x="1696" y="684"/>
                  </a:lnTo>
                  <a:lnTo>
                    <a:pt x="1694" y="684"/>
                  </a:lnTo>
                  <a:lnTo>
                    <a:pt x="1692" y="684"/>
                  </a:lnTo>
                  <a:lnTo>
                    <a:pt x="1689" y="684"/>
                  </a:lnTo>
                  <a:lnTo>
                    <a:pt x="1689" y="686"/>
                  </a:lnTo>
                  <a:lnTo>
                    <a:pt x="1689" y="689"/>
                  </a:lnTo>
                  <a:lnTo>
                    <a:pt x="1689" y="689"/>
                  </a:lnTo>
                  <a:lnTo>
                    <a:pt x="1689" y="689"/>
                  </a:lnTo>
                  <a:lnTo>
                    <a:pt x="1687" y="689"/>
                  </a:lnTo>
                  <a:lnTo>
                    <a:pt x="1687" y="689"/>
                  </a:lnTo>
                  <a:lnTo>
                    <a:pt x="1687" y="686"/>
                  </a:lnTo>
                  <a:lnTo>
                    <a:pt x="1689" y="686"/>
                  </a:lnTo>
                  <a:lnTo>
                    <a:pt x="1689" y="686"/>
                  </a:lnTo>
                  <a:lnTo>
                    <a:pt x="1689" y="684"/>
                  </a:lnTo>
                  <a:lnTo>
                    <a:pt x="1689" y="684"/>
                  </a:lnTo>
                  <a:lnTo>
                    <a:pt x="1692" y="682"/>
                  </a:lnTo>
                  <a:lnTo>
                    <a:pt x="1692" y="682"/>
                  </a:lnTo>
                  <a:lnTo>
                    <a:pt x="1692" y="679"/>
                  </a:lnTo>
                  <a:lnTo>
                    <a:pt x="1692" y="679"/>
                  </a:lnTo>
                  <a:lnTo>
                    <a:pt x="1689" y="679"/>
                  </a:lnTo>
                  <a:lnTo>
                    <a:pt x="1689" y="677"/>
                  </a:lnTo>
                  <a:lnTo>
                    <a:pt x="1687" y="677"/>
                  </a:lnTo>
                  <a:lnTo>
                    <a:pt x="1687" y="677"/>
                  </a:lnTo>
                  <a:lnTo>
                    <a:pt x="1687" y="677"/>
                  </a:lnTo>
                  <a:lnTo>
                    <a:pt x="1687" y="675"/>
                  </a:lnTo>
                  <a:lnTo>
                    <a:pt x="1687" y="675"/>
                  </a:lnTo>
                  <a:lnTo>
                    <a:pt x="1687" y="675"/>
                  </a:lnTo>
                  <a:lnTo>
                    <a:pt x="1687" y="675"/>
                  </a:lnTo>
                  <a:lnTo>
                    <a:pt x="1687" y="675"/>
                  </a:lnTo>
                  <a:lnTo>
                    <a:pt x="1689" y="677"/>
                  </a:lnTo>
                  <a:lnTo>
                    <a:pt x="1692" y="677"/>
                  </a:lnTo>
                  <a:lnTo>
                    <a:pt x="1692" y="679"/>
                  </a:lnTo>
                  <a:lnTo>
                    <a:pt x="1694" y="679"/>
                  </a:lnTo>
                  <a:lnTo>
                    <a:pt x="1694" y="679"/>
                  </a:lnTo>
                  <a:lnTo>
                    <a:pt x="1696" y="679"/>
                  </a:lnTo>
                  <a:lnTo>
                    <a:pt x="1696" y="679"/>
                  </a:lnTo>
                  <a:lnTo>
                    <a:pt x="1699" y="682"/>
                  </a:lnTo>
                  <a:lnTo>
                    <a:pt x="1699" y="682"/>
                  </a:lnTo>
                  <a:lnTo>
                    <a:pt x="1699" y="682"/>
                  </a:lnTo>
                  <a:lnTo>
                    <a:pt x="1699" y="682"/>
                  </a:lnTo>
                  <a:lnTo>
                    <a:pt x="1701" y="682"/>
                  </a:lnTo>
                  <a:lnTo>
                    <a:pt x="1701" y="682"/>
                  </a:lnTo>
                  <a:lnTo>
                    <a:pt x="1701" y="682"/>
                  </a:lnTo>
                  <a:lnTo>
                    <a:pt x="1696" y="675"/>
                  </a:lnTo>
                  <a:lnTo>
                    <a:pt x="1699" y="675"/>
                  </a:lnTo>
                  <a:lnTo>
                    <a:pt x="1699" y="675"/>
                  </a:lnTo>
                  <a:lnTo>
                    <a:pt x="1701" y="677"/>
                  </a:lnTo>
                  <a:lnTo>
                    <a:pt x="1703" y="679"/>
                  </a:lnTo>
                  <a:lnTo>
                    <a:pt x="1703" y="677"/>
                  </a:lnTo>
                  <a:lnTo>
                    <a:pt x="1703" y="677"/>
                  </a:lnTo>
                  <a:lnTo>
                    <a:pt x="1703" y="677"/>
                  </a:lnTo>
                  <a:lnTo>
                    <a:pt x="1703" y="677"/>
                  </a:lnTo>
                  <a:lnTo>
                    <a:pt x="1703" y="677"/>
                  </a:lnTo>
                  <a:lnTo>
                    <a:pt x="1706" y="679"/>
                  </a:lnTo>
                  <a:lnTo>
                    <a:pt x="1706" y="682"/>
                  </a:lnTo>
                  <a:lnTo>
                    <a:pt x="1706" y="684"/>
                  </a:lnTo>
                  <a:lnTo>
                    <a:pt x="1708" y="684"/>
                  </a:lnTo>
                  <a:lnTo>
                    <a:pt x="1708" y="684"/>
                  </a:lnTo>
                  <a:lnTo>
                    <a:pt x="1711" y="684"/>
                  </a:lnTo>
                  <a:lnTo>
                    <a:pt x="1713" y="682"/>
                  </a:lnTo>
                  <a:lnTo>
                    <a:pt x="1713" y="682"/>
                  </a:lnTo>
                  <a:lnTo>
                    <a:pt x="1713" y="684"/>
                  </a:lnTo>
                  <a:lnTo>
                    <a:pt x="1713" y="684"/>
                  </a:lnTo>
                  <a:lnTo>
                    <a:pt x="1711" y="684"/>
                  </a:lnTo>
                  <a:lnTo>
                    <a:pt x="1711" y="684"/>
                  </a:lnTo>
                  <a:lnTo>
                    <a:pt x="1715" y="686"/>
                  </a:lnTo>
                  <a:lnTo>
                    <a:pt x="1715" y="686"/>
                  </a:lnTo>
                  <a:lnTo>
                    <a:pt x="1718" y="684"/>
                  </a:lnTo>
                  <a:lnTo>
                    <a:pt x="1718" y="684"/>
                  </a:lnTo>
                  <a:lnTo>
                    <a:pt x="1718" y="684"/>
                  </a:lnTo>
                  <a:lnTo>
                    <a:pt x="1718" y="684"/>
                  </a:lnTo>
                  <a:lnTo>
                    <a:pt x="1718" y="684"/>
                  </a:lnTo>
                  <a:lnTo>
                    <a:pt x="1718" y="682"/>
                  </a:lnTo>
                  <a:lnTo>
                    <a:pt x="1718" y="682"/>
                  </a:lnTo>
                  <a:lnTo>
                    <a:pt x="1718" y="679"/>
                  </a:lnTo>
                  <a:lnTo>
                    <a:pt x="1718" y="679"/>
                  </a:lnTo>
                  <a:lnTo>
                    <a:pt x="1718" y="677"/>
                  </a:lnTo>
                  <a:lnTo>
                    <a:pt x="1718" y="677"/>
                  </a:lnTo>
                  <a:lnTo>
                    <a:pt x="1715" y="677"/>
                  </a:lnTo>
                  <a:lnTo>
                    <a:pt x="1718" y="677"/>
                  </a:lnTo>
                  <a:lnTo>
                    <a:pt x="1718" y="677"/>
                  </a:lnTo>
                  <a:lnTo>
                    <a:pt x="1715" y="675"/>
                  </a:lnTo>
                  <a:lnTo>
                    <a:pt x="1715" y="675"/>
                  </a:lnTo>
                  <a:lnTo>
                    <a:pt x="1713" y="677"/>
                  </a:lnTo>
                  <a:lnTo>
                    <a:pt x="1713" y="677"/>
                  </a:lnTo>
                  <a:lnTo>
                    <a:pt x="1715" y="675"/>
                  </a:lnTo>
                  <a:lnTo>
                    <a:pt x="1715" y="675"/>
                  </a:lnTo>
                  <a:lnTo>
                    <a:pt x="1715" y="672"/>
                  </a:lnTo>
                  <a:lnTo>
                    <a:pt x="1715" y="672"/>
                  </a:lnTo>
                  <a:lnTo>
                    <a:pt x="1715" y="672"/>
                  </a:lnTo>
                  <a:lnTo>
                    <a:pt x="1713" y="670"/>
                  </a:lnTo>
                  <a:lnTo>
                    <a:pt x="1713" y="670"/>
                  </a:lnTo>
                  <a:lnTo>
                    <a:pt x="1713" y="670"/>
                  </a:lnTo>
                  <a:lnTo>
                    <a:pt x="1713" y="670"/>
                  </a:lnTo>
                  <a:lnTo>
                    <a:pt x="1715" y="670"/>
                  </a:lnTo>
                  <a:lnTo>
                    <a:pt x="1715" y="670"/>
                  </a:lnTo>
                  <a:lnTo>
                    <a:pt x="1715" y="670"/>
                  </a:lnTo>
                  <a:lnTo>
                    <a:pt x="1715" y="670"/>
                  </a:lnTo>
                  <a:lnTo>
                    <a:pt x="1715" y="672"/>
                  </a:lnTo>
                  <a:lnTo>
                    <a:pt x="1715" y="672"/>
                  </a:lnTo>
                  <a:lnTo>
                    <a:pt x="1715" y="672"/>
                  </a:lnTo>
                  <a:lnTo>
                    <a:pt x="1718" y="675"/>
                  </a:lnTo>
                  <a:lnTo>
                    <a:pt x="1718" y="675"/>
                  </a:lnTo>
                  <a:lnTo>
                    <a:pt x="1718" y="675"/>
                  </a:lnTo>
                  <a:lnTo>
                    <a:pt x="1718" y="675"/>
                  </a:lnTo>
                  <a:lnTo>
                    <a:pt x="1718" y="677"/>
                  </a:lnTo>
                  <a:lnTo>
                    <a:pt x="1718" y="677"/>
                  </a:lnTo>
                  <a:lnTo>
                    <a:pt x="1720" y="677"/>
                  </a:lnTo>
                  <a:lnTo>
                    <a:pt x="1720" y="677"/>
                  </a:lnTo>
                  <a:lnTo>
                    <a:pt x="1720" y="679"/>
                  </a:lnTo>
                  <a:lnTo>
                    <a:pt x="1720" y="679"/>
                  </a:lnTo>
                  <a:lnTo>
                    <a:pt x="1720" y="679"/>
                  </a:lnTo>
                  <a:lnTo>
                    <a:pt x="1720" y="679"/>
                  </a:lnTo>
                  <a:lnTo>
                    <a:pt x="1722" y="677"/>
                  </a:lnTo>
                  <a:lnTo>
                    <a:pt x="1722" y="675"/>
                  </a:lnTo>
                  <a:lnTo>
                    <a:pt x="1722" y="675"/>
                  </a:lnTo>
                  <a:lnTo>
                    <a:pt x="1720" y="675"/>
                  </a:lnTo>
                  <a:lnTo>
                    <a:pt x="1720" y="675"/>
                  </a:lnTo>
                  <a:lnTo>
                    <a:pt x="1722" y="675"/>
                  </a:lnTo>
                  <a:lnTo>
                    <a:pt x="1727" y="675"/>
                  </a:lnTo>
                  <a:lnTo>
                    <a:pt x="1727" y="675"/>
                  </a:lnTo>
                  <a:lnTo>
                    <a:pt x="1727" y="675"/>
                  </a:lnTo>
                  <a:lnTo>
                    <a:pt x="1722" y="677"/>
                  </a:lnTo>
                  <a:lnTo>
                    <a:pt x="1722" y="677"/>
                  </a:lnTo>
                  <a:lnTo>
                    <a:pt x="1722" y="677"/>
                  </a:lnTo>
                  <a:lnTo>
                    <a:pt x="1722" y="677"/>
                  </a:lnTo>
                  <a:lnTo>
                    <a:pt x="1722" y="677"/>
                  </a:lnTo>
                  <a:lnTo>
                    <a:pt x="1720" y="682"/>
                  </a:lnTo>
                  <a:lnTo>
                    <a:pt x="1720" y="682"/>
                  </a:lnTo>
                  <a:lnTo>
                    <a:pt x="1720" y="682"/>
                  </a:lnTo>
                  <a:lnTo>
                    <a:pt x="1722" y="684"/>
                  </a:lnTo>
                  <a:lnTo>
                    <a:pt x="1722" y="684"/>
                  </a:lnTo>
                  <a:lnTo>
                    <a:pt x="1722" y="684"/>
                  </a:lnTo>
                  <a:lnTo>
                    <a:pt x="1722" y="684"/>
                  </a:lnTo>
                  <a:lnTo>
                    <a:pt x="1725" y="686"/>
                  </a:lnTo>
                  <a:lnTo>
                    <a:pt x="1725" y="686"/>
                  </a:lnTo>
                  <a:lnTo>
                    <a:pt x="1725" y="686"/>
                  </a:lnTo>
                  <a:lnTo>
                    <a:pt x="1725" y="686"/>
                  </a:lnTo>
                  <a:lnTo>
                    <a:pt x="1725" y="689"/>
                  </a:lnTo>
                  <a:lnTo>
                    <a:pt x="1725" y="689"/>
                  </a:lnTo>
                  <a:lnTo>
                    <a:pt x="1725" y="689"/>
                  </a:lnTo>
                  <a:lnTo>
                    <a:pt x="1727" y="691"/>
                  </a:lnTo>
                  <a:lnTo>
                    <a:pt x="1729" y="691"/>
                  </a:lnTo>
                  <a:lnTo>
                    <a:pt x="1729" y="691"/>
                  </a:lnTo>
                  <a:lnTo>
                    <a:pt x="1729" y="691"/>
                  </a:lnTo>
                  <a:lnTo>
                    <a:pt x="1729" y="691"/>
                  </a:lnTo>
                  <a:lnTo>
                    <a:pt x="1729" y="693"/>
                  </a:lnTo>
                  <a:lnTo>
                    <a:pt x="1729" y="693"/>
                  </a:lnTo>
                  <a:lnTo>
                    <a:pt x="1729" y="693"/>
                  </a:lnTo>
                  <a:lnTo>
                    <a:pt x="1729" y="696"/>
                  </a:lnTo>
                  <a:lnTo>
                    <a:pt x="1729" y="696"/>
                  </a:lnTo>
                  <a:lnTo>
                    <a:pt x="1732" y="696"/>
                  </a:lnTo>
                  <a:lnTo>
                    <a:pt x="1732" y="698"/>
                  </a:lnTo>
                  <a:lnTo>
                    <a:pt x="1732" y="698"/>
                  </a:lnTo>
                  <a:lnTo>
                    <a:pt x="1732" y="698"/>
                  </a:lnTo>
                  <a:lnTo>
                    <a:pt x="1732" y="701"/>
                  </a:lnTo>
                  <a:lnTo>
                    <a:pt x="1729" y="701"/>
                  </a:lnTo>
                  <a:lnTo>
                    <a:pt x="1729" y="701"/>
                  </a:lnTo>
                  <a:lnTo>
                    <a:pt x="1729" y="701"/>
                  </a:lnTo>
                  <a:lnTo>
                    <a:pt x="1729" y="701"/>
                  </a:lnTo>
                  <a:lnTo>
                    <a:pt x="1729" y="701"/>
                  </a:lnTo>
                  <a:lnTo>
                    <a:pt x="1729" y="701"/>
                  </a:lnTo>
                  <a:lnTo>
                    <a:pt x="1729" y="701"/>
                  </a:lnTo>
                  <a:lnTo>
                    <a:pt x="1729" y="701"/>
                  </a:lnTo>
                  <a:lnTo>
                    <a:pt x="1732" y="701"/>
                  </a:lnTo>
                  <a:lnTo>
                    <a:pt x="1732" y="701"/>
                  </a:lnTo>
                  <a:lnTo>
                    <a:pt x="1732" y="703"/>
                  </a:lnTo>
                  <a:lnTo>
                    <a:pt x="1732" y="705"/>
                  </a:lnTo>
                  <a:lnTo>
                    <a:pt x="1732" y="705"/>
                  </a:lnTo>
                  <a:lnTo>
                    <a:pt x="1732" y="705"/>
                  </a:lnTo>
                  <a:lnTo>
                    <a:pt x="1739" y="703"/>
                  </a:lnTo>
                  <a:lnTo>
                    <a:pt x="1739" y="701"/>
                  </a:lnTo>
                  <a:lnTo>
                    <a:pt x="1739" y="701"/>
                  </a:lnTo>
                  <a:lnTo>
                    <a:pt x="1741" y="701"/>
                  </a:lnTo>
                  <a:lnTo>
                    <a:pt x="1741" y="701"/>
                  </a:lnTo>
                  <a:lnTo>
                    <a:pt x="1744" y="703"/>
                  </a:lnTo>
                  <a:lnTo>
                    <a:pt x="1744" y="703"/>
                  </a:lnTo>
                  <a:lnTo>
                    <a:pt x="1744" y="703"/>
                  </a:lnTo>
                  <a:lnTo>
                    <a:pt x="1744" y="703"/>
                  </a:lnTo>
                  <a:lnTo>
                    <a:pt x="1744" y="701"/>
                  </a:lnTo>
                  <a:lnTo>
                    <a:pt x="1744" y="701"/>
                  </a:lnTo>
                  <a:lnTo>
                    <a:pt x="1744" y="698"/>
                  </a:lnTo>
                  <a:lnTo>
                    <a:pt x="1744" y="698"/>
                  </a:lnTo>
                  <a:lnTo>
                    <a:pt x="1741" y="698"/>
                  </a:lnTo>
                  <a:lnTo>
                    <a:pt x="1741" y="696"/>
                  </a:lnTo>
                  <a:lnTo>
                    <a:pt x="1741" y="696"/>
                  </a:lnTo>
                  <a:lnTo>
                    <a:pt x="1744" y="696"/>
                  </a:lnTo>
                  <a:lnTo>
                    <a:pt x="1744" y="698"/>
                  </a:lnTo>
                  <a:lnTo>
                    <a:pt x="1744" y="698"/>
                  </a:lnTo>
                  <a:lnTo>
                    <a:pt x="1746" y="701"/>
                  </a:lnTo>
                  <a:lnTo>
                    <a:pt x="1746" y="701"/>
                  </a:lnTo>
                  <a:lnTo>
                    <a:pt x="1746" y="703"/>
                  </a:lnTo>
                  <a:lnTo>
                    <a:pt x="1748" y="705"/>
                  </a:lnTo>
                  <a:lnTo>
                    <a:pt x="1751" y="708"/>
                  </a:lnTo>
                  <a:lnTo>
                    <a:pt x="1751" y="708"/>
                  </a:lnTo>
                  <a:lnTo>
                    <a:pt x="1755" y="708"/>
                  </a:lnTo>
                  <a:lnTo>
                    <a:pt x="1758" y="708"/>
                  </a:lnTo>
                  <a:lnTo>
                    <a:pt x="1758" y="708"/>
                  </a:lnTo>
                  <a:lnTo>
                    <a:pt x="1758" y="708"/>
                  </a:lnTo>
                  <a:lnTo>
                    <a:pt x="1758" y="708"/>
                  </a:lnTo>
                  <a:lnTo>
                    <a:pt x="1758" y="705"/>
                  </a:lnTo>
                  <a:lnTo>
                    <a:pt x="1758" y="705"/>
                  </a:lnTo>
                  <a:lnTo>
                    <a:pt x="1758" y="705"/>
                  </a:lnTo>
                  <a:lnTo>
                    <a:pt x="1758" y="705"/>
                  </a:lnTo>
                  <a:lnTo>
                    <a:pt x="1758" y="703"/>
                  </a:lnTo>
                  <a:lnTo>
                    <a:pt x="1758" y="703"/>
                  </a:lnTo>
                  <a:lnTo>
                    <a:pt x="1758" y="703"/>
                  </a:lnTo>
                  <a:lnTo>
                    <a:pt x="1758" y="703"/>
                  </a:lnTo>
                  <a:lnTo>
                    <a:pt x="1758" y="703"/>
                  </a:lnTo>
                  <a:lnTo>
                    <a:pt x="1758" y="703"/>
                  </a:lnTo>
                  <a:lnTo>
                    <a:pt x="1758" y="701"/>
                  </a:lnTo>
                  <a:lnTo>
                    <a:pt x="1758" y="701"/>
                  </a:lnTo>
                  <a:lnTo>
                    <a:pt x="1755" y="696"/>
                  </a:lnTo>
                  <a:lnTo>
                    <a:pt x="1753" y="693"/>
                  </a:lnTo>
                  <a:lnTo>
                    <a:pt x="1753" y="693"/>
                  </a:lnTo>
                  <a:lnTo>
                    <a:pt x="1753" y="693"/>
                  </a:lnTo>
                  <a:lnTo>
                    <a:pt x="1753" y="691"/>
                  </a:lnTo>
                  <a:lnTo>
                    <a:pt x="1753" y="691"/>
                  </a:lnTo>
                  <a:lnTo>
                    <a:pt x="1753" y="691"/>
                  </a:lnTo>
                  <a:lnTo>
                    <a:pt x="1753" y="691"/>
                  </a:lnTo>
                  <a:lnTo>
                    <a:pt x="1751" y="691"/>
                  </a:lnTo>
                  <a:lnTo>
                    <a:pt x="1751" y="689"/>
                  </a:lnTo>
                  <a:lnTo>
                    <a:pt x="1748" y="686"/>
                  </a:lnTo>
                  <a:lnTo>
                    <a:pt x="1748" y="686"/>
                  </a:lnTo>
                  <a:lnTo>
                    <a:pt x="1748" y="686"/>
                  </a:lnTo>
                  <a:lnTo>
                    <a:pt x="1748" y="684"/>
                  </a:lnTo>
                  <a:lnTo>
                    <a:pt x="1748" y="684"/>
                  </a:lnTo>
                  <a:lnTo>
                    <a:pt x="1748" y="684"/>
                  </a:lnTo>
                  <a:lnTo>
                    <a:pt x="1746" y="679"/>
                  </a:lnTo>
                  <a:lnTo>
                    <a:pt x="1746" y="679"/>
                  </a:lnTo>
                  <a:lnTo>
                    <a:pt x="1746" y="679"/>
                  </a:lnTo>
                  <a:lnTo>
                    <a:pt x="1746" y="677"/>
                  </a:lnTo>
                  <a:lnTo>
                    <a:pt x="1741" y="675"/>
                  </a:lnTo>
                  <a:lnTo>
                    <a:pt x="1741" y="672"/>
                  </a:lnTo>
                  <a:lnTo>
                    <a:pt x="1741" y="672"/>
                  </a:lnTo>
                  <a:lnTo>
                    <a:pt x="1741" y="670"/>
                  </a:lnTo>
                  <a:lnTo>
                    <a:pt x="1741" y="670"/>
                  </a:lnTo>
                  <a:lnTo>
                    <a:pt x="1739" y="670"/>
                  </a:lnTo>
                  <a:lnTo>
                    <a:pt x="1739" y="670"/>
                  </a:lnTo>
                  <a:lnTo>
                    <a:pt x="1739" y="670"/>
                  </a:lnTo>
                  <a:lnTo>
                    <a:pt x="1737" y="667"/>
                  </a:lnTo>
                  <a:lnTo>
                    <a:pt x="1737" y="667"/>
                  </a:lnTo>
                  <a:lnTo>
                    <a:pt x="1737" y="665"/>
                  </a:lnTo>
                  <a:lnTo>
                    <a:pt x="1737" y="665"/>
                  </a:lnTo>
                  <a:lnTo>
                    <a:pt x="1737" y="665"/>
                  </a:lnTo>
                  <a:lnTo>
                    <a:pt x="1737" y="665"/>
                  </a:lnTo>
                  <a:lnTo>
                    <a:pt x="1737" y="663"/>
                  </a:lnTo>
                  <a:lnTo>
                    <a:pt x="1737" y="663"/>
                  </a:lnTo>
                  <a:lnTo>
                    <a:pt x="1737" y="663"/>
                  </a:lnTo>
                  <a:lnTo>
                    <a:pt x="1737" y="660"/>
                  </a:lnTo>
                  <a:lnTo>
                    <a:pt x="1737" y="660"/>
                  </a:lnTo>
                  <a:lnTo>
                    <a:pt x="1734" y="660"/>
                  </a:lnTo>
                  <a:lnTo>
                    <a:pt x="1734" y="658"/>
                  </a:lnTo>
                  <a:lnTo>
                    <a:pt x="1734" y="658"/>
                  </a:lnTo>
                  <a:lnTo>
                    <a:pt x="1732" y="658"/>
                  </a:lnTo>
                  <a:lnTo>
                    <a:pt x="1732" y="656"/>
                  </a:lnTo>
                  <a:lnTo>
                    <a:pt x="1732" y="656"/>
                  </a:lnTo>
                  <a:lnTo>
                    <a:pt x="1729" y="653"/>
                  </a:lnTo>
                  <a:lnTo>
                    <a:pt x="1727" y="653"/>
                  </a:lnTo>
                  <a:lnTo>
                    <a:pt x="1729" y="653"/>
                  </a:lnTo>
                  <a:lnTo>
                    <a:pt x="1729" y="653"/>
                  </a:lnTo>
                  <a:lnTo>
                    <a:pt x="1732" y="653"/>
                  </a:lnTo>
                  <a:lnTo>
                    <a:pt x="1734" y="656"/>
                  </a:lnTo>
                  <a:lnTo>
                    <a:pt x="1734" y="656"/>
                  </a:lnTo>
                  <a:lnTo>
                    <a:pt x="1734" y="658"/>
                  </a:lnTo>
                  <a:lnTo>
                    <a:pt x="1734" y="658"/>
                  </a:lnTo>
                  <a:lnTo>
                    <a:pt x="1737" y="658"/>
                  </a:lnTo>
                  <a:lnTo>
                    <a:pt x="1737" y="658"/>
                  </a:lnTo>
                  <a:lnTo>
                    <a:pt x="1737" y="660"/>
                  </a:lnTo>
                  <a:lnTo>
                    <a:pt x="1737" y="658"/>
                  </a:lnTo>
                  <a:lnTo>
                    <a:pt x="1737" y="658"/>
                  </a:lnTo>
                  <a:lnTo>
                    <a:pt x="1737" y="658"/>
                  </a:lnTo>
                  <a:lnTo>
                    <a:pt x="1737" y="658"/>
                  </a:lnTo>
                  <a:lnTo>
                    <a:pt x="1737" y="656"/>
                  </a:lnTo>
                  <a:lnTo>
                    <a:pt x="1737" y="656"/>
                  </a:lnTo>
                  <a:lnTo>
                    <a:pt x="1737" y="656"/>
                  </a:lnTo>
                  <a:lnTo>
                    <a:pt x="1737" y="656"/>
                  </a:lnTo>
                  <a:lnTo>
                    <a:pt x="1737" y="656"/>
                  </a:lnTo>
                  <a:lnTo>
                    <a:pt x="1737" y="656"/>
                  </a:lnTo>
                  <a:lnTo>
                    <a:pt x="1734" y="653"/>
                  </a:lnTo>
                  <a:lnTo>
                    <a:pt x="1734" y="653"/>
                  </a:lnTo>
                  <a:lnTo>
                    <a:pt x="1734" y="653"/>
                  </a:lnTo>
                  <a:lnTo>
                    <a:pt x="1734" y="653"/>
                  </a:lnTo>
                  <a:lnTo>
                    <a:pt x="1732" y="651"/>
                  </a:lnTo>
                  <a:lnTo>
                    <a:pt x="1732" y="651"/>
                  </a:lnTo>
                  <a:lnTo>
                    <a:pt x="1732" y="651"/>
                  </a:lnTo>
                  <a:lnTo>
                    <a:pt x="1732" y="651"/>
                  </a:lnTo>
                  <a:lnTo>
                    <a:pt x="1732" y="651"/>
                  </a:lnTo>
                  <a:lnTo>
                    <a:pt x="1732" y="651"/>
                  </a:lnTo>
                  <a:lnTo>
                    <a:pt x="1729" y="648"/>
                  </a:lnTo>
                  <a:lnTo>
                    <a:pt x="1729" y="648"/>
                  </a:lnTo>
                  <a:lnTo>
                    <a:pt x="1727" y="648"/>
                  </a:lnTo>
                  <a:lnTo>
                    <a:pt x="1727" y="648"/>
                  </a:lnTo>
                  <a:lnTo>
                    <a:pt x="1727" y="648"/>
                  </a:lnTo>
                  <a:lnTo>
                    <a:pt x="1729" y="648"/>
                  </a:lnTo>
                  <a:lnTo>
                    <a:pt x="1729" y="648"/>
                  </a:lnTo>
                  <a:lnTo>
                    <a:pt x="1732" y="648"/>
                  </a:lnTo>
                  <a:lnTo>
                    <a:pt x="1732" y="646"/>
                  </a:lnTo>
                  <a:lnTo>
                    <a:pt x="1729" y="644"/>
                  </a:lnTo>
                  <a:lnTo>
                    <a:pt x="1729" y="639"/>
                  </a:lnTo>
                  <a:lnTo>
                    <a:pt x="1729" y="637"/>
                  </a:lnTo>
                  <a:lnTo>
                    <a:pt x="1732" y="639"/>
                  </a:lnTo>
                  <a:lnTo>
                    <a:pt x="1732" y="641"/>
                  </a:lnTo>
                  <a:lnTo>
                    <a:pt x="1732" y="646"/>
                  </a:lnTo>
                  <a:lnTo>
                    <a:pt x="1732" y="648"/>
                  </a:lnTo>
                  <a:lnTo>
                    <a:pt x="1734" y="651"/>
                  </a:lnTo>
                  <a:lnTo>
                    <a:pt x="1737" y="653"/>
                  </a:lnTo>
                  <a:lnTo>
                    <a:pt x="1737" y="653"/>
                  </a:lnTo>
                  <a:lnTo>
                    <a:pt x="1739" y="656"/>
                  </a:lnTo>
                  <a:lnTo>
                    <a:pt x="1739" y="658"/>
                  </a:lnTo>
                  <a:lnTo>
                    <a:pt x="1739" y="658"/>
                  </a:lnTo>
                  <a:lnTo>
                    <a:pt x="1741" y="660"/>
                  </a:lnTo>
                  <a:lnTo>
                    <a:pt x="1741" y="660"/>
                  </a:lnTo>
                  <a:lnTo>
                    <a:pt x="1741" y="663"/>
                  </a:lnTo>
                  <a:lnTo>
                    <a:pt x="1741" y="663"/>
                  </a:lnTo>
                  <a:lnTo>
                    <a:pt x="1744" y="663"/>
                  </a:lnTo>
                  <a:lnTo>
                    <a:pt x="1744" y="663"/>
                  </a:lnTo>
                  <a:lnTo>
                    <a:pt x="1744" y="665"/>
                  </a:lnTo>
                  <a:lnTo>
                    <a:pt x="1744" y="667"/>
                  </a:lnTo>
                  <a:lnTo>
                    <a:pt x="1746" y="667"/>
                  </a:lnTo>
                  <a:lnTo>
                    <a:pt x="1746" y="667"/>
                  </a:lnTo>
                  <a:lnTo>
                    <a:pt x="1746" y="670"/>
                  </a:lnTo>
                  <a:lnTo>
                    <a:pt x="1746" y="672"/>
                  </a:lnTo>
                  <a:lnTo>
                    <a:pt x="1746" y="672"/>
                  </a:lnTo>
                  <a:lnTo>
                    <a:pt x="1746" y="672"/>
                  </a:lnTo>
                  <a:lnTo>
                    <a:pt x="1748" y="675"/>
                  </a:lnTo>
                  <a:lnTo>
                    <a:pt x="1751" y="677"/>
                  </a:lnTo>
                  <a:lnTo>
                    <a:pt x="1751" y="677"/>
                  </a:lnTo>
                  <a:lnTo>
                    <a:pt x="1751" y="677"/>
                  </a:lnTo>
                  <a:lnTo>
                    <a:pt x="1751" y="677"/>
                  </a:lnTo>
                  <a:lnTo>
                    <a:pt x="1751" y="677"/>
                  </a:lnTo>
                  <a:lnTo>
                    <a:pt x="1751" y="675"/>
                  </a:lnTo>
                  <a:lnTo>
                    <a:pt x="1751" y="675"/>
                  </a:lnTo>
                  <a:lnTo>
                    <a:pt x="1751" y="675"/>
                  </a:lnTo>
                  <a:lnTo>
                    <a:pt x="1751" y="675"/>
                  </a:lnTo>
                  <a:lnTo>
                    <a:pt x="1751" y="672"/>
                  </a:lnTo>
                  <a:lnTo>
                    <a:pt x="1751" y="672"/>
                  </a:lnTo>
                  <a:lnTo>
                    <a:pt x="1751" y="672"/>
                  </a:lnTo>
                  <a:lnTo>
                    <a:pt x="1753" y="672"/>
                  </a:lnTo>
                  <a:lnTo>
                    <a:pt x="1753" y="672"/>
                  </a:lnTo>
                  <a:lnTo>
                    <a:pt x="1753" y="672"/>
                  </a:lnTo>
                  <a:lnTo>
                    <a:pt x="1753" y="672"/>
                  </a:lnTo>
                  <a:lnTo>
                    <a:pt x="1753" y="675"/>
                  </a:lnTo>
                  <a:lnTo>
                    <a:pt x="1755" y="675"/>
                  </a:lnTo>
                  <a:lnTo>
                    <a:pt x="1755" y="677"/>
                  </a:lnTo>
                  <a:lnTo>
                    <a:pt x="1755" y="679"/>
                  </a:lnTo>
                  <a:lnTo>
                    <a:pt x="1755" y="679"/>
                  </a:lnTo>
                  <a:lnTo>
                    <a:pt x="1755" y="682"/>
                  </a:lnTo>
                  <a:lnTo>
                    <a:pt x="1755" y="682"/>
                  </a:lnTo>
                  <a:lnTo>
                    <a:pt x="1755" y="682"/>
                  </a:lnTo>
                  <a:lnTo>
                    <a:pt x="1755" y="679"/>
                  </a:lnTo>
                  <a:lnTo>
                    <a:pt x="1755" y="682"/>
                  </a:lnTo>
                  <a:lnTo>
                    <a:pt x="1755" y="682"/>
                  </a:lnTo>
                  <a:lnTo>
                    <a:pt x="1753" y="679"/>
                  </a:lnTo>
                  <a:lnTo>
                    <a:pt x="1755" y="682"/>
                  </a:lnTo>
                  <a:lnTo>
                    <a:pt x="1755" y="684"/>
                  </a:lnTo>
                  <a:lnTo>
                    <a:pt x="1758" y="686"/>
                  </a:lnTo>
                  <a:lnTo>
                    <a:pt x="1760" y="686"/>
                  </a:lnTo>
                  <a:lnTo>
                    <a:pt x="1760" y="686"/>
                  </a:lnTo>
                  <a:lnTo>
                    <a:pt x="1763" y="689"/>
                  </a:lnTo>
                  <a:lnTo>
                    <a:pt x="1763" y="689"/>
                  </a:lnTo>
                  <a:lnTo>
                    <a:pt x="1763" y="689"/>
                  </a:lnTo>
                  <a:lnTo>
                    <a:pt x="1763" y="689"/>
                  </a:lnTo>
                  <a:lnTo>
                    <a:pt x="1763" y="689"/>
                  </a:lnTo>
                  <a:lnTo>
                    <a:pt x="1763" y="689"/>
                  </a:lnTo>
                  <a:lnTo>
                    <a:pt x="1763" y="689"/>
                  </a:lnTo>
                  <a:lnTo>
                    <a:pt x="1763" y="689"/>
                  </a:lnTo>
                  <a:lnTo>
                    <a:pt x="1765" y="691"/>
                  </a:lnTo>
                  <a:lnTo>
                    <a:pt x="1765" y="693"/>
                  </a:lnTo>
                  <a:lnTo>
                    <a:pt x="1765" y="693"/>
                  </a:lnTo>
                  <a:lnTo>
                    <a:pt x="1765" y="696"/>
                  </a:lnTo>
                  <a:lnTo>
                    <a:pt x="1767" y="696"/>
                  </a:lnTo>
                  <a:lnTo>
                    <a:pt x="1767" y="696"/>
                  </a:lnTo>
                  <a:lnTo>
                    <a:pt x="1767" y="696"/>
                  </a:lnTo>
                  <a:lnTo>
                    <a:pt x="1770" y="693"/>
                  </a:lnTo>
                  <a:lnTo>
                    <a:pt x="1770" y="693"/>
                  </a:lnTo>
                  <a:lnTo>
                    <a:pt x="1770" y="696"/>
                  </a:lnTo>
                  <a:lnTo>
                    <a:pt x="1770" y="696"/>
                  </a:lnTo>
                  <a:lnTo>
                    <a:pt x="1770" y="696"/>
                  </a:lnTo>
                  <a:lnTo>
                    <a:pt x="1770" y="696"/>
                  </a:lnTo>
                  <a:lnTo>
                    <a:pt x="1770" y="696"/>
                  </a:lnTo>
                  <a:lnTo>
                    <a:pt x="1770" y="696"/>
                  </a:lnTo>
                  <a:lnTo>
                    <a:pt x="1770" y="696"/>
                  </a:lnTo>
                  <a:lnTo>
                    <a:pt x="1772" y="696"/>
                  </a:lnTo>
                  <a:lnTo>
                    <a:pt x="1772" y="696"/>
                  </a:lnTo>
                  <a:lnTo>
                    <a:pt x="1772" y="696"/>
                  </a:lnTo>
                  <a:lnTo>
                    <a:pt x="1774" y="696"/>
                  </a:lnTo>
                  <a:lnTo>
                    <a:pt x="1774" y="696"/>
                  </a:lnTo>
                  <a:lnTo>
                    <a:pt x="1774" y="696"/>
                  </a:lnTo>
                  <a:lnTo>
                    <a:pt x="1777" y="696"/>
                  </a:lnTo>
                  <a:lnTo>
                    <a:pt x="1777" y="696"/>
                  </a:lnTo>
                  <a:lnTo>
                    <a:pt x="1784" y="701"/>
                  </a:lnTo>
                  <a:lnTo>
                    <a:pt x="1786" y="701"/>
                  </a:lnTo>
                  <a:lnTo>
                    <a:pt x="1786" y="701"/>
                  </a:lnTo>
                  <a:lnTo>
                    <a:pt x="1786" y="701"/>
                  </a:lnTo>
                  <a:lnTo>
                    <a:pt x="1789" y="701"/>
                  </a:lnTo>
                  <a:lnTo>
                    <a:pt x="1789" y="698"/>
                  </a:lnTo>
                  <a:lnTo>
                    <a:pt x="1789" y="698"/>
                  </a:lnTo>
                  <a:lnTo>
                    <a:pt x="1789" y="698"/>
                  </a:lnTo>
                  <a:lnTo>
                    <a:pt x="1789" y="696"/>
                  </a:lnTo>
                  <a:lnTo>
                    <a:pt x="1786" y="696"/>
                  </a:lnTo>
                  <a:lnTo>
                    <a:pt x="1786" y="696"/>
                  </a:lnTo>
                  <a:lnTo>
                    <a:pt x="1786" y="693"/>
                  </a:lnTo>
                  <a:lnTo>
                    <a:pt x="1786" y="693"/>
                  </a:lnTo>
                  <a:lnTo>
                    <a:pt x="1786" y="691"/>
                  </a:lnTo>
                  <a:lnTo>
                    <a:pt x="1789" y="691"/>
                  </a:lnTo>
                  <a:lnTo>
                    <a:pt x="1789" y="689"/>
                  </a:lnTo>
                  <a:lnTo>
                    <a:pt x="1786" y="689"/>
                  </a:lnTo>
                  <a:lnTo>
                    <a:pt x="1786" y="686"/>
                  </a:lnTo>
                  <a:lnTo>
                    <a:pt x="1786" y="686"/>
                  </a:lnTo>
                  <a:lnTo>
                    <a:pt x="1786" y="686"/>
                  </a:lnTo>
                  <a:lnTo>
                    <a:pt x="1786" y="686"/>
                  </a:lnTo>
                  <a:lnTo>
                    <a:pt x="1789" y="686"/>
                  </a:lnTo>
                  <a:lnTo>
                    <a:pt x="1789" y="684"/>
                  </a:lnTo>
                  <a:lnTo>
                    <a:pt x="1789" y="684"/>
                  </a:lnTo>
                  <a:lnTo>
                    <a:pt x="1789" y="682"/>
                  </a:lnTo>
                  <a:lnTo>
                    <a:pt x="1786" y="682"/>
                  </a:lnTo>
                  <a:lnTo>
                    <a:pt x="1789" y="682"/>
                  </a:lnTo>
                  <a:lnTo>
                    <a:pt x="1789" y="679"/>
                  </a:lnTo>
                  <a:lnTo>
                    <a:pt x="1789" y="679"/>
                  </a:lnTo>
                  <a:lnTo>
                    <a:pt x="1793" y="679"/>
                  </a:lnTo>
                  <a:lnTo>
                    <a:pt x="1793" y="679"/>
                  </a:lnTo>
                  <a:lnTo>
                    <a:pt x="1791" y="679"/>
                  </a:lnTo>
                  <a:lnTo>
                    <a:pt x="1789" y="682"/>
                  </a:lnTo>
                  <a:lnTo>
                    <a:pt x="1789" y="684"/>
                  </a:lnTo>
                  <a:lnTo>
                    <a:pt x="1789" y="684"/>
                  </a:lnTo>
                  <a:lnTo>
                    <a:pt x="1789" y="684"/>
                  </a:lnTo>
                  <a:lnTo>
                    <a:pt x="1789" y="684"/>
                  </a:lnTo>
                  <a:lnTo>
                    <a:pt x="1789" y="686"/>
                  </a:lnTo>
                  <a:lnTo>
                    <a:pt x="1789" y="686"/>
                  </a:lnTo>
                  <a:lnTo>
                    <a:pt x="1789" y="686"/>
                  </a:lnTo>
                  <a:lnTo>
                    <a:pt x="1789" y="686"/>
                  </a:lnTo>
                  <a:lnTo>
                    <a:pt x="1789" y="689"/>
                  </a:lnTo>
                  <a:lnTo>
                    <a:pt x="1789" y="689"/>
                  </a:lnTo>
                  <a:lnTo>
                    <a:pt x="1791" y="691"/>
                  </a:lnTo>
                  <a:lnTo>
                    <a:pt x="1791" y="691"/>
                  </a:lnTo>
                  <a:lnTo>
                    <a:pt x="1791" y="691"/>
                  </a:lnTo>
                  <a:lnTo>
                    <a:pt x="1791" y="691"/>
                  </a:lnTo>
                  <a:lnTo>
                    <a:pt x="1791" y="693"/>
                  </a:lnTo>
                  <a:lnTo>
                    <a:pt x="1791" y="693"/>
                  </a:lnTo>
                  <a:lnTo>
                    <a:pt x="1789" y="693"/>
                  </a:lnTo>
                  <a:lnTo>
                    <a:pt x="1789" y="693"/>
                  </a:lnTo>
                  <a:lnTo>
                    <a:pt x="1789" y="696"/>
                  </a:lnTo>
                  <a:lnTo>
                    <a:pt x="1789" y="696"/>
                  </a:lnTo>
                  <a:lnTo>
                    <a:pt x="1789" y="696"/>
                  </a:lnTo>
                  <a:lnTo>
                    <a:pt x="1789" y="696"/>
                  </a:lnTo>
                  <a:lnTo>
                    <a:pt x="1789" y="696"/>
                  </a:lnTo>
                  <a:lnTo>
                    <a:pt x="1789" y="696"/>
                  </a:lnTo>
                  <a:lnTo>
                    <a:pt x="1789" y="696"/>
                  </a:lnTo>
                  <a:lnTo>
                    <a:pt x="1789" y="698"/>
                  </a:lnTo>
                  <a:lnTo>
                    <a:pt x="1789" y="698"/>
                  </a:lnTo>
                  <a:lnTo>
                    <a:pt x="1789" y="698"/>
                  </a:lnTo>
                  <a:lnTo>
                    <a:pt x="1789" y="698"/>
                  </a:lnTo>
                  <a:lnTo>
                    <a:pt x="1789" y="698"/>
                  </a:lnTo>
                  <a:lnTo>
                    <a:pt x="1789" y="701"/>
                  </a:lnTo>
                  <a:lnTo>
                    <a:pt x="1789" y="701"/>
                  </a:lnTo>
                  <a:lnTo>
                    <a:pt x="1791" y="701"/>
                  </a:lnTo>
                  <a:lnTo>
                    <a:pt x="1791" y="703"/>
                  </a:lnTo>
                  <a:lnTo>
                    <a:pt x="1791" y="703"/>
                  </a:lnTo>
                  <a:lnTo>
                    <a:pt x="1791" y="703"/>
                  </a:lnTo>
                  <a:lnTo>
                    <a:pt x="1791" y="703"/>
                  </a:lnTo>
                  <a:lnTo>
                    <a:pt x="1791" y="703"/>
                  </a:lnTo>
                  <a:lnTo>
                    <a:pt x="1793" y="703"/>
                  </a:lnTo>
                  <a:lnTo>
                    <a:pt x="1791" y="705"/>
                  </a:lnTo>
                  <a:lnTo>
                    <a:pt x="1791" y="705"/>
                  </a:lnTo>
                  <a:lnTo>
                    <a:pt x="1791" y="705"/>
                  </a:lnTo>
                  <a:lnTo>
                    <a:pt x="1793" y="705"/>
                  </a:lnTo>
                  <a:lnTo>
                    <a:pt x="1793" y="708"/>
                  </a:lnTo>
                  <a:lnTo>
                    <a:pt x="1793" y="708"/>
                  </a:lnTo>
                  <a:lnTo>
                    <a:pt x="1793" y="708"/>
                  </a:lnTo>
                  <a:lnTo>
                    <a:pt x="1793" y="708"/>
                  </a:lnTo>
                  <a:lnTo>
                    <a:pt x="1793" y="708"/>
                  </a:lnTo>
                  <a:lnTo>
                    <a:pt x="1793" y="708"/>
                  </a:lnTo>
                  <a:lnTo>
                    <a:pt x="1796" y="708"/>
                  </a:lnTo>
                  <a:lnTo>
                    <a:pt x="1796" y="708"/>
                  </a:lnTo>
                  <a:lnTo>
                    <a:pt x="1796" y="708"/>
                  </a:lnTo>
                  <a:lnTo>
                    <a:pt x="1796" y="708"/>
                  </a:lnTo>
                  <a:lnTo>
                    <a:pt x="1796" y="708"/>
                  </a:lnTo>
                  <a:lnTo>
                    <a:pt x="1796" y="710"/>
                  </a:lnTo>
                  <a:lnTo>
                    <a:pt x="1796" y="710"/>
                  </a:lnTo>
                  <a:lnTo>
                    <a:pt x="1796" y="710"/>
                  </a:lnTo>
                  <a:lnTo>
                    <a:pt x="1798" y="710"/>
                  </a:lnTo>
                  <a:lnTo>
                    <a:pt x="1798" y="710"/>
                  </a:lnTo>
                  <a:lnTo>
                    <a:pt x="1798" y="710"/>
                  </a:lnTo>
                  <a:lnTo>
                    <a:pt x="1798" y="710"/>
                  </a:lnTo>
                  <a:lnTo>
                    <a:pt x="1798" y="710"/>
                  </a:lnTo>
                  <a:lnTo>
                    <a:pt x="1798" y="710"/>
                  </a:lnTo>
                  <a:lnTo>
                    <a:pt x="1798" y="710"/>
                  </a:lnTo>
                  <a:lnTo>
                    <a:pt x="1800" y="710"/>
                  </a:lnTo>
                  <a:lnTo>
                    <a:pt x="1800" y="710"/>
                  </a:lnTo>
                  <a:lnTo>
                    <a:pt x="1800" y="708"/>
                  </a:lnTo>
                  <a:lnTo>
                    <a:pt x="1800" y="708"/>
                  </a:lnTo>
                  <a:lnTo>
                    <a:pt x="1800" y="705"/>
                  </a:lnTo>
                  <a:lnTo>
                    <a:pt x="1800" y="703"/>
                  </a:lnTo>
                  <a:lnTo>
                    <a:pt x="1800" y="701"/>
                  </a:lnTo>
                  <a:lnTo>
                    <a:pt x="1800" y="701"/>
                  </a:lnTo>
                  <a:lnTo>
                    <a:pt x="1800" y="701"/>
                  </a:lnTo>
                  <a:lnTo>
                    <a:pt x="1803" y="698"/>
                  </a:lnTo>
                  <a:lnTo>
                    <a:pt x="1803" y="698"/>
                  </a:lnTo>
                  <a:lnTo>
                    <a:pt x="1803" y="698"/>
                  </a:lnTo>
                  <a:lnTo>
                    <a:pt x="1803" y="698"/>
                  </a:lnTo>
                  <a:lnTo>
                    <a:pt x="1803" y="701"/>
                  </a:lnTo>
                  <a:lnTo>
                    <a:pt x="1803" y="701"/>
                  </a:lnTo>
                  <a:lnTo>
                    <a:pt x="1803" y="701"/>
                  </a:lnTo>
                  <a:lnTo>
                    <a:pt x="1803" y="701"/>
                  </a:lnTo>
                  <a:lnTo>
                    <a:pt x="1803" y="703"/>
                  </a:lnTo>
                  <a:lnTo>
                    <a:pt x="1803" y="703"/>
                  </a:lnTo>
                  <a:lnTo>
                    <a:pt x="1803" y="705"/>
                  </a:lnTo>
                  <a:lnTo>
                    <a:pt x="1803" y="705"/>
                  </a:lnTo>
                  <a:lnTo>
                    <a:pt x="1803" y="708"/>
                  </a:lnTo>
                  <a:lnTo>
                    <a:pt x="1805" y="705"/>
                  </a:lnTo>
                  <a:lnTo>
                    <a:pt x="1805" y="708"/>
                  </a:lnTo>
                  <a:lnTo>
                    <a:pt x="1805" y="708"/>
                  </a:lnTo>
                  <a:lnTo>
                    <a:pt x="1805" y="708"/>
                  </a:lnTo>
                  <a:lnTo>
                    <a:pt x="1805" y="710"/>
                  </a:lnTo>
                  <a:lnTo>
                    <a:pt x="1805" y="710"/>
                  </a:lnTo>
                  <a:lnTo>
                    <a:pt x="1805" y="710"/>
                  </a:lnTo>
                  <a:lnTo>
                    <a:pt x="1805" y="710"/>
                  </a:lnTo>
                  <a:lnTo>
                    <a:pt x="1805" y="710"/>
                  </a:lnTo>
                  <a:lnTo>
                    <a:pt x="1803" y="710"/>
                  </a:lnTo>
                  <a:lnTo>
                    <a:pt x="1803" y="710"/>
                  </a:lnTo>
                  <a:lnTo>
                    <a:pt x="1803" y="710"/>
                  </a:lnTo>
                  <a:lnTo>
                    <a:pt x="1803" y="710"/>
                  </a:lnTo>
                  <a:lnTo>
                    <a:pt x="1803" y="710"/>
                  </a:lnTo>
                  <a:lnTo>
                    <a:pt x="1800" y="712"/>
                  </a:lnTo>
                  <a:lnTo>
                    <a:pt x="1803" y="712"/>
                  </a:lnTo>
                  <a:lnTo>
                    <a:pt x="1803" y="712"/>
                  </a:lnTo>
                  <a:lnTo>
                    <a:pt x="1803" y="715"/>
                  </a:lnTo>
                  <a:lnTo>
                    <a:pt x="1803" y="715"/>
                  </a:lnTo>
                  <a:lnTo>
                    <a:pt x="1803" y="715"/>
                  </a:lnTo>
                  <a:lnTo>
                    <a:pt x="1805" y="717"/>
                  </a:lnTo>
                  <a:lnTo>
                    <a:pt x="1808" y="719"/>
                  </a:lnTo>
                  <a:lnTo>
                    <a:pt x="1810" y="719"/>
                  </a:lnTo>
                  <a:lnTo>
                    <a:pt x="1810" y="719"/>
                  </a:lnTo>
                  <a:lnTo>
                    <a:pt x="1810" y="717"/>
                  </a:lnTo>
                  <a:lnTo>
                    <a:pt x="1810" y="717"/>
                  </a:lnTo>
                  <a:lnTo>
                    <a:pt x="1810" y="715"/>
                  </a:lnTo>
                  <a:lnTo>
                    <a:pt x="1810" y="712"/>
                  </a:lnTo>
                  <a:lnTo>
                    <a:pt x="1810" y="715"/>
                  </a:lnTo>
                  <a:lnTo>
                    <a:pt x="1810" y="715"/>
                  </a:lnTo>
                  <a:lnTo>
                    <a:pt x="1810" y="715"/>
                  </a:lnTo>
                  <a:lnTo>
                    <a:pt x="1810" y="715"/>
                  </a:lnTo>
                  <a:lnTo>
                    <a:pt x="1810" y="715"/>
                  </a:lnTo>
                  <a:lnTo>
                    <a:pt x="1810" y="712"/>
                  </a:lnTo>
                  <a:lnTo>
                    <a:pt x="1810" y="712"/>
                  </a:lnTo>
                  <a:lnTo>
                    <a:pt x="1810" y="712"/>
                  </a:lnTo>
                  <a:lnTo>
                    <a:pt x="1810" y="710"/>
                  </a:lnTo>
                  <a:lnTo>
                    <a:pt x="1810" y="710"/>
                  </a:lnTo>
                  <a:lnTo>
                    <a:pt x="1822" y="708"/>
                  </a:lnTo>
                  <a:lnTo>
                    <a:pt x="1822" y="710"/>
                  </a:lnTo>
                  <a:lnTo>
                    <a:pt x="1824" y="710"/>
                  </a:lnTo>
                  <a:lnTo>
                    <a:pt x="1824" y="710"/>
                  </a:lnTo>
                  <a:lnTo>
                    <a:pt x="1824" y="710"/>
                  </a:lnTo>
                  <a:lnTo>
                    <a:pt x="1822" y="710"/>
                  </a:lnTo>
                  <a:lnTo>
                    <a:pt x="1819" y="710"/>
                  </a:lnTo>
                  <a:lnTo>
                    <a:pt x="1819" y="710"/>
                  </a:lnTo>
                  <a:lnTo>
                    <a:pt x="1819" y="710"/>
                  </a:lnTo>
                  <a:lnTo>
                    <a:pt x="1819" y="710"/>
                  </a:lnTo>
                  <a:lnTo>
                    <a:pt x="1819" y="710"/>
                  </a:lnTo>
                  <a:lnTo>
                    <a:pt x="1817" y="710"/>
                  </a:lnTo>
                  <a:lnTo>
                    <a:pt x="1815" y="710"/>
                  </a:lnTo>
                  <a:lnTo>
                    <a:pt x="1815" y="710"/>
                  </a:lnTo>
                  <a:lnTo>
                    <a:pt x="1812" y="710"/>
                  </a:lnTo>
                  <a:lnTo>
                    <a:pt x="1812" y="710"/>
                  </a:lnTo>
                  <a:lnTo>
                    <a:pt x="1810" y="710"/>
                  </a:lnTo>
                  <a:lnTo>
                    <a:pt x="1810" y="712"/>
                  </a:lnTo>
                  <a:lnTo>
                    <a:pt x="1812" y="717"/>
                  </a:lnTo>
                  <a:lnTo>
                    <a:pt x="1815" y="719"/>
                  </a:lnTo>
                  <a:lnTo>
                    <a:pt x="1815" y="719"/>
                  </a:lnTo>
                  <a:lnTo>
                    <a:pt x="1815" y="722"/>
                  </a:lnTo>
                  <a:lnTo>
                    <a:pt x="1817" y="722"/>
                  </a:lnTo>
                  <a:lnTo>
                    <a:pt x="1819" y="722"/>
                  </a:lnTo>
                  <a:lnTo>
                    <a:pt x="1819" y="722"/>
                  </a:lnTo>
                  <a:lnTo>
                    <a:pt x="1822" y="722"/>
                  </a:lnTo>
                  <a:lnTo>
                    <a:pt x="1824" y="724"/>
                  </a:lnTo>
                  <a:lnTo>
                    <a:pt x="1826" y="724"/>
                  </a:lnTo>
                  <a:lnTo>
                    <a:pt x="1826" y="724"/>
                  </a:lnTo>
                  <a:lnTo>
                    <a:pt x="1826" y="724"/>
                  </a:lnTo>
                  <a:lnTo>
                    <a:pt x="1829" y="724"/>
                  </a:lnTo>
                  <a:lnTo>
                    <a:pt x="1829" y="724"/>
                  </a:lnTo>
                  <a:lnTo>
                    <a:pt x="1829" y="724"/>
                  </a:lnTo>
                  <a:lnTo>
                    <a:pt x="1829" y="727"/>
                  </a:lnTo>
                  <a:lnTo>
                    <a:pt x="1831" y="727"/>
                  </a:lnTo>
                  <a:lnTo>
                    <a:pt x="1831" y="729"/>
                  </a:lnTo>
                  <a:lnTo>
                    <a:pt x="1834" y="729"/>
                  </a:lnTo>
                  <a:lnTo>
                    <a:pt x="1836" y="729"/>
                  </a:lnTo>
                  <a:lnTo>
                    <a:pt x="1836" y="729"/>
                  </a:lnTo>
                  <a:lnTo>
                    <a:pt x="1834" y="729"/>
                  </a:lnTo>
                  <a:lnTo>
                    <a:pt x="1834" y="729"/>
                  </a:lnTo>
                  <a:lnTo>
                    <a:pt x="1834" y="729"/>
                  </a:lnTo>
                  <a:lnTo>
                    <a:pt x="1834" y="729"/>
                  </a:lnTo>
                  <a:lnTo>
                    <a:pt x="1831" y="729"/>
                  </a:lnTo>
                  <a:lnTo>
                    <a:pt x="1831" y="727"/>
                  </a:lnTo>
                  <a:lnTo>
                    <a:pt x="1831" y="727"/>
                  </a:lnTo>
                  <a:lnTo>
                    <a:pt x="1829" y="727"/>
                  </a:lnTo>
                  <a:lnTo>
                    <a:pt x="1829" y="727"/>
                  </a:lnTo>
                  <a:lnTo>
                    <a:pt x="1826" y="727"/>
                  </a:lnTo>
                  <a:lnTo>
                    <a:pt x="1819" y="724"/>
                  </a:lnTo>
                  <a:lnTo>
                    <a:pt x="1817" y="724"/>
                  </a:lnTo>
                  <a:lnTo>
                    <a:pt x="1817" y="724"/>
                  </a:lnTo>
                  <a:lnTo>
                    <a:pt x="1815" y="724"/>
                  </a:lnTo>
                  <a:lnTo>
                    <a:pt x="1815" y="724"/>
                  </a:lnTo>
                  <a:lnTo>
                    <a:pt x="1815" y="724"/>
                  </a:lnTo>
                  <a:lnTo>
                    <a:pt x="1815" y="722"/>
                  </a:lnTo>
                  <a:lnTo>
                    <a:pt x="1815" y="722"/>
                  </a:lnTo>
                  <a:lnTo>
                    <a:pt x="1815" y="722"/>
                  </a:lnTo>
                  <a:lnTo>
                    <a:pt x="1815" y="724"/>
                  </a:lnTo>
                  <a:lnTo>
                    <a:pt x="1812" y="724"/>
                  </a:lnTo>
                  <a:lnTo>
                    <a:pt x="1812" y="724"/>
                  </a:lnTo>
                  <a:lnTo>
                    <a:pt x="1812" y="724"/>
                  </a:lnTo>
                  <a:lnTo>
                    <a:pt x="1812" y="724"/>
                  </a:lnTo>
                  <a:lnTo>
                    <a:pt x="1812" y="724"/>
                  </a:lnTo>
                  <a:lnTo>
                    <a:pt x="1812" y="729"/>
                  </a:lnTo>
                  <a:lnTo>
                    <a:pt x="1812" y="729"/>
                  </a:lnTo>
                  <a:lnTo>
                    <a:pt x="1812" y="729"/>
                  </a:lnTo>
                  <a:lnTo>
                    <a:pt x="1815" y="731"/>
                  </a:lnTo>
                  <a:lnTo>
                    <a:pt x="1815" y="731"/>
                  </a:lnTo>
                  <a:lnTo>
                    <a:pt x="1817" y="731"/>
                  </a:lnTo>
                  <a:lnTo>
                    <a:pt x="1819" y="729"/>
                  </a:lnTo>
                  <a:lnTo>
                    <a:pt x="1819" y="729"/>
                  </a:lnTo>
                  <a:lnTo>
                    <a:pt x="1822" y="729"/>
                  </a:lnTo>
                  <a:lnTo>
                    <a:pt x="1824" y="727"/>
                  </a:lnTo>
                  <a:lnTo>
                    <a:pt x="1824" y="727"/>
                  </a:lnTo>
                  <a:lnTo>
                    <a:pt x="1824" y="729"/>
                  </a:lnTo>
                  <a:lnTo>
                    <a:pt x="1822" y="729"/>
                  </a:lnTo>
                  <a:lnTo>
                    <a:pt x="1819" y="731"/>
                  </a:lnTo>
                  <a:lnTo>
                    <a:pt x="1819" y="731"/>
                  </a:lnTo>
                  <a:lnTo>
                    <a:pt x="1819" y="734"/>
                  </a:lnTo>
                  <a:lnTo>
                    <a:pt x="1819" y="734"/>
                  </a:lnTo>
                  <a:lnTo>
                    <a:pt x="1819" y="736"/>
                  </a:lnTo>
                  <a:lnTo>
                    <a:pt x="1819" y="736"/>
                  </a:lnTo>
                  <a:lnTo>
                    <a:pt x="1822" y="738"/>
                  </a:lnTo>
                  <a:lnTo>
                    <a:pt x="1822" y="738"/>
                  </a:lnTo>
                  <a:lnTo>
                    <a:pt x="1824" y="738"/>
                  </a:lnTo>
                  <a:lnTo>
                    <a:pt x="1824" y="738"/>
                  </a:lnTo>
                  <a:lnTo>
                    <a:pt x="1824" y="738"/>
                  </a:lnTo>
                  <a:lnTo>
                    <a:pt x="1824" y="738"/>
                  </a:lnTo>
                  <a:lnTo>
                    <a:pt x="1824" y="738"/>
                  </a:lnTo>
                  <a:lnTo>
                    <a:pt x="1826" y="736"/>
                  </a:lnTo>
                  <a:lnTo>
                    <a:pt x="1826" y="736"/>
                  </a:lnTo>
                  <a:lnTo>
                    <a:pt x="1826" y="736"/>
                  </a:lnTo>
                  <a:lnTo>
                    <a:pt x="1826" y="736"/>
                  </a:lnTo>
                  <a:lnTo>
                    <a:pt x="1826" y="736"/>
                  </a:lnTo>
                  <a:lnTo>
                    <a:pt x="1826" y="738"/>
                  </a:lnTo>
                  <a:lnTo>
                    <a:pt x="1826" y="738"/>
                  </a:lnTo>
                  <a:lnTo>
                    <a:pt x="1826" y="738"/>
                  </a:lnTo>
                  <a:lnTo>
                    <a:pt x="1824" y="738"/>
                  </a:lnTo>
                  <a:lnTo>
                    <a:pt x="1824" y="741"/>
                  </a:lnTo>
                  <a:lnTo>
                    <a:pt x="1824" y="741"/>
                  </a:lnTo>
                  <a:lnTo>
                    <a:pt x="1824" y="741"/>
                  </a:lnTo>
                  <a:lnTo>
                    <a:pt x="1826" y="743"/>
                  </a:lnTo>
                  <a:lnTo>
                    <a:pt x="1826" y="743"/>
                  </a:lnTo>
                  <a:lnTo>
                    <a:pt x="1829" y="741"/>
                  </a:lnTo>
                  <a:lnTo>
                    <a:pt x="1831" y="741"/>
                  </a:lnTo>
                  <a:lnTo>
                    <a:pt x="1831" y="743"/>
                  </a:lnTo>
                  <a:lnTo>
                    <a:pt x="1831" y="743"/>
                  </a:lnTo>
                  <a:lnTo>
                    <a:pt x="1831" y="741"/>
                  </a:lnTo>
                  <a:lnTo>
                    <a:pt x="1834" y="741"/>
                  </a:lnTo>
                  <a:lnTo>
                    <a:pt x="1834" y="741"/>
                  </a:lnTo>
                  <a:lnTo>
                    <a:pt x="1834" y="741"/>
                  </a:lnTo>
                  <a:lnTo>
                    <a:pt x="1836" y="738"/>
                  </a:lnTo>
                  <a:lnTo>
                    <a:pt x="1836" y="738"/>
                  </a:lnTo>
                  <a:lnTo>
                    <a:pt x="1836" y="738"/>
                  </a:lnTo>
                  <a:lnTo>
                    <a:pt x="1836" y="738"/>
                  </a:lnTo>
                  <a:lnTo>
                    <a:pt x="1836" y="741"/>
                  </a:lnTo>
                  <a:lnTo>
                    <a:pt x="1836" y="741"/>
                  </a:lnTo>
                  <a:lnTo>
                    <a:pt x="1836" y="741"/>
                  </a:lnTo>
                  <a:lnTo>
                    <a:pt x="1834" y="741"/>
                  </a:lnTo>
                  <a:lnTo>
                    <a:pt x="1834" y="741"/>
                  </a:lnTo>
                  <a:lnTo>
                    <a:pt x="1834" y="743"/>
                  </a:lnTo>
                  <a:lnTo>
                    <a:pt x="1834" y="743"/>
                  </a:lnTo>
                  <a:lnTo>
                    <a:pt x="1831" y="746"/>
                  </a:lnTo>
                  <a:lnTo>
                    <a:pt x="1826" y="746"/>
                  </a:lnTo>
                  <a:lnTo>
                    <a:pt x="1824" y="746"/>
                  </a:lnTo>
                  <a:lnTo>
                    <a:pt x="1824" y="748"/>
                  </a:lnTo>
                  <a:lnTo>
                    <a:pt x="1824" y="748"/>
                  </a:lnTo>
                  <a:lnTo>
                    <a:pt x="1824" y="748"/>
                  </a:lnTo>
                  <a:lnTo>
                    <a:pt x="1824" y="748"/>
                  </a:lnTo>
                  <a:lnTo>
                    <a:pt x="1824" y="748"/>
                  </a:lnTo>
                  <a:lnTo>
                    <a:pt x="1824" y="750"/>
                  </a:lnTo>
                  <a:lnTo>
                    <a:pt x="1826" y="750"/>
                  </a:lnTo>
                  <a:lnTo>
                    <a:pt x="1824" y="750"/>
                  </a:lnTo>
                  <a:lnTo>
                    <a:pt x="1824" y="753"/>
                  </a:lnTo>
                  <a:lnTo>
                    <a:pt x="1824" y="753"/>
                  </a:lnTo>
                  <a:lnTo>
                    <a:pt x="1824" y="753"/>
                  </a:lnTo>
                  <a:lnTo>
                    <a:pt x="1824" y="753"/>
                  </a:lnTo>
                  <a:lnTo>
                    <a:pt x="1826" y="753"/>
                  </a:lnTo>
                  <a:lnTo>
                    <a:pt x="1826" y="753"/>
                  </a:lnTo>
                  <a:lnTo>
                    <a:pt x="1826" y="753"/>
                  </a:lnTo>
                  <a:lnTo>
                    <a:pt x="1829" y="755"/>
                  </a:lnTo>
                  <a:lnTo>
                    <a:pt x="1829" y="755"/>
                  </a:lnTo>
                  <a:lnTo>
                    <a:pt x="1829" y="755"/>
                  </a:lnTo>
                  <a:lnTo>
                    <a:pt x="1831" y="755"/>
                  </a:lnTo>
                  <a:lnTo>
                    <a:pt x="1834" y="755"/>
                  </a:lnTo>
                  <a:lnTo>
                    <a:pt x="1834" y="755"/>
                  </a:lnTo>
                  <a:lnTo>
                    <a:pt x="1834" y="755"/>
                  </a:lnTo>
                  <a:lnTo>
                    <a:pt x="1834" y="753"/>
                  </a:lnTo>
                  <a:lnTo>
                    <a:pt x="1834" y="750"/>
                  </a:lnTo>
                  <a:lnTo>
                    <a:pt x="1834" y="750"/>
                  </a:lnTo>
                  <a:lnTo>
                    <a:pt x="1834" y="750"/>
                  </a:lnTo>
                  <a:lnTo>
                    <a:pt x="1836" y="750"/>
                  </a:lnTo>
                  <a:lnTo>
                    <a:pt x="1836" y="750"/>
                  </a:lnTo>
                  <a:lnTo>
                    <a:pt x="1836" y="753"/>
                  </a:lnTo>
                  <a:lnTo>
                    <a:pt x="1836" y="753"/>
                  </a:lnTo>
                  <a:lnTo>
                    <a:pt x="1836" y="753"/>
                  </a:lnTo>
                  <a:lnTo>
                    <a:pt x="1836" y="750"/>
                  </a:lnTo>
                  <a:lnTo>
                    <a:pt x="1836" y="753"/>
                  </a:lnTo>
                  <a:lnTo>
                    <a:pt x="1836" y="750"/>
                  </a:lnTo>
                  <a:lnTo>
                    <a:pt x="1838" y="750"/>
                  </a:lnTo>
                  <a:lnTo>
                    <a:pt x="1838" y="750"/>
                  </a:lnTo>
                  <a:lnTo>
                    <a:pt x="1838" y="750"/>
                  </a:lnTo>
                  <a:lnTo>
                    <a:pt x="1838" y="753"/>
                  </a:lnTo>
                  <a:lnTo>
                    <a:pt x="1838" y="753"/>
                  </a:lnTo>
                  <a:lnTo>
                    <a:pt x="1838" y="753"/>
                  </a:lnTo>
                  <a:lnTo>
                    <a:pt x="1838" y="753"/>
                  </a:lnTo>
                  <a:lnTo>
                    <a:pt x="1838" y="755"/>
                  </a:lnTo>
                  <a:lnTo>
                    <a:pt x="1838" y="755"/>
                  </a:lnTo>
                  <a:lnTo>
                    <a:pt x="1838" y="755"/>
                  </a:lnTo>
                  <a:lnTo>
                    <a:pt x="1838" y="755"/>
                  </a:lnTo>
                  <a:lnTo>
                    <a:pt x="1838" y="755"/>
                  </a:lnTo>
                  <a:lnTo>
                    <a:pt x="1838" y="755"/>
                  </a:lnTo>
                  <a:lnTo>
                    <a:pt x="1838" y="755"/>
                  </a:lnTo>
                  <a:lnTo>
                    <a:pt x="1838" y="755"/>
                  </a:lnTo>
                  <a:lnTo>
                    <a:pt x="1841" y="755"/>
                  </a:lnTo>
                  <a:lnTo>
                    <a:pt x="1841" y="755"/>
                  </a:lnTo>
                  <a:lnTo>
                    <a:pt x="1841" y="755"/>
                  </a:lnTo>
                  <a:lnTo>
                    <a:pt x="1841" y="755"/>
                  </a:lnTo>
                  <a:lnTo>
                    <a:pt x="1843" y="755"/>
                  </a:lnTo>
                  <a:lnTo>
                    <a:pt x="1843" y="755"/>
                  </a:lnTo>
                  <a:lnTo>
                    <a:pt x="1845" y="755"/>
                  </a:lnTo>
                  <a:lnTo>
                    <a:pt x="1845" y="755"/>
                  </a:lnTo>
                  <a:lnTo>
                    <a:pt x="1845" y="755"/>
                  </a:lnTo>
                  <a:lnTo>
                    <a:pt x="1848" y="755"/>
                  </a:lnTo>
                  <a:lnTo>
                    <a:pt x="1848" y="755"/>
                  </a:lnTo>
                  <a:lnTo>
                    <a:pt x="1848" y="755"/>
                  </a:lnTo>
                  <a:lnTo>
                    <a:pt x="1848" y="753"/>
                  </a:lnTo>
                  <a:lnTo>
                    <a:pt x="1848" y="753"/>
                  </a:lnTo>
                  <a:lnTo>
                    <a:pt x="1850" y="750"/>
                  </a:lnTo>
                  <a:lnTo>
                    <a:pt x="1850" y="750"/>
                  </a:lnTo>
                  <a:lnTo>
                    <a:pt x="1850" y="750"/>
                  </a:lnTo>
                  <a:lnTo>
                    <a:pt x="1850" y="750"/>
                  </a:lnTo>
                  <a:lnTo>
                    <a:pt x="1850" y="753"/>
                  </a:lnTo>
                  <a:lnTo>
                    <a:pt x="1850" y="753"/>
                  </a:lnTo>
                  <a:lnTo>
                    <a:pt x="1850" y="753"/>
                  </a:lnTo>
                  <a:lnTo>
                    <a:pt x="1852" y="755"/>
                  </a:lnTo>
                  <a:lnTo>
                    <a:pt x="1852" y="757"/>
                  </a:lnTo>
                  <a:lnTo>
                    <a:pt x="1852" y="757"/>
                  </a:lnTo>
                  <a:lnTo>
                    <a:pt x="1850" y="757"/>
                  </a:lnTo>
                  <a:lnTo>
                    <a:pt x="1850" y="757"/>
                  </a:lnTo>
                  <a:lnTo>
                    <a:pt x="1850" y="757"/>
                  </a:lnTo>
                  <a:lnTo>
                    <a:pt x="1850" y="757"/>
                  </a:lnTo>
                  <a:lnTo>
                    <a:pt x="1850" y="757"/>
                  </a:lnTo>
                  <a:lnTo>
                    <a:pt x="1848" y="757"/>
                  </a:lnTo>
                  <a:lnTo>
                    <a:pt x="1848" y="757"/>
                  </a:lnTo>
                  <a:lnTo>
                    <a:pt x="1848" y="757"/>
                  </a:lnTo>
                  <a:lnTo>
                    <a:pt x="1848" y="760"/>
                  </a:lnTo>
                  <a:lnTo>
                    <a:pt x="1848" y="760"/>
                  </a:lnTo>
                  <a:lnTo>
                    <a:pt x="1850" y="760"/>
                  </a:lnTo>
                  <a:lnTo>
                    <a:pt x="1850" y="760"/>
                  </a:lnTo>
                  <a:lnTo>
                    <a:pt x="1850" y="760"/>
                  </a:lnTo>
                  <a:lnTo>
                    <a:pt x="1850" y="762"/>
                  </a:lnTo>
                  <a:lnTo>
                    <a:pt x="1850" y="762"/>
                  </a:lnTo>
                  <a:lnTo>
                    <a:pt x="1850" y="762"/>
                  </a:lnTo>
                  <a:lnTo>
                    <a:pt x="1852" y="762"/>
                  </a:lnTo>
                  <a:lnTo>
                    <a:pt x="1852" y="762"/>
                  </a:lnTo>
                  <a:lnTo>
                    <a:pt x="1855" y="762"/>
                  </a:lnTo>
                  <a:lnTo>
                    <a:pt x="1855" y="764"/>
                  </a:lnTo>
                  <a:lnTo>
                    <a:pt x="1855" y="764"/>
                  </a:lnTo>
                  <a:lnTo>
                    <a:pt x="1855" y="764"/>
                  </a:lnTo>
                  <a:lnTo>
                    <a:pt x="1860" y="767"/>
                  </a:lnTo>
                  <a:lnTo>
                    <a:pt x="1864" y="767"/>
                  </a:lnTo>
                  <a:lnTo>
                    <a:pt x="1864" y="767"/>
                  </a:lnTo>
                  <a:lnTo>
                    <a:pt x="1864" y="767"/>
                  </a:lnTo>
                  <a:lnTo>
                    <a:pt x="1864" y="764"/>
                  </a:lnTo>
                  <a:lnTo>
                    <a:pt x="1864" y="764"/>
                  </a:lnTo>
                  <a:lnTo>
                    <a:pt x="1867" y="764"/>
                  </a:lnTo>
                  <a:lnTo>
                    <a:pt x="1867" y="764"/>
                  </a:lnTo>
                  <a:lnTo>
                    <a:pt x="1867" y="764"/>
                  </a:lnTo>
                  <a:lnTo>
                    <a:pt x="1867" y="762"/>
                  </a:lnTo>
                  <a:lnTo>
                    <a:pt x="1867" y="762"/>
                  </a:lnTo>
                  <a:lnTo>
                    <a:pt x="1867" y="762"/>
                  </a:lnTo>
                  <a:lnTo>
                    <a:pt x="1869" y="762"/>
                  </a:lnTo>
                  <a:lnTo>
                    <a:pt x="1867" y="762"/>
                  </a:lnTo>
                  <a:lnTo>
                    <a:pt x="1867" y="762"/>
                  </a:lnTo>
                  <a:lnTo>
                    <a:pt x="1867" y="762"/>
                  </a:lnTo>
                  <a:lnTo>
                    <a:pt x="1867" y="762"/>
                  </a:lnTo>
                  <a:lnTo>
                    <a:pt x="1867" y="764"/>
                  </a:lnTo>
                  <a:lnTo>
                    <a:pt x="1867" y="764"/>
                  </a:lnTo>
                  <a:lnTo>
                    <a:pt x="1867" y="764"/>
                  </a:lnTo>
                  <a:lnTo>
                    <a:pt x="1867" y="767"/>
                  </a:lnTo>
                  <a:lnTo>
                    <a:pt x="1867" y="767"/>
                  </a:lnTo>
                  <a:lnTo>
                    <a:pt x="1867" y="767"/>
                  </a:lnTo>
                  <a:lnTo>
                    <a:pt x="1864" y="769"/>
                  </a:lnTo>
                  <a:lnTo>
                    <a:pt x="1867" y="769"/>
                  </a:lnTo>
                  <a:lnTo>
                    <a:pt x="1867" y="769"/>
                  </a:lnTo>
                  <a:lnTo>
                    <a:pt x="1867" y="769"/>
                  </a:lnTo>
                  <a:lnTo>
                    <a:pt x="1867" y="772"/>
                  </a:lnTo>
                  <a:lnTo>
                    <a:pt x="1867" y="772"/>
                  </a:lnTo>
                  <a:lnTo>
                    <a:pt x="1867" y="772"/>
                  </a:lnTo>
                  <a:lnTo>
                    <a:pt x="1864" y="772"/>
                  </a:lnTo>
                  <a:lnTo>
                    <a:pt x="1867" y="774"/>
                  </a:lnTo>
                  <a:lnTo>
                    <a:pt x="1867" y="774"/>
                  </a:lnTo>
                  <a:lnTo>
                    <a:pt x="1867" y="774"/>
                  </a:lnTo>
                  <a:lnTo>
                    <a:pt x="1869" y="776"/>
                  </a:lnTo>
                  <a:lnTo>
                    <a:pt x="1869" y="774"/>
                  </a:lnTo>
                  <a:lnTo>
                    <a:pt x="1871" y="774"/>
                  </a:lnTo>
                  <a:lnTo>
                    <a:pt x="1871" y="772"/>
                  </a:lnTo>
                  <a:lnTo>
                    <a:pt x="1874" y="772"/>
                  </a:lnTo>
                  <a:lnTo>
                    <a:pt x="1874" y="774"/>
                  </a:lnTo>
                  <a:lnTo>
                    <a:pt x="1874" y="776"/>
                  </a:lnTo>
                  <a:lnTo>
                    <a:pt x="1874" y="776"/>
                  </a:lnTo>
                  <a:lnTo>
                    <a:pt x="1874" y="779"/>
                  </a:lnTo>
                  <a:lnTo>
                    <a:pt x="1874" y="779"/>
                  </a:lnTo>
                  <a:lnTo>
                    <a:pt x="1874" y="779"/>
                  </a:lnTo>
                  <a:lnTo>
                    <a:pt x="1876" y="779"/>
                  </a:lnTo>
                  <a:lnTo>
                    <a:pt x="1876" y="779"/>
                  </a:lnTo>
                  <a:lnTo>
                    <a:pt x="1878" y="779"/>
                  </a:lnTo>
                  <a:lnTo>
                    <a:pt x="1878" y="781"/>
                  </a:lnTo>
                  <a:lnTo>
                    <a:pt x="1881" y="781"/>
                  </a:lnTo>
                  <a:lnTo>
                    <a:pt x="1881" y="781"/>
                  </a:lnTo>
                  <a:lnTo>
                    <a:pt x="1883" y="786"/>
                  </a:lnTo>
                  <a:lnTo>
                    <a:pt x="1883" y="783"/>
                  </a:lnTo>
                  <a:lnTo>
                    <a:pt x="1883" y="783"/>
                  </a:lnTo>
                  <a:lnTo>
                    <a:pt x="1886" y="783"/>
                  </a:lnTo>
                  <a:lnTo>
                    <a:pt x="1886" y="783"/>
                  </a:lnTo>
                  <a:lnTo>
                    <a:pt x="1886" y="783"/>
                  </a:lnTo>
                  <a:lnTo>
                    <a:pt x="1886" y="783"/>
                  </a:lnTo>
                  <a:lnTo>
                    <a:pt x="1888" y="783"/>
                  </a:lnTo>
                  <a:lnTo>
                    <a:pt x="1888" y="783"/>
                  </a:lnTo>
                  <a:lnTo>
                    <a:pt x="1888" y="783"/>
                  </a:lnTo>
                  <a:lnTo>
                    <a:pt x="1890" y="786"/>
                  </a:lnTo>
                  <a:lnTo>
                    <a:pt x="1890" y="788"/>
                  </a:lnTo>
                  <a:lnTo>
                    <a:pt x="1893" y="790"/>
                  </a:lnTo>
                  <a:lnTo>
                    <a:pt x="1895" y="790"/>
                  </a:lnTo>
                  <a:lnTo>
                    <a:pt x="1900" y="788"/>
                  </a:lnTo>
                  <a:lnTo>
                    <a:pt x="1902" y="788"/>
                  </a:lnTo>
                  <a:lnTo>
                    <a:pt x="1905" y="788"/>
                  </a:lnTo>
                  <a:lnTo>
                    <a:pt x="1905" y="788"/>
                  </a:lnTo>
                  <a:lnTo>
                    <a:pt x="1905" y="786"/>
                  </a:lnTo>
                  <a:lnTo>
                    <a:pt x="1907" y="786"/>
                  </a:lnTo>
                  <a:lnTo>
                    <a:pt x="1907" y="786"/>
                  </a:lnTo>
                  <a:lnTo>
                    <a:pt x="1907" y="786"/>
                  </a:lnTo>
                  <a:lnTo>
                    <a:pt x="1907" y="788"/>
                  </a:lnTo>
                  <a:lnTo>
                    <a:pt x="1905" y="788"/>
                  </a:lnTo>
                  <a:lnTo>
                    <a:pt x="1905" y="790"/>
                  </a:lnTo>
                  <a:lnTo>
                    <a:pt x="1905" y="790"/>
                  </a:lnTo>
                  <a:lnTo>
                    <a:pt x="1900" y="790"/>
                  </a:lnTo>
                  <a:lnTo>
                    <a:pt x="1897" y="790"/>
                  </a:lnTo>
                  <a:lnTo>
                    <a:pt x="1895" y="793"/>
                  </a:lnTo>
                  <a:lnTo>
                    <a:pt x="1893" y="795"/>
                  </a:lnTo>
                  <a:lnTo>
                    <a:pt x="1893" y="795"/>
                  </a:lnTo>
                  <a:lnTo>
                    <a:pt x="1895" y="800"/>
                  </a:lnTo>
                  <a:lnTo>
                    <a:pt x="1897" y="802"/>
                  </a:lnTo>
                  <a:lnTo>
                    <a:pt x="1897" y="805"/>
                  </a:lnTo>
                  <a:lnTo>
                    <a:pt x="1897" y="805"/>
                  </a:lnTo>
                  <a:lnTo>
                    <a:pt x="1897" y="805"/>
                  </a:lnTo>
                  <a:lnTo>
                    <a:pt x="1897" y="807"/>
                  </a:lnTo>
                  <a:lnTo>
                    <a:pt x="1897" y="807"/>
                  </a:lnTo>
                  <a:lnTo>
                    <a:pt x="1895" y="807"/>
                  </a:lnTo>
                  <a:lnTo>
                    <a:pt x="1895" y="807"/>
                  </a:lnTo>
                  <a:lnTo>
                    <a:pt x="1895" y="809"/>
                  </a:lnTo>
                  <a:lnTo>
                    <a:pt x="1895" y="809"/>
                  </a:lnTo>
                  <a:lnTo>
                    <a:pt x="1895" y="809"/>
                  </a:lnTo>
                  <a:lnTo>
                    <a:pt x="1895" y="812"/>
                  </a:lnTo>
                  <a:lnTo>
                    <a:pt x="1895" y="812"/>
                  </a:lnTo>
                  <a:lnTo>
                    <a:pt x="1895" y="814"/>
                  </a:lnTo>
                  <a:lnTo>
                    <a:pt x="1895" y="814"/>
                  </a:lnTo>
                  <a:lnTo>
                    <a:pt x="1897" y="814"/>
                  </a:lnTo>
                  <a:lnTo>
                    <a:pt x="1897" y="817"/>
                  </a:lnTo>
                  <a:lnTo>
                    <a:pt x="1897" y="817"/>
                  </a:lnTo>
                  <a:lnTo>
                    <a:pt x="1897" y="817"/>
                  </a:lnTo>
                  <a:lnTo>
                    <a:pt x="1895" y="817"/>
                  </a:lnTo>
                  <a:lnTo>
                    <a:pt x="1893" y="817"/>
                  </a:lnTo>
                  <a:lnTo>
                    <a:pt x="1893" y="819"/>
                  </a:lnTo>
                  <a:lnTo>
                    <a:pt x="1893" y="819"/>
                  </a:lnTo>
                  <a:lnTo>
                    <a:pt x="1895" y="821"/>
                  </a:lnTo>
                  <a:lnTo>
                    <a:pt x="1895" y="821"/>
                  </a:lnTo>
                  <a:lnTo>
                    <a:pt x="1895" y="821"/>
                  </a:lnTo>
                  <a:lnTo>
                    <a:pt x="1893" y="821"/>
                  </a:lnTo>
                  <a:lnTo>
                    <a:pt x="1893" y="821"/>
                  </a:lnTo>
                  <a:lnTo>
                    <a:pt x="1890" y="821"/>
                  </a:lnTo>
                  <a:lnTo>
                    <a:pt x="1893" y="821"/>
                  </a:lnTo>
                  <a:lnTo>
                    <a:pt x="1893" y="824"/>
                  </a:lnTo>
                  <a:lnTo>
                    <a:pt x="1893" y="824"/>
                  </a:lnTo>
                  <a:lnTo>
                    <a:pt x="1895" y="824"/>
                  </a:lnTo>
                  <a:lnTo>
                    <a:pt x="1897" y="828"/>
                  </a:lnTo>
                  <a:lnTo>
                    <a:pt x="1897" y="831"/>
                  </a:lnTo>
                  <a:lnTo>
                    <a:pt x="1900" y="831"/>
                  </a:lnTo>
                  <a:lnTo>
                    <a:pt x="1905" y="833"/>
                  </a:lnTo>
                  <a:lnTo>
                    <a:pt x="1907" y="833"/>
                  </a:lnTo>
                  <a:lnTo>
                    <a:pt x="1907" y="833"/>
                  </a:lnTo>
                  <a:lnTo>
                    <a:pt x="1907" y="833"/>
                  </a:lnTo>
                  <a:lnTo>
                    <a:pt x="1907" y="831"/>
                  </a:lnTo>
                  <a:lnTo>
                    <a:pt x="1907" y="831"/>
                  </a:lnTo>
                  <a:lnTo>
                    <a:pt x="1907" y="831"/>
                  </a:lnTo>
                  <a:lnTo>
                    <a:pt x="1907" y="831"/>
                  </a:lnTo>
                  <a:lnTo>
                    <a:pt x="1907" y="828"/>
                  </a:lnTo>
                  <a:lnTo>
                    <a:pt x="1907" y="828"/>
                  </a:lnTo>
                  <a:lnTo>
                    <a:pt x="1905" y="828"/>
                  </a:lnTo>
                  <a:lnTo>
                    <a:pt x="1905" y="828"/>
                  </a:lnTo>
                  <a:lnTo>
                    <a:pt x="1905" y="826"/>
                  </a:lnTo>
                  <a:lnTo>
                    <a:pt x="1905" y="826"/>
                  </a:lnTo>
                  <a:lnTo>
                    <a:pt x="1905" y="826"/>
                  </a:lnTo>
                  <a:lnTo>
                    <a:pt x="1905" y="826"/>
                  </a:lnTo>
                  <a:lnTo>
                    <a:pt x="1905" y="826"/>
                  </a:lnTo>
                  <a:lnTo>
                    <a:pt x="1905" y="826"/>
                  </a:lnTo>
                  <a:lnTo>
                    <a:pt x="1902" y="824"/>
                  </a:lnTo>
                  <a:lnTo>
                    <a:pt x="1902" y="824"/>
                  </a:lnTo>
                  <a:lnTo>
                    <a:pt x="1907" y="826"/>
                  </a:lnTo>
                  <a:lnTo>
                    <a:pt x="1907" y="826"/>
                  </a:lnTo>
                  <a:lnTo>
                    <a:pt x="1907" y="826"/>
                  </a:lnTo>
                  <a:lnTo>
                    <a:pt x="1907" y="826"/>
                  </a:lnTo>
                  <a:lnTo>
                    <a:pt x="1907" y="824"/>
                  </a:lnTo>
                  <a:lnTo>
                    <a:pt x="1907" y="821"/>
                  </a:lnTo>
                  <a:lnTo>
                    <a:pt x="1907" y="819"/>
                  </a:lnTo>
                  <a:lnTo>
                    <a:pt x="1905" y="819"/>
                  </a:lnTo>
                  <a:lnTo>
                    <a:pt x="1907" y="819"/>
                  </a:lnTo>
                  <a:lnTo>
                    <a:pt x="1907" y="819"/>
                  </a:lnTo>
                  <a:lnTo>
                    <a:pt x="1907" y="817"/>
                  </a:lnTo>
                  <a:lnTo>
                    <a:pt x="1907" y="817"/>
                  </a:lnTo>
                  <a:lnTo>
                    <a:pt x="1907" y="814"/>
                  </a:lnTo>
                  <a:lnTo>
                    <a:pt x="1907" y="814"/>
                  </a:lnTo>
                  <a:lnTo>
                    <a:pt x="1907" y="812"/>
                  </a:lnTo>
                  <a:lnTo>
                    <a:pt x="1907" y="812"/>
                  </a:lnTo>
                  <a:lnTo>
                    <a:pt x="1905" y="812"/>
                  </a:lnTo>
                  <a:lnTo>
                    <a:pt x="1902" y="812"/>
                  </a:lnTo>
                  <a:lnTo>
                    <a:pt x="1900" y="812"/>
                  </a:lnTo>
                  <a:lnTo>
                    <a:pt x="1902" y="812"/>
                  </a:lnTo>
                  <a:lnTo>
                    <a:pt x="1902" y="812"/>
                  </a:lnTo>
                  <a:lnTo>
                    <a:pt x="1902" y="812"/>
                  </a:lnTo>
                  <a:lnTo>
                    <a:pt x="1902" y="809"/>
                  </a:lnTo>
                  <a:lnTo>
                    <a:pt x="1902" y="809"/>
                  </a:lnTo>
                  <a:lnTo>
                    <a:pt x="1902" y="809"/>
                  </a:lnTo>
                  <a:lnTo>
                    <a:pt x="1905" y="809"/>
                  </a:lnTo>
                  <a:lnTo>
                    <a:pt x="1905" y="809"/>
                  </a:lnTo>
                  <a:lnTo>
                    <a:pt x="1905" y="809"/>
                  </a:lnTo>
                  <a:lnTo>
                    <a:pt x="1907" y="807"/>
                  </a:lnTo>
                  <a:lnTo>
                    <a:pt x="1907" y="807"/>
                  </a:lnTo>
                  <a:lnTo>
                    <a:pt x="1907" y="807"/>
                  </a:lnTo>
                  <a:lnTo>
                    <a:pt x="1907" y="807"/>
                  </a:lnTo>
                  <a:lnTo>
                    <a:pt x="1907" y="805"/>
                  </a:lnTo>
                  <a:lnTo>
                    <a:pt x="1909" y="805"/>
                  </a:lnTo>
                  <a:lnTo>
                    <a:pt x="1909" y="805"/>
                  </a:lnTo>
                  <a:lnTo>
                    <a:pt x="1909" y="805"/>
                  </a:lnTo>
                  <a:lnTo>
                    <a:pt x="1909" y="805"/>
                  </a:lnTo>
                  <a:lnTo>
                    <a:pt x="1909" y="805"/>
                  </a:lnTo>
                  <a:lnTo>
                    <a:pt x="1909" y="802"/>
                  </a:lnTo>
                  <a:lnTo>
                    <a:pt x="1909" y="802"/>
                  </a:lnTo>
                  <a:lnTo>
                    <a:pt x="1912" y="800"/>
                  </a:lnTo>
                  <a:lnTo>
                    <a:pt x="1912" y="800"/>
                  </a:lnTo>
                  <a:lnTo>
                    <a:pt x="1912" y="800"/>
                  </a:lnTo>
                  <a:lnTo>
                    <a:pt x="1914" y="798"/>
                  </a:lnTo>
                  <a:lnTo>
                    <a:pt x="1914" y="798"/>
                  </a:lnTo>
                  <a:lnTo>
                    <a:pt x="1914" y="798"/>
                  </a:lnTo>
                  <a:lnTo>
                    <a:pt x="1916" y="800"/>
                  </a:lnTo>
                  <a:lnTo>
                    <a:pt x="1916" y="800"/>
                  </a:lnTo>
                  <a:lnTo>
                    <a:pt x="1916" y="798"/>
                  </a:lnTo>
                  <a:lnTo>
                    <a:pt x="1919" y="798"/>
                  </a:lnTo>
                  <a:lnTo>
                    <a:pt x="1919" y="798"/>
                  </a:lnTo>
                  <a:lnTo>
                    <a:pt x="1921" y="795"/>
                  </a:lnTo>
                  <a:lnTo>
                    <a:pt x="1921" y="793"/>
                  </a:lnTo>
                  <a:lnTo>
                    <a:pt x="1921" y="793"/>
                  </a:lnTo>
                  <a:lnTo>
                    <a:pt x="1921" y="793"/>
                  </a:lnTo>
                  <a:lnTo>
                    <a:pt x="1921" y="790"/>
                  </a:lnTo>
                  <a:lnTo>
                    <a:pt x="1923" y="790"/>
                  </a:lnTo>
                  <a:lnTo>
                    <a:pt x="1923" y="788"/>
                  </a:lnTo>
                  <a:lnTo>
                    <a:pt x="1923" y="788"/>
                  </a:lnTo>
                  <a:lnTo>
                    <a:pt x="1923" y="790"/>
                  </a:lnTo>
                  <a:lnTo>
                    <a:pt x="1923" y="790"/>
                  </a:lnTo>
                  <a:lnTo>
                    <a:pt x="1923" y="790"/>
                  </a:lnTo>
                  <a:lnTo>
                    <a:pt x="1923" y="790"/>
                  </a:lnTo>
                  <a:lnTo>
                    <a:pt x="1921" y="793"/>
                  </a:lnTo>
                  <a:lnTo>
                    <a:pt x="1921" y="795"/>
                  </a:lnTo>
                  <a:lnTo>
                    <a:pt x="1921" y="798"/>
                  </a:lnTo>
                  <a:lnTo>
                    <a:pt x="1921" y="798"/>
                  </a:lnTo>
                  <a:lnTo>
                    <a:pt x="1923" y="798"/>
                  </a:lnTo>
                  <a:lnTo>
                    <a:pt x="1923" y="798"/>
                  </a:lnTo>
                  <a:lnTo>
                    <a:pt x="1923" y="798"/>
                  </a:lnTo>
                  <a:lnTo>
                    <a:pt x="1923" y="798"/>
                  </a:lnTo>
                  <a:lnTo>
                    <a:pt x="1923" y="800"/>
                  </a:lnTo>
                  <a:lnTo>
                    <a:pt x="1923" y="800"/>
                  </a:lnTo>
                  <a:lnTo>
                    <a:pt x="1926" y="800"/>
                  </a:lnTo>
                  <a:lnTo>
                    <a:pt x="1928" y="800"/>
                  </a:lnTo>
                  <a:lnTo>
                    <a:pt x="1931" y="802"/>
                  </a:lnTo>
                  <a:lnTo>
                    <a:pt x="1931" y="805"/>
                  </a:lnTo>
                  <a:lnTo>
                    <a:pt x="1931" y="805"/>
                  </a:lnTo>
                  <a:lnTo>
                    <a:pt x="1931" y="805"/>
                  </a:lnTo>
                  <a:lnTo>
                    <a:pt x="1931" y="805"/>
                  </a:lnTo>
                  <a:lnTo>
                    <a:pt x="1933" y="805"/>
                  </a:lnTo>
                  <a:lnTo>
                    <a:pt x="1933" y="802"/>
                  </a:lnTo>
                  <a:lnTo>
                    <a:pt x="1933" y="802"/>
                  </a:lnTo>
                  <a:lnTo>
                    <a:pt x="1933" y="802"/>
                  </a:lnTo>
                  <a:lnTo>
                    <a:pt x="1933" y="805"/>
                  </a:lnTo>
                  <a:lnTo>
                    <a:pt x="1933" y="805"/>
                  </a:lnTo>
                  <a:lnTo>
                    <a:pt x="1933" y="805"/>
                  </a:lnTo>
                  <a:lnTo>
                    <a:pt x="1935" y="807"/>
                  </a:lnTo>
                  <a:lnTo>
                    <a:pt x="1935" y="807"/>
                  </a:lnTo>
                  <a:lnTo>
                    <a:pt x="1935" y="807"/>
                  </a:lnTo>
                  <a:lnTo>
                    <a:pt x="1935" y="809"/>
                  </a:lnTo>
                  <a:lnTo>
                    <a:pt x="1938" y="809"/>
                  </a:lnTo>
                  <a:lnTo>
                    <a:pt x="1935" y="809"/>
                  </a:lnTo>
                  <a:lnTo>
                    <a:pt x="1935" y="809"/>
                  </a:lnTo>
                  <a:lnTo>
                    <a:pt x="1938" y="812"/>
                  </a:lnTo>
                  <a:lnTo>
                    <a:pt x="1938" y="812"/>
                  </a:lnTo>
                  <a:lnTo>
                    <a:pt x="1938" y="814"/>
                  </a:lnTo>
                  <a:lnTo>
                    <a:pt x="1940" y="817"/>
                  </a:lnTo>
                  <a:lnTo>
                    <a:pt x="1940" y="819"/>
                  </a:lnTo>
                  <a:lnTo>
                    <a:pt x="1942" y="824"/>
                  </a:lnTo>
                  <a:lnTo>
                    <a:pt x="1945" y="828"/>
                  </a:lnTo>
                  <a:lnTo>
                    <a:pt x="1945" y="831"/>
                  </a:lnTo>
                  <a:lnTo>
                    <a:pt x="1947" y="831"/>
                  </a:lnTo>
                  <a:lnTo>
                    <a:pt x="1949" y="828"/>
                  </a:lnTo>
                  <a:lnTo>
                    <a:pt x="1949" y="828"/>
                  </a:lnTo>
                  <a:lnTo>
                    <a:pt x="1952" y="826"/>
                  </a:lnTo>
                  <a:lnTo>
                    <a:pt x="1952" y="826"/>
                  </a:lnTo>
                  <a:lnTo>
                    <a:pt x="1952" y="826"/>
                  </a:lnTo>
                  <a:lnTo>
                    <a:pt x="1952" y="828"/>
                  </a:lnTo>
                  <a:lnTo>
                    <a:pt x="1952" y="828"/>
                  </a:lnTo>
                  <a:lnTo>
                    <a:pt x="1954" y="828"/>
                  </a:lnTo>
                  <a:lnTo>
                    <a:pt x="1954" y="828"/>
                  </a:lnTo>
                  <a:lnTo>
                    <a:pt x="1954" y="828"/>
                  </a:lnTo>
                  <a:lnTo>
                    <a:pt x="1945" y="833"/>
                  </a:lnTo>
                  <a:lnTo>
                    <a:pt x="1945" y="833"/>
                  </a:lnTo>
                  <a:lnTo>
                    <a:pt x="1945" y="833"/>
                  </a:lnTo>
                  <a:lnTo>
                    <a:pt x="1942" y="833"/>
                  </a:lnTo>
                  <a:lnTo>
                    <a:pt x="1942" y="835"/>
                  </a:lnTo>
                  <a:lnTo>
                    <a:pt x="1942" y="835"/>
                  </a:lnTo>
                  <a:lnTo>
                    <a:pt x="1942" y="835"/>
                  </a:lnTo>
                  <a:lnTo>
                    <a:pt x="1942" y="835"/>
                  </a:lnTo>
                  <a:lnTo>
                    <a:pt x="1942" y="840"/>
                  </a:lnTo>
                  <a:lnTo>
                    <a:pt x="1942" y="840"/>
                  </a:lnTo>
                  <a:lnTo>
                    <a:pt x="1942" y="843"/>
                  </a:lnTo>
                  <a:lnTo>
                    <a:pt x="1942" y="843"/>
                  </a:lnTo>
                  <a:lnTo>
                    <a:pt x="1945" y="845"/>
                  </a:lnTo>
                  <a:lnTo>
                    <a:pt x="1945" y="845"/>
                  </a:lnTo>
                  <a:lnTo>
                    <a:pt x="1945" y="845"/>
                  </a:lnTo>
                  <a:lnTo>
                    <a:pt x="1947" y="845"/>
                  </a:lnTo>
                  <a:lnTo>
                    <a:pt x="1949" y="843"/>
                  </a:lnTo>
                  <a:lnTo>
                    <a:pt x="1949" y="843"/>
                  </a:lnTo>
                  <a:lnTo>
                    <a:pt x="1949" y="840"/>
                  </a:lnTo>
                  <a:lnTo>
                    <a:pt x="1949" y="840"/>
                  </a:lnTo>
                  <a:lnTo>
                    <a:pt x="1949" y="840"/>
                  </a:lnTo>
                  <a:lnTo>
                    <a:pt x="1952" y="840"/>
                  </a:lnTo>
                  <a:lnTo>
                    <a:pt x="1952" y="840"/>
                  </a:lnTo>
                  <a:lnTo>
                    <a:pt x="1952" y="843"/>
                  </a:lnTo>
                  <a:lnTo>
                    <a:pt x="1952" y="843"/>
                  </a:lnTo>
                  <a:lnTo>
                    <a:pt x="1954" y="843"/>
                  </a:lnTo>
                  <a:lnTo>
                    <a:pt x="1954" y="838"/>
                  </a:lnTo>
                  <a:lnTo>
                    <a:pt x="1954" y="835"/>
                  </a:lnTo>
                  <a:lnTo>
                    <a:pt x="1957" y="833"/>
                  </a:lnTo>
                  <a:lnTo>
                    <a:pt x="1957" y="833"/>
                  </a:lnTo>
                  <a:lnTo>
                    <a:pt x="1957" y="828"/>
                  </a:lnTo>
                  <a:lnTo>
                    <a:pt x="1957" y="828"/>
                  </a:lnTo>
                  <a:lnTo>
                    <a:pt x="1957" y="826"/>
                  </a:lnTo>
                  <a:lnTo>
                    <a:pt x="1957" y="826"/>
                  </a:lnTo>
                  <a:lnTo>
                    <a:pt x="1957" y="826"/>
                  </a:lnTo>
                  <a:lnTo>
                    <a:pt x="1957" y="826"/>
                  </a:lnTo>
                  <a:lnTo>
                    <a:pt x="1959" y="824"/>
                  </a:lnTo>
                  <a:lnTo>
                    <a:pt x="1959" y="826"/>
                  </a:lnTo>
                  <a:lnTo>
                    <a:pt x="1957" y="833"/>
                  </a:lnTo>
                  <a:lnTo>
                    <a:pt x="1954" y="835"/>
                  </a:lnTo>
                  <a:lnTo>
                    <a:pt x="1954" y="838"/>
                  </a:lnTo>
                  <a:lnTo>
                    <a:pt x="1954" y="840"/>
                  </a:lnTo>
                  <a:lnTo>
                    <a:pt x="1954" y="840"/>
                  </a:lnTo>
                  <a:lnTo>
                    <a:pt x="1954" y="843"/>
                  </a:lnTo>
                  <a:lnTo>
                    <a:pt x="1954" y="843"/>
                  </a:lnTo>
                  <a:lnTo>
                    <a:pt x="1954" y="843"/>
                  </a:lnTo>
                  <a:lnTo>
                    <a:pt x="1954" y="843"/>
                  </a:lnTo>
                  <a:lnTo>
                    <a:pt x="1954" y="843"/>
                  </a:lnTo>
                  <a:lnTo>
                    <a:pt x="1952" y="843"/>
                  </a:lnTo>
                  <a:lnTo>
                    <a:pt x="1952" y="843"/>
                  </a:lnTo>
                  <a:lnTo>
                    <a:pt x="1952" y="843"/>
                  </a:lnTo>
                  <a:lnTo>
                    <a:pt x="1952" y="843"/>
                  </a:lnTo>
                  <a:lnTo>
                    <a:pt x="1952" y="843"/>
                  </a:lnTo>
                  <a:lnTo>
                    <a:pt x="1949" y="843"/>
                  </a:lnTo>
                  <a:lnTo>
                    <a:pt x="1949" y="843"/>
                  </a:lnTo>
                  <a:lnTo>
                    <a:pt x="1949" y="845"/>
                  </a:lnTo>
                  <a:lnTo>
                    <a:pt x="1947" y="845"/>
                  </a:lnTo>
                  <a:lnTo>
                    <a:pt x="1947" y="845"/>
                  </a:lnTo>
                  <a:lnTo>
                    <a:pt x="1947" y="847"/>
                  </a:lnTo>
                  <a:lnTo>
                    <a:pt x="1947" y="850"/>
                  </a:lnTo>
                  <a:lnTo>
                    <a:pt x="1947" y="850"/>
                  </a:lnTo>
                  <a:lnTo>
                    <a:pt x="1947" y="850"/>
                  </a:lnTo>
                  <a:lnTo>
                    <a:pt x="1947" y="850"/>
                  </a:lnTo>
                  <a:lnTo>
                    <a:pt x="1947" y="850"/>
                  </a:lnTo>
                  <a:lnTo>
                    <a:pt x="1949" y="850"/>
                  </a:lnTo>
                  <a:lnTo>
                    <a:pt x="1949" y="852"/>
                  </a:lnTo>
                  <a:lnTo>
                    <a:pt x="1949" y="852"/>
                  </a:lnTo>
                  <a:lnTo>
                    <a:pt x="1952" y="852"/>
                  </a:lnTo>
                  <a:lnTo>
                    <a:pt x="1952" y="854"/>
                  </a:lnTo>
                  <a:lnTo>
                    <a:pt x="1949" y="854"/>
                  </a:lnTo>
                  <a:lnTo>
                    <a:pt x="1949" y="854"/>
                  </a:lnTo>
                  <a:lnTo>
                    <a:pt x="1952" y="854"/>
                  </a:lnTo>
                  <a:lnTo>
                    <a:pt x="1952" y="857"/>
                  </a:lnTo>
                  <a:lnTo>
                    <a:pt x="1952" y="857"/>
                  </a:lnTo>
                  <a:lnTo>
                    <a:pt x="1952" y="857"/>
                  </a:lnTo>
                  <a:lnTo>
                    <a:pt x="1952" y="857"/>
                  </a:lnTo>
                  <a:lnTo>
                    <a:pt x="1952" y="859"/>
                  </a:lnTo>
                  <a:lnTo>
                    <a:pt x="1954" y="859"/>
                  </a:lnTo>
                  <a:lnTo>
                    <a:pt x="1957" y="861"/>
                  </a:lnTo>
                  <a:lnTo>
                    <a:pt x="1957" y="861"/>
                  </a:lnTo>
                  <a:lnTo>
                    <a:pt x="1959" y="859"/>
                  </a:lnTo>
                  <a:lnTo>
                    <a:pt x="1959" y="859"/>
                  </a:lnTo>
                  <a:lnTo>
                    <a:pt x="1959" y="857"/>
                  </a:lnTo>
                  <a:lnTo>
                    <a:pt x="1959" y="857"/>
                  </a:lnTo>
                  <a:lnTo>
                    <a:pt x="1959" y="857"/>
                  </a:lnTo>
                  <a:lnTo>
                    <a:pt x="1959" y="857"/>
                  </a:lnTo>
                  <a:lnTo>
                    <a:pt x="1959" y="857"/>
                  </a:lnTo>
                  <a:lnTo>
                    <a:pt x="1959" y="854"/>
                  </a:lnTo>
                  <a:lnTo>
                    <a:pt x="1959" y="854"/>
                  </a:lnTo>
                  <a:lnTo>
                    <a:pt x="1959" y="854"/>
                  </a:lnTo>
                  <a:lnTo>
                    <a:pt x="1957" y="852"/>
                  </a:lnTo>
                  <a:lnTo>
                    <a:pt x="1957" y="850"/>
                  </a:lnTo>
                  <a:lnTo>
                    <a:pt x="1957" y="850"/>
                  </a:lnTo>
                  <a:lnTo>
                    <a:pt x="1957" y="850"/>
                  </a:lnTo>
                  <a:lnTo>
                    <a:pt x="1957" y="850"/>
                  </a:lnTo>
                  <a:lnTo>
                    <a:pt x="1957" y="850"/>
                  </a:lnTo>
                  <a:lnTo>
                    <a:pt x="1957" y="850"/>
                  </a:lnTo>
                  <a:lnTo>
                    <a:pt x="1959" y="852"/>
                  </a:lnTo>
                  <a:lnTo>
                    <a:pt x="1959" y="852"/>
                  </a:lnTo>
                  <a:lnTo>
                    <a:pt x="1959" y="852"/>
                  </a:lnTo>
                  <a:lnTo>
                    <a:pt x="1959" y="854"/>
                  </a:lnTo>
                  <a:lnTo>
                    <a:pt x="1959" y="854"/>
                  </a:lnTo>
                  <a:lnTo>
                    <a:pt x="1961" y="854"/>
                  </a:lnTo>
                  <a:lnTo>
                    <a:pt x="1961" y="857"/>
                  </a:lnTo>
                  <a:lnTo>
                    <a:pt x="1961" y="857"/>
                  </a:lnTo>
                  <a:lnTo>
                    <a:pt x="1961" y="857"/>
                  </a:lnTo>
                  <a:lnTo>
                    <a:pt x="1961" y="859"/>
                  </a:lnTo>
                  <a:lnTo>
                    <a:pt x="1961" y="859"/>
                  </a:lnTo>
                  <a:lnTo>
                    <a:pt x="1961" y="859"/>
                  </a:lnTo>
                  <a:lnTo>
                    <a:pt x="1961" y="859"/>
                  </a:lnTo>
                  <a:lnTo>
                    <a:pt x="1961" y="859"/>
                  </a:lnTo>
                  <a:lnTo>
                    <a:pt x="1961" y="859"/>
                  </a:lnTo>
                  <a:lnTo>
                    <a:pt x="1964" y="859"/>
                  </a:lnTo>
                  <a:lnTo>
                    <a:pt x="1964" y="854"/>
                  </a:lnTo>
                  <a:lnTo>
                    <a:pt x="1964" y="854"/>
                  </a:lnTo>
                  <a:lnTo>
                    <a:pt x="1964" y="852"/>
                  </a:lnTo>
                  <a:lnTo>
                    <a:pt x="1964" y="852"/>
                  </a:lnTo>
                  <a:lnTo>
                    <a:pt x="1964" y="852"/>
                  </a:lnTo>
                  <a:lnTo>
                    <a:pt x="1964" y="854"/>
                  </a:lnTo>
                  <a:lnTo>
                    <a:pt x="1964" y="857"/>
                  </a:lnTo>
                  <a:lnTo>
                    <a:pt x="1964" y="857"/>
                  </a:lnTo>
                  <a:lnTo>
                    <a:pt x="1966" y="857"/>
                  </a:lnTo>
                  <a:lnTo>
                    <a:pt x="1966" y="852"/>
                  </a:lnTo>
                  <a:lnTo>
                    <a:pt x="1968" y="850"/>
                  </a:lnTo>
                  <a:lnTo>
                    <a:pt x="1968" y="847"/>
                  </a:lnTo>
                  <a:lnTo>
                    <a:pt x="1971" y="847"/>
                  </a:lnTo>
                  <a:lnTo>
                    <a:pt x="1971" y="845"/>
                  </a:lnTo>
                  <a:lnTo>
                    <a:pt x="1971" y="845"/>
                  </a:lnTo>
                  <a:lnTo>
                    <a:pt x="1971" y="843"/>
                  </a:lnTo>
                  <a:lnTo>
                    <a:pt x="1971" y="843"/>
                  </a:lnTo>
                  <a:lnTo>
                    <a:pt x="1971" y="840"/>
                  </a:lnTo>
                  <a:lnTo>
                    <a:pt x="1971" y="840"/>
                  </a:lnTo>
                  <a:lnTo>
                    <a:pt x="1971" y="840"/>
                  </a:lnTo>
                  <a:lnTo>
                    <a:pt x="1971" y="838"/>
                  </a:lnTo>
                  <a:lnTo>
                    <a:pt x="1971" y="838"/>
                  </a:lnTo>
                  <a:lnTo>
                    <a:pt x="1971" y="835"/>
                  </a:lnTo>
                  <a:lnTo>
                    <a:pt x="1971" y="835"/>
                  </a:lnTo>
                  <a:lnTo>
                    <a:pt x="1971" y="833"/>
                  </a:lnTo>
                  <a:lnTo>
                    <a:pt x="1971" y="833"/>
                  </a:lnTo>
                  <a:lnTo>
                    <a:pt x="1971" y="831"/>
                  </a:lnTo>
                  <a:lnTo>
                    <a:pt x="1971" y="831"/>
                  </a:lnTo>
                  <a:lnTo>
                    <a:pt x="1971" y="828"/>
                  </a:lnTo>
                  <a:lnTo>
                    <a:pt x="1971" y="828"/>
                  </a:lnTo>
                  <a:lnTo>
                    <a:pt x="1971" y="828"/>
                  </a:lnTo>
                  <a:lnTo>
                    <a:pt x="1971" y="828"/>
                  </a:lnTo>
                  <a:lnTo>
                    <a:pt x="1971" y="826"/>
                  </a:lnTo>
                  <a:lnTo>
                    <a:pt x="1971" y="826"/>
                  </a:lnTo>
                  <a:lnTo>
                    <a:pt x="1973" y="826"/>
                  </a:lnTo>
                  <a:lnTo>
                    <a:pt x="1973" y="826"/>
                  </a:lnTo>
                  <a:lnTo>
                    <a:pt x="1973" y="824"/>
                  </a:lnTo>
                  <a:lnTo>
                    <a:pt x="1973" y="824"/>
                  </a:lnTo>
                  <a:lnTo>
                    <a:pt x="1973" y="821"/>
                  </a:lnTo>
                  <a:lnTo>
                    <a:pt x="1971" y="819"/>
                  </a:lnTo>
                  <a:close/>
                  <a:moveTo>
                    <a:pt x="1942" y="857"/>
                  </a:moveTo>
                  <a:lnTo>
                    <a:pt x="1940" y="857"/>
                  </a:lnTo>
                  <a:lnTo>
                    <a:pt x="1940" y="857"/>
                  </a:lnTo>
                  <a:lnTo>
                    <a:pt x="1940" y="854"/>
                  </a:lnTo>
                  <a:lnTo>
                    <a:pt x="1940" y="854"/>
                  </a:lnTo>
                  <a:lnTo>
                    <a:pt x="1940" y="854"/>
                  </a:lnTo>
                  <a:lnTo>
                    <a:pt x="1940" y="854"/>
                  </a:lnTo>
                  <a:lnTo>
                    <a:pt x="1940" y="852"/>
                  </a:lnTo>
                  <a:lnTo>
                    <a:pt x="1938" y="852"/>
                  </a:lnTo>
                  <a:lnTo>
                    <a:pt x="1938" y="857"/>
                  </a:lnTo>
                  <a:lnTo>
                    <a:pt x="1935" y="854"/>
                  </a:lnTo>
                  <a:lnTo>
                    <a:pt x="1935" y="857"/>
                  </a:lnTo>
                  <a:lnTo>
                    <a:pt x="1935" y="857"/>
                  </a:lnTo>
                  <a:lnTo>
                    <a:pt x="1933" y="857"/>
                  </a:lnTo>
                  <a:lnTo>
                    <a:pt x="1933" y="859"/>
                  </a:lnTo>
                  <a:lnTo>
                    <a:pt x="1933" y="859"/>
                  </a:lnTo>
                  <a:lnTo>
                    <a:pt x="1933" y="859"/>
                  </a:lnTo>
                  <a:lnTo>
                    <a:pt x="1935" y="859"/>
                  </a:lnTo>
                  <a:lnTo>
                    <a:pt x="1935" y="859"/>
                  </a:lnTo>
                  <a:lnTo>
                    <a:pt x="1938" y="861"/>
                  </a:lnTo>
                  <a:lnTo>
                    <a:pt x="1938" y="861"/>
                  </a:lnTo>
                  <a:lnTo>
                    <a:pt x="1938" y="861"/>
                  </a:lnTo>
                  <a:lnTo>
                    <a:pt x="1938" y="861"/>
                  </a:lnTo>
                  <a:lnTo>
                    <a:pt x="1940" y="861"/>
                  </a:lnTo>
                  <a:lnTo>
                    <a:pt x="1940" y="861"/>
                  </a:lnTo>
                  <a:lnTo>
                    <a:pt x="1940" y="859"/>
                  </a:lnTo>
                  <a:lnTo>
                    <a:pt x="1940" y="859"/>
                  </a:lnTo>
                  <a:lnTo>
                    <a:pt x="1942" y="859"/>
                  </a:lnTo>
                  <a:lnTo>
                    <a:pt x="1942" y="859"/>
                  </a:lnTo>
                  <a:lnTo>
                    <a:pt x="1942" y="857"/>
                  </a:lnTo>
                  <a:lnTo>
                    <a:pt x="1942" y="857"/>
                  </a:lnTo>
                  <a:lnTo>
                    <a:pt x="1942" y="857"/>
                  </a:lnTo>
                  <a:lnTo>
                    <a:pt x="1942" y="857"/>
                  </a:lnTo>
                  <a:close/>
                  <a:moveTo>
                    <a:pt x="1935" y="854"/>
                  </a:moveTo>
                  <a:lnTo>
                    <a:pt x="1935" y="852"/>
                  </a:lnTo>
                  <a:lnTo>
                    <a:pt x="1935" y="850"/>
                  </a:lnTo>
                  <a:lnTo>
                    <a:pt x="1935" y="850"/>
                  </a:lnTo>
                  <a:lnTo>
                    <a:pt x="1935" y="850"/>
                  </a:lnTo>
                  <a:lnTo>
                    <a:pt x="1933" y="850"/>
                  </a:lnTo>
                  <a:lnTo>
                    <a:pt x="1933" y="850"/>
                  </a:lnTo>
                  <a:lnTo>
                    <a:pt x="1933" y="847"/>
                  </a:lnTo>
                  <a:lnTo>
                    <a:pt x="1933" y="847"/>
                  </a:lnTo>
                  <a:lnTo>
                    <a:pt x="1933" y="847"/>
                  </a:lnTo>
                  <a:lnTo>
                    <a:pt x="1933" y="845"/>
                  </a:lnTo>
                  <a:lnTo>
                    <a:pt x="1933" y="845"/>
                  </a:lnTo>
                  <a:lnTo>
                    <a:pt x="1931" y="845"/>
                  </a:lnTo>
                  <a:lnTo>
                    <a:pt x="1931" y="843"/>
                  </a:lnTo>
                  <a:lnTo>
                    <a:pt x="1931" y="843"/>
                  </a:lnTo>
                  <a:lnTo>
                    <a:pt x="1928" y="843"/>
                  </a:lnTo>
                  <a:lnTo>
                    <a:pt x="1926" y="840"/>
                  </a:lnTo>
                  <a:lnTo>
                    <a:pt x="1926" y="840"/>
                  </a:lnTo>
                  <a:lnTo>
                    <a:pt x="1923" y="840"/>
                  </a:lnTo>
                  <a:lnTo>
                    <a:pt x="1923" y="840"/>
                  </a:lnTo>
                  <a:lnTo>
                    <a:pt x="1923" y="840"/>
                  </a:lnTo>
                  <a:lnTo>
                    <a:pt x="1923" y="843"/>
                  </a:lnTo>
                  <a:lnTo>
                    <a:pt x="1923" y="843"/>
                  </a:lnTo>
                  <a:lnTo>
                    <a:pt x="1923" y="843"/>
                  </a:lnTo>
                  <a:lnTo>
                    <a:pt x="1923" y="843"/>
                  </a:lnTo>
                  <a:lnTo>
                    <a:pt x="1923" y="845"/>
                  </a:lnTo>
                  <a:lnTo>
                    <a:pt x="1923" y="845"/>
                  </a:lnTo>
                  <a:lnTo>
                    <a:pt x="1926" y="845"/>
                  </a:lnTo>
                  <a:lnTo>
                    <a:pt x="1926" y="845"/>
                  </a:lnTo>
                  <a:lnTo>
                    <a:pt x="1926" y="845"/>
                  </a:lnTo>
                  <a:lnTo>
                    <a:pt x="1926" y="847"/>
                  </a:lnTo>
                  <a:lnTo>
                    <a:pt x="1926" y="847"/>
                  </a:lnTo>
                  <a:lnTo>
                    <a:pt x="1926" y="847"/>
                  </a:lnTo>
                  <a:lnTo>
                    <a:pt x="1926" y="847"/>
                  </a:lnTo>
                  <a:lnTo>
                    <a:pt x="1928" y="847"/>
                  </a:lnTo>
                  <a:lnTo>
                    <a:pt x="1928" y="850"/>
                  </a:lnTo>
                  <a:lnTo>
                    <a:pt x="1928" y="850"/>
                  </a:lnTo>
                  <a:lnTo>
                    <a:pt x="1926" y="850"/>
                  </a:lnTo>
                  <a:lnTo>
                    <a:pt x="1926" y="850"/>
                  </a:lnTo>
                  <a:lnTo>
                    <a:pt x="1926" y="852"/>
                  </a:lnTo>
                  <a:lnTo>
                    <a:pt x="1926" y="852"/>
                  </a:lnTo>
                  <a:lnTo>
                    <a:pt x="1926" y="852"/>
                  </a:lnTo>
                  <a:lnTo>
                    <a:pt x="1926" y="854"/>
                  </a:lnTo>
                  <a:lnTo>
                    <a:pt x="1926" y="857"/>
                  </a:lnTo>
                  <a:lnTo>
                    <a:pt x="1928" y="857"/>
                  </a:lnTo>
                  <a:lnTo>
                    <a:pt x="1928" y="857"/>
                  </a:lnTo>
                  <a:lnTo>
                    <a:pt x="1928" y="857"/>
                  </a:lnTo>
                  <a:lnTo>
                    <a:pt x="1928" y="857"/>
                  </a:lnTo>
                  <a:lnTo>
                    <a:pt x="1928" y="857"/>
                  </a:lnTo>
                  <a:lnTo>
                    <a:pt x="1928" y="857"/>
                  </a:lnTo>
                  <a:lnTo>
                    <a:pt x="1928" y="857"/>
                  </a:lnTo>
                  <a:lnTo>
                    <a:pt x="1928" y="857"/>
                  </a:lnTo>
                  <a:lnTo>
                    <a:pt x="1928" y="857"/>
                  </a:lnTo>
                  <a:lnTo>
                    <a:pt x="1928" y="854"/>
                  </a:lnTo>
                  <a:lnTo>
                    <a:pt x="1928" y="854"/>
                  </a:lnTo>
                  <a:lnTo>
                    <a:pt x="1931" y="854"/>
                  </a:lnTo>
                  <a:lnTo>
                    <a:pt x="1928" y="852"/>
                  </a:lnTo>
                  <a:lnTo>
                    <a:pt x="1928" y="852"/>
                  </a:lnTo>
                  <a:lnTo>
                    <a:pt x="1928" y="852"/>
                  </a:lnTo>
                  <a:lnTo>
                    <a:pt x="1928" y="852"/>
                  </a:lnTo>
                  <a:lnTo>
                    <a:pt x="1928" y="852"/>
                  </a:lnTo>
                  <a:lnTo>
                    <a:pt x="1928" y="852"/>
                  </a:lnTo>
                  <a:lnTo>
                    <a:pt x="1931" y="852"/>
                  </a:lnTo>
                  <a:lnTo>
                    <a:pt x="1931" y="852"/>
                  </a:lnTo>
                  <a:lnTo>
                    <a:pt x="1931" y="854"/>
                  </a:lnTo>
                  <a:lnTo>
                    <a:pt x="1931" y="854"/>
                  </a:lnTo>
                  <a:lnTo>
                    <a:pt x="1931" y="854"/>
                  </a:lnTo>
                  <a:lnTo>
                    <a:pt x="1931" y="854"/>
                  </a:lnTo>
                  <a:lnTo>
                    <a:pt x="1933" y="854"/>
                  </a:lnTo>
                  <a:lnTo>
                    <a:pt x="1933" y="854"/>
                  </a:lnTo>
                  <a:lnTo>
                    <a:pt x="1935" y="854"/>
                  </a:lnTo>
                  <a:close/>
                  <a:moveTo>
                    <a:pt x="1247" y="708"/>
                  </a:moveTo>
                  <a:lnTo>
                    <a:pt x="1247" y="708"/>
                  </a:lnTo>
                  <a:lnTo>
                    <a:pt x="1247" y="708"/>
                  </a:lnTo>
                  <a:lnTo>
                    <a:pt x="1247" y="708"/>
                  </a:lnTo>
                  <a:close/>
                  <a:moveTo>
                    <a:pt x="859" y="940"/>
                  </a:moveTo>
                  <a:lnTo>
                    <a:pt x="859" y="940"/>
                  </a:lnTo>
                  <a:lnTo>
                    <a:pt x="859" y="940"/>
                  </a:lnTo>
                  <a:lnTo>
                    <a:pt x="859" y="940"/>
                  </a:lnTo>
                  <a:lnTo>
                    <a:pt x="859" y="940"/>
                  </a:lnTo>
                  <a:lnTo>
                    <a:pt x="859" y="937"/>
                  </a:lnTo>
                  <a:lnTo>
                    <a:pt x="859" y="937"/>
                  </a:lnTo>
                  <a:lnTo>
                    <a:pt x="857" y="940"/>
                  </a:lnTo>
                  <a:lnTo>
                    <a:pt x="857" y="940"/>
                  </a:lnTo>
                  <a:lnTo>
                    <a:pt x="857" y="940"/>
                  </a:lnTo>
                  <a:lnTo>
                    <a:pt x="857" y="940"/>
                  </a:lnTo>
                  <a:lnTo>
                    <a:pt x="859" y="940"/>
                  </a:lnTo>
                  <a:close/>
                  <a:moveTo>
                    <a:pt x="937" y="914"/>
                  </a:moveTo>
                  <a:lnTo>
                    <a:pt x="937" y="914"/>
                  </a:lnTo>
                  <a:lnTo>
                    <a:pt x="937" y="914"/>
                  </a:lnTo>
                  <a:lnTo>
                    <a:pt x="939" y="914"/>
                  </a:lnTo>
                  <a:lnTo>
                    <a:pt x="939" y="911"/>
                  </a:lnTo>
                  <a:lnTo>
                    <a:pt x="937" y="911"/>
                  </a:lnTo>
                  <a:lnTo>
                    <a:pt x="937" y="911"/>
                  </a:lnTo>
                  <a:lnTo>
                    <a:pt x="937" y="914"/>
                  </a:lnTo>
                  <a:lnTo>
                    <a:pt x="937" y="914"/>
                  </a:lnTo>
                  <a:lnTo>
                    <a:pt x="937" y="914"/>
                  </a:lnTo>
                  <a:lnTo>
                    <a:pt x="937" y="914"/>
                  </a:lnTo>
                  <a:close/>
                  <a:moveTo>
                    <a:pt x="942" y="914"/>
                  </a:moveTo>
                  <a:lnTo>
                    <a:pt x="942" y="914"/>
                  </a:lnTo>
                  <a:lnTo>
                    <a:pt x="942" y="914"/>
                  </a:lnTo>
                  <a:lnTo>
                    <a:pt x="942" y="911"/>
                  </a:lnTo>
                  <a:lnTo>
                    <a:pt x="939" y="911"/>
                  </a:lnTo>
                  <a:lnTo>
                    <a:pt x="939" y="914"/>
                  </a:lnTo>
                  <a:lnTo>
                    <a:pt x="939" y="914"/>
                  </a:lnTo>
                  <a:lnTo>
                    <a:pt x="939" y="914"/>
                  </a:lnTo>
                  <a:lnTo>
                    <a:pt x="942" y="914"/>
                  </a:lnTo>
                  <a:close/>
                  <a:moveTo>
                    <a:pt x="949" y="760"/>
                  </a:moveTo>
                  <a:lnTo>
                    <a:pt x="949" y="760"/>
                  </a:lnTo>
                  <a:lnTo>
                    <a:pt x="951" y="760"/>
                  </a:lnTo>
                  <a:lnTo>
                    <a:pt x="954" y="760"/>
                  </a:lnTo>
                  <a:lnTo>
                    <a:pt x="954" y="760"/>
                  </a:lnTo>
                  <a:lnTo>
                    <a:pt x="954" y="757"/>
                  </a:lnTo>
                  <a:lnTo>
                    <a:pt x="956" y="755"/>
                  </a:lnTo>
                  <a:lnTo>
                    <a:pt x="956" y="755"/>
                  </a:lnTo>
                  <a:lnTo>
                    <a:pt x="958" y="755"/>
                  </a:lnTo>
                  <a:lnTo>
                    <a:pt x="958" y="755"/>
                  </a:lnTo>
                  <a:lnTo>
                    <a:pt x="958" y="753"/>
                  </a:lnTo>
                  <a:lnTo>
                    <a:pt x="961" y="748"/>
                  </a:lnTo>
                  <a:lnTo>
                    <a:pt x="961" y="748"/>
                  </a:lnTo>
                  <a:lnTo>
                    <a:pt x="961" y="746"/>
                  </a:lnTo>
                  <a:lnTo>
                    <a:pt x="963" y="746"/>
                  </a:lnTo>
                  <a:lnTo>
                    <a:pt x="963" y="746"/>
                  </a:lnTo>
                  <a:lnTo>
                    <a:pt x="963" y="746"/>
                  </a:lnTo>
                  <a:lnTo>
                    <a:pt x="956" y="750"/>
                  </a:lnTo>
                  <a:lnTo>
                    <a:pt x="954" y="750"/>
                  </a:lnTo>
                  <a:lnTo>
                    <a:pt x="954" y="750"/>
                  </a:lnTo>
                  <a:lnTo>
                    <a:pt x="951" y="750"/>
                  </a:lnTo>
                  <a:lnTo>
                    <a:pt x="951" y="750"/>
                  </a:lnTo>
                  <a:lnTo>
                    <a:pt x="949" y="753"/>
                  </a:lnTo>
                  <a:lnTo>
                    <a:pt x="949" y="755"/>
                  </a:lnTo>
                  <a:lnTo>
                    <a:pt x="949" y="755"/>
                  </a:lnTo>
                  <a:lnTo>
                    <a:pt x="949" y="755"/>
                  </a:lnTo>
                  <a:lnTo>
                    <a:pt x="947" y="753"/>
                  </a:lnTo>
                  <a:lnTo>
                    <a:pt x="949" y="755"/>
                  </a:lnTo>
                  <a:lnTo>
                    <a:pt x="949" y="755"/>
                  </a:lnTo>
                  <a:lnTo>
                    <a:pt x="949" y="757"/>
                  </a:lnTo>
                  <a:lnTo>
                    <a:pt x="949" y="757"/>
                  </a:lnTo>
                  <a:lnTo>
                    <a:pt x="949" y="757"/>
                  </a:lnTo>
                  <a:lnTo>
                    <a:pt x="949" y="757"/>
                  </a:lnTo>
                  <a:lnTo>
                    <a:pt x="949" y="760"/>
                  </a:lnTo>
                  <a:lnTo>
                    <a:pt x="949" y="760"/>
                  </a:lnTo>
                  <a:close/>
                  <a:moveTo>
                    <a:pt x="970" y="755"/>
                  </a:moveTo>
                  <a:lnTo>
                    <a:pt x="970" y="755"/>
                  </a:lnTo>
                  <a:lnTo>
                    <a:pt x="970" y="753"/>
                  </a:lnTo>
                  <a:lnTo>
                    <a:pt x="970" y="753"/>
                  </a:lnTo>
                  <a:lnTo>
                    <a:pt x="970" y="753"/>
                  </a:lnTo>
                  <a:lnTo>
                    <a:pt x="970" y="753"/>
                  </a:lnTo>
                  <a:lnTo>
                    <a:pt x="970" y="753"/>
                  </a:lnTo>
                  <a:lnTo>
                    <a:pt x="970" y="753"/>
                  </a:lnTo>
                  <a:lnTo>
                    <a:pt x="970" y="750"/>
                  </a:lnTo>
                  <a:lnTo>
                    <a:pt x="970" y="750"/>
                  </a:lnTo>
                  <a:lnTo>
                    <a:pt x="970" y="753"/>
                  </a:lnTo>
                  <a:lnTo>
                    <a:pt x="970" y="755"/>
                  </a:lnTo>
                  <a:lnTo>
                    <a:pt x="970" y="755"/>
                  </a:lnTo>
                  <a:lnTo>
                    <a:pt x="970" y="755"/>
                  </a:lnTo>
                  <a:lnTo>
                    <a:pt x="970" y="755"/>
                  </a:lnTo>
                  <a:close/>
                  <a:moveTo>
                    <a:pt x="975" y="757"/>
                  </a:moveTo>
                  <a:lnTo>
                    <a:pt x="975" y="757"/>
                  </a:lnTo>
                  <a:lnTo>
                    <a:pt x="975" y="757"/>
                  </a:lnTo>
                  <a:lnTo>
                    <a:pt x="975" y="757"/>
                  </a:lnTo>
                  <a:lnTo>
                    <a:pt x="975" y="757"/>
                  </a:lnTo>
                  <a:lnTo>
                    <a:pt x="975" y="755"/>
                  </a:lnTo>
                  <a:lnTo>
                    <a:pt x="975" y="755"/>
                  </a:lnTo>
                  <a:lnTo>
                    <a:pt x="975" y="755"/>
                  </a:lnTo>
                  <a:lnTo>
                    <a:pt x="975" y="755"/>
                  </a:lnTo>
                  <a:lnTo>
                    <a:pt x="975" y="755"/>
                  </a:lnTo>
                  <a:lnTo>
                    <a:pt x="975" y="753"/>
                  </a:lnTo>
                  <a:lnTo>
                    <a:pt x="975" y="753"/>
                  </a:lnTo>
                  <a:lnTo>
                    <a:pt x="973" y="753"/>
                  </a:lnTo>
                  <a:lnTo>
                    <a:pt x="973" y="753"/>
                  </a:lnTo>
                  <a:lnTo>
                    <a:pt x="973" y="755"/>
                  </a:lnTo>
                  <a:lnTo>
                    <a:pt x="973" y="755"/>
                  </a:lnTo>
                  <a:lnTo>
                    <a:pt x="973" y="755"/>
                  </a:lnTo>
                  <a:lnTo>
                    <a:pt x="975" y="755"/>
                  </a:lnTo>
                  <a:lnTo>
                    <a:pt x="975" y="757"/>
                  </a:lnTo>
                  <a:close/>
                  <a:moveTo>
                    <a:pt x="864" y="949"/>
                  </a:moveTo>
                  <a:lnTo>
                    <a:pt x="864" y="949"/>
                  </a:lnTo>
                  <a:lnTo>
                    <a:pt x="864" y="949"/>
                  </a:lnTo>
                  <a:lnTo>
                    <a:pt x="866" y="947"/>
                  </a:lnTo>
                  <a:lnTo>
                    <a:pt x="866" y="947"/>
                  </a:lnTo>
                  <a:lnTo>
                    <a:pt x="866" y="947"/>
                  </a:lnTo>
                  <a:lnTo>
                    <a:pt x="866" y="947"/>
                  </a:lnTo>
                  <a:lnTo>
                    <a:pt x="866" y="947"/>
                  </a:lnTo>
                  <a:lnTo>
                    <a:pt x="866" y="947"/>
                  </a:lnTo>
                  <a:lnTo>
                    <a:pt x="864" y="949"/>
                  </a:lnTo>
                  <a:lnTo>
                    <a:pt x="864" y="949"/>
                  </a:lnTo>
                  <a:lnTo>
                    <a:pt x="864" y="949"/>
                  </a:lnTo>
                  <a:lnTo>
                    <a:pt x="864" y="949"/>
                  </a:lnTo>
                  <a:lnTo>
                    <a:pt x="864" y="949"/>
                  </a:lnTo>
                  <a:close/>
                  <a:moveTo>
                    <a:pt x="939" y="918"/>
                  </a:moveTo>
                  <a:lnTo>
                    <a:pt x="937" y="921"/>
                  </a:lnTo>
                  <a:lnTo>
                    <a:pt x="937" y="918"/>
                  </a:lnTo>
                  <a:lnTo>
                    <a:pt x="937" y="918"/>
                  </a:lnTo>
                  <a:lnTo>
                    <a:pt x="937" y="921"/>
                  </a:lnTo>
                  <a:lnTo>
                    <a:pt x="939" y="918"/>
                  </a:lnTo>
                  <a:lnTo>
                    <a:pt x="942" y="921"/>
                  </a:lnTo>
                  <a:lnTo>
                    <a:pt x="942" y="918"/>
                  </a:lnTo>
                  <a:lnTo>
                    <a:pt x="942" y="918"/>
                  </a:lnTo>
                  <a:lnTo>
                    <a:pt x="939" y="918"/>
                  </a:lnTo>
                  <a:lnTo>
                    <a:pt x="939" y="918"/>
                  </a:lnTo>
                  <a:lnTo>
                    <a:pt x="939" y="918"/>
                  </a:lnTo>
                  <a:lnTo>
                    <a:pt x="939" y="918"/>
                  </a:lnTo>
                  <a:lnTo>
                    <a:pt x="939" y="918"/>
                  </a:lnTo>
                  <a:close/>
                  <a:moveTo>
                    <a:pt x="1923" y="838"/>
                  </a:moveTo>
                  <a:lnTo>
                    <a:pt x="1923" y="838"/>
                  </a:lnTo>
                  <a:lnTo>
                    <a:pt x="1926" y="835"/>
                  </a:lnTo>
                  <a:lnTo>
                    <a:pt x="1926" y="833"/>
                  </a:lnTo>
                  <a:lnTo>
                    <a:pt x="1923" y="833"/>
                  </a:lnTo>
                  <a:lnTo>
                    <a:pt x="1923" y="831"/>
                  </a:lnTo>
                  <a:lnTo>
                    <a:pt x="1921" y="831"/>
                  </a:lnTo>
                  <a:lnTo>
                    <a:pt x="1921" y="831"/>
                  </a:lnTo>
                  <a:lnTo>
                    <a:pt x="1921" y="828"/>
                  </a:lnTo>
                  <a:lnTo>
                    <a:pt x="1921" y="828"/>
                  </a:lnTo>
                  <a:lnTo>
                    <a:pt x="1921" y="826"/>
                  </a:lnTo>
                  <a:lnTo>
                    <a:pt x="1921" y="826"/>
                  </a:lnTo>
                  <a:lnTo>
                    <a:pt x="1923" y="826"/>
                  </a:lnTo>
                  <a:lnTo>
                    <a:pt x="1923" y="824"/>
                  </a:lnTo>
                  <a:lnTo>
                    <a:pt x="1923" y="828"/>
                  </a:lnTo>
                  <a:lnTo>
                    <a:pt x="1923" y="828"/>
                  </a:lnTo>
                  <a:lnTo>
                    <a:pt x="1923" y="831"/>
                  </a:lnTo>
                  <a:lnTo>
                    <a:pt x="1923" y="831"/>
                  </a:lnTo>
                  <a:lnTo>
                    <a:pt x="1926" y="833"/>
                  </a:lnTo>
                  <a:lnTo>
                    <a:pt x="1926" y="833"/>
                  </a:lnTo>
                  <a:lnTo>
                    <a:pt x="1926" y="833"/>
                  </a:lnTo>
                  <a:lnTo>
                    <a:pt x="1926" y="833"/>
                  </a:lnTo>
                  <a:lnTo>
                    <a:pt x="1926" y="835"/>
                  </a:lnTo>
                  <a:lnTo>
                    <a:pt x="1926" y="835"/>
                  </a:lnTo>
                  <a:lnTo>
                    <a:pt x="1926" y="835"/>
                  </a:lnTo>
                  <a:lnTo>
                    <a:pt x="1926" y="835"/>
                  </a:lnTo>
                  <a:lnTo>
                    <a:pt x="1928" y="833"/>
                  </a:lnTo>
                  <a:lnTo>
                    <a:pt x="1928" y="833"/>
                  </a:lnTo>
                  <a:lnTo>
                    <a:pt x="1928" y="833"/>
                  </a:lnTo>
                  <a:lnTo>
                    <a:pt x="1928" y="831"/>
                  </a:lnTo>
                  <a:lnTo>
                    <a:pt x="1928" y="831"/>
                  </a:lnTo>
                  <a:lnTo>
                    <a:pt x="1928" y="828"/>
                  </a:lnTo>
                  <a:lnTo>
                    <a:pt x="1928" y="826"/>
                  </a:lnTo>
                  <a:lnTo>
                    <a:pt x="1926" y="826"/>
                  </a:lnTo>
                  <a:lnTo>
                    <a:pt x="1923" y="821"/>
                  </a:lnTo>
                  <a:lnTo>
                    <a:pt x="1923" y="819"/>
                  </a:lnTo>
                  <a:lnTo>
                    <a:pt x="1923" y="817"/>
                  </a:lnTo>
                  <a:lnTo>
                    <a:pt x="1923" y="817"/>
                  </a:lnTo>
                  <a:lnTo>
                    <a:pt x="1923" y="819"/>
                  </a:lnTo>
                  <a:lnTo>
                    <a:pt x="1926" y="821"/>
                  </a:lnTo>
                  <a:lnTo>
                    <a:pt x="1926" y="821"/>
                  </a:lnTo>
                  <a:lnTo>
                    <a:pt x="1926" y="824"/>
                  </a:lnTo>
                  <a:lnTo>
                    <a:pt x="1928" y="824"/>
                  </a:lnTo>
                  <a:lnTo>
                    <a:pt x="1928" y="826"/>
                  </a:lnTo>
                  <a:lnTo>
                    <a:pt x="1928" y="826"/>
                  </a:lnTo>
                  <a:lnTo>
                    <a:pt x="1931" y="828"/>
                  </a:lnTo>
                  <a:lnTo>
                    <a:pt x="1931" y="828"/>
                  </a:lnTo>
                  <a:lnTo>
                    <a:pt x="1928" y="831"/>
                  </a:lnTo>
                  <a:lnTo>
                    <a:pt x="1928" y="831"/>
                  </a:lnTo>
                  <a:lnTo>
                    <a:pt x="1928" y="833"/>
                  </a:lnTo>
                  <a:lnTo>
                    <a:pt x="1928" y="833"/>
                  </a:lnTo>
                  <a:lnTo>
                    <a:pt x="1928" y="833"/>
                  </a:lnTo>
                  <a:lnTo>
                    <a:pt x="1928" y="833"/>
                  </a:lnTo>
                  <a:lnTo>
                    <a:pt x="1928" y="833"/>
                  </a:lnTo>
                  <a:lnTo>
                    <a:pt x="1928" y="835"/>
                  </a:lnTo>
                  <a:lnTo>
                    <a:pt x="1928" y="835"/>
                  </a:lnTo>
                  <a:lnTo>
                    <a:pt x="1928" y="835"/>
                  </a:lnTo>
                  <a:lnTo>
                    <a:pt x="1926" y="838"/>
                  </a:lnTo>
                  <a:lnTo>
                    <a:pt x="1926" y="838"/>
                  </a:lnTo>
                  <a:lnTo>
                    <a:pt x="1926" y="838"/>
                  </a:lnTo>
                  <a:lnTo>
                    <a:pt x="1928" y="840"/>
                  </a:lnTo>
                  <a:lnTo>
                    <a:pt x="1928" y="840"/>
                  </a:lnTo>
                  <a:lnTo>
                    <a:pt x="1928" y="840"/>
                  </a:lnTo>
                  <a:lnTo>
                    <a:pt x="1931" y="840"/>
                  </a:lnTo>
                  <a:lnTo>
                    <a:pt x="1931" y="838"/>
                  </a:lnTo>
                  <a:lnTo>
                    <a:pt x="1933" y="838"/>
                  </a:lnTo>
                  <a:lnTo>
                    <a:pt x="1933" y="835"/>
                  </a:lnTo>
                  <a:lnTo>
                    <a:pt x="1933" y="835"/>
                  </a:lnTo>
                  <a:lnTo>
                    <a:pt x="1933" y="835"/>
                  </a:lnTo>
                  <a:lnTo>
                    <a:pt x="1931" y="833"/>
                  </a:lnTo>
                  <a:lnTo>
                    <a:pt x="1931" y="833"/>
                  </a:lnTo>
                  <a:lnTo>
                    <a:pt x="1931" y="831"/>
                  </a:lnTo>
                  <a:lnTo>
                    <a:pt x="1931" y="831"/>
                  </a:lnTo>
                  <a:lnTo>
                    <a:pt x="1933" y="831"/>
                  </a:lnTo>
                  <a:lnTo>
                    <a:pt x="1931" y="828"/>
                  </a:lnTo>
                  <a:lnTo>
                    <a:pt x="1933" y="828"/>
                  </a:lnTo>
                  <a:lnTo>
                    <a:pt x="1933" y="831"/>
                  </a:lnTo>
                  <a:lnTo>
                    <a:pt x="1933" y="831"/>
                  </a:lnTo>
                  <a:lnTo>
                    <a:pt x="1933" y="831"/>
                  </a:lnTo>
                  <a:lnTo>
                    <a:pt x="1933" y="831"/>
                  </a:lnTo>
                  <a:lnTo>
                    <a:pt x="1933" y="833"/>
                  </a:lnTo>
                  <a:lnTo>
                    <a:pt x="1933" y="833"/>
                  </a:lnTo>
                  <a:lnTo>
                    <a:pt x="1933" y="833"/>
                  </a:lnTo>
                  <a:lnTo>
                    <a:pt x="1933" y="833"/>
                  </a:lnTo>
                  <a:lnTo>
                    <a:pt x="1933" y="835"/>
                  </a:lnTo>
                  <a:lnTo>
                    <a:pt x="1933" y="835"/>
                  </a:lnTo>
                  <a:lnTo>
                    <a:pt x="1933" y="838"/>
                  </a:lnTo>
                  <a:lnTo>
                    <a:pt x="1933" y="840"/>
                  </a:lnTo>
                  <a:lnTo>
                    <a:pt x="1933" y="840"/>
                  </a:lnTo>
                  <a:lnTo>
                    <a:pt x="1935" y="840"/>
                  </a:lnTo>
                  <a:lnTo>
                    <a:pt x="1938" y="843"/>
                  </a:lnTo>
                  <a:lnTo>
                    <a:pt x="1938" y="840"/>
                  </a:lnTo>
                  <a:lnTo>
                    <a:pt x="1938" y="840"/>
                  </a:lnTo>
                  <a:lnTo>
                    <a:pt x="1938" y="838"/>
                  </a:lnTo>
                  <a:lnTo>
                    <a:pt x="1938" y="838"/>
                  </a:lnTo>
                  <a:lnTo>
                    <a:pt x="1938" y="838"/>
                  </a:lnTo>
                  <a:lnTo>
                    <a:pt x="1938" y="838"/>
                  </a:lnTo>
                  <a:lnTo>
                    <a:pt x="1940" y="838"/>
                  </a:lnTo>
                  <a:lnTo>
                    <a:pt x="1940" y="838"/>
                  </a:lnTo>
                  <a:lnTo>
                    <a:pt x="1940" y="835"/>
                  </a:lnTo>
                  <a:lnTo>
                    <a:pt x="1940" y="835"/>
                  </a:lnTo>
                  <a:lnTo>
                    <a:pt x="1940" y="833"/>
                  </a:lnTo>
                  <a:lnTo>
                    <a:pt x="1940" y="831"/>
                  </a:lnTo>
                  <a:lnTo>
                    <a:pt x="1940" y="831"/>
                  </a:lnTo>
                  <a:lnTo>
                    <a:pt x="1940" y="831"/>
                  </a:lnTo>
                  <a:lnTo>
                    <a:pt x="1940" y="828"/>
                  </a:lnTo>
                  <a:lnTo>
                    <a:pt x="1938" y="828"/>
                  </a:lnTo>
                  <a:lnTo>
                    <a:pt x="1938" y="828"/>
                  </a:lnTo>
                  <a:lnTo>
                    <a:pt x="1938" y="828"/>
                  </a:lnTo>
                  <a:lnTo>
                    <a:pt x="1938" y="826"/>
                  </a:lnTo>
                  <a:lnTo>
                    <a:pt x="1938" y="826"/>
                  </a:lnTo>
                  <a:lnTo>
                    <a:pt x="1938" y="826"/>
                  </a:lnTo>
                  <a:lnTo>
                    <a:pt x="1940" y="826"/>
                  </a:lnTo>
                  <a:lnTo>
                    <a:pt x="1940" y="828"/>
                  </a:lnTo>
                  <a:lnTo>
                    <a:pt x="1940" y="828"/>
                  </a:lnTo>
                  <a:lnTo>
                    <a:pt x="1940" y="826"/>
                  </a:lnTo>
                  <a:lnTo>
                    <a:pt x="1940" y="826"/>
                  </a:lnTo>
                  <a:lnTo>
                    <a:pt x="1940" y="826"/>
                  </a:lnTo>
                  <a:lnTo>
                    <a:pt x="1940" y="824"/>
                  </a:lnTo>
                  <a:lnTo>
                    <a:pt x="1938" y="824"/>
                  </a:lnTo>
                  <a:lnTo>
                    <a:pt x="1938" y="824"/>
                  </a:lnTo>
                  <a:lnTo>
                    <a:pt x="1938" y="821"/>
                  </a:lnTo>
                  <a:lnTo>
                    <a:pt x="1938" y="821"/>
                  </a:lnTo>
                  <a:lnTo>
                    <a:pt x="1938" y="821"/>
                  </a:lnTo>
                  <a:lnTo>
                    <a:pt x="1938" y="821"/>
                  </a:lnTo>
                  <a:lnTo>
                    <a:pt x="1938" y="819"/>
                  </a:lnTo>
                  <a:lnTo>
                    <a:pt x="1935" y="817"/>
                  </a:lnTo>
                  <a:lnTo>
                    <a:pt x="1938" y="817"/>
                  </a:lnTo>
                  <a:lnTo>
                    <a:pt x="1938" y="817"/>
                  </a:lnTo>
                  <a:lnTo>
                    <a:pt x="1938" y="817"/>
                  </a:lnTo>
                  <a:lnTo>
                    <a:pt x="1938" y="817"/>
                  </a:lnTo>
                  <a:lnTo>
                    <a:pt x="1938" y="817"/>
                  </a:lnTo>
                  <a:lnTo>
                    <a:pt x="1938" y="814"/>
                  </a:lnTo>
                  <a:lnTo>
                    <a:pt x="1935" y="812"/>
                  </a:lnTo>
                  <a:lnTo>
                    <a:pt x="1935" y="812"/>
                  </a:lnTo>
                  <a:lnTo>
                    <a:pt x="1935" y="812"/>
                  </a:lnTo>
                  <a:lnTo>
                    <a:pt x="1935" y="812"/>
                  </a:lnTo>
                  <a:lnTo>
                    <a:pt x="1935" y="809"/>
                  </a:lnTo>
                  <a:lnTo>
                    <a:pt x="1933" y="809"/>
                  </a:lnTo>
                  <a:lnTo>
                    <a:pt x="1931" y="807"/>
                  </a:lnTo>
                  <a:lnTo>
                    <a:pt x="1931" y="807"/>
                  </a:lnTo>
                  <a:lnTo>
                    <a:pt x="1931" y="805"/>
                  </a:lnTo>
                  <a:lnTo>
                    <a:pt x="1923" y="800"/>
                  </a:lnTo>
                  <a:lnTo>
                    <a:pt x="1921" y="800"/>
                  </a:lnTo>
                  <a:lnTo>
                    <a:pt x="1921" y="798"/>
                  </a:lnTo>
                  <a:lnTo>
                    <a:pt x="1919" y="798"/>
                  </a:lnTo>
                  <a:lnTo>
                    <a:pt x="1919" y="800"/>
                  </a:lnTo>
                  <a:lnTo>
                    <a:pt x="1916" y="800"/>
                  </a:lnTo>
                  <a:lnTo>
                    <a:pt x="1916" y="802"/>
                  </a:lnTo>
                  <a:lnTo>
                    <a:pt x="1914" y="802"/>
                  </a:lnTo>
                  <a:lnTo>
                    <a:pt x="1914" y="802"/>
                  </a:lnTo>
                  <a:lnTo>
                    <a:pt x="1914" y="802"/>
                  </a:lnTo>
                  <a:lnTo>
                    <a:pt x="1914" y="802"/>
                  </a:lnTo>
                  <a:lnTo>
                    <a:pt x="1914" y="805"/>
                  </a:lnTo>
                  <a:lnTo>
                    <a:pt x="1912" y="805"/>
                  </a:lnTo>
                  <a:lnTo>
                    <a:pt x="1909" y="805"/>
                  </a:lnTo>
                  <a:lnTo>
                    <a:pt x="1912" y="805"/>
                  </a:lnTo>
                  <a:lnTo>
                    <a:pt x="1912" y="807"/>
                  </a:lnTo>
                  <a:lnTo>
                    <a:pt x="1912" y="807"/>
                  </a:lnTo>
                  <a:lnTo>
                    <a:pt x="1914" y="807"/>
                  </a:lnTo>
                  <a:lnTo>
                    <a:pt x="1916" y="807"/>
                  </a:lnTo>
                  <a:lnTo>
                    <a:pt x="1916" y="807"/>
                  </a:lnTo>
                  <a:lnTo>
                    <a:pt x="1916" y="807"/>
                  </a:lnTo>
                  <a:lnTo>
                    <a:pt x="1909" y="809"/>
                  </a:lnTo>
                  <a:lnTo>
                    <a:pt x="1909" y="809"/>
                  </a:lnTo>
                  <a:lnTo>
                    <a:pt x="1909" y="812"/>
                  </a:lnTo>
                  <a:lnTo>
                    <a:pt x="1909" y="812"/>
                  </a:lnTo>
                  <a:lnTo>
                    <a:pt x="1912" y="812"/>
                  </a:lnTo>
                  <a:lnTo>
                    <a:pt x="1912" y="812"/>
                  </a:lnTo>
                  <a:lnTo>
                    <a:pt x="1912" y="812"/>
                  </a:lnTo>
                  <a:lnTo>
                    <a:pt x="1912" y="812"/>
                  </a:lnTo>
                  <a:lnTo>
                    <a:pt x="1914" y="812"/>
                  </a:lnTo>
                  <a:lnTo>
                    <a:pt x="1914" y="809"/>
                  </a:lnTo>
                  <a:lnTo>
                    <a:pt x="1914" y="809"/>
                  </a:lnTo>
                  <a:lnTo>
                    <a:pt x="1914" y="809"/>
                  </a:lnTo>
                  <a:lnTo>
                    <a:pt x="1914" y="809"/>
                  </a:lnTo>
                  <a:lnTo>
                    <a:pt x="1914" y="809"/>
                  </a:lnTo>
                  <a:lnTo>
                    <a:pt x="1914" y="809"/>
                  </a:lnTo>
                  <a:lnTo>
                    <a:pt x="1916" y="812"/>
                  </a:lnTo>
                  <a:lnTo>
                    <a:pt x="1916" y="812"/>
                  </a:lnTo>
                  <a:lnTo>
                    <a:pt x="1914" y="812"/>
                  </a:lnTo>
                  <a:lnTo>
                    <a:pt x="1912" y="814"/>
                  </a:lnTo>
                  <a:lnTo>
                    <a:pt x="1912" y="814"/>
                  </a:lnTo>
                  <a:lnTo>
                    <a:pt x="1909" y="814"/>
                  </a:lnTo>
                  <a:lnTo>
                    <a:pt x="1909" y="817"/>
                  </a:lnTo>
                  <a:lnTo>
                    <a:pt x="1909" y="819"/>
                  </a:lnTo>
                  <a:lnTo>
                    <a:pt x="1912" y="819"/>
                  </a:lnTo>
                  <a:lnTo>
                    <a:pt x="1912" y="817"/>
                  </a:lnTo>
                  <a:lnTo>
                    <a:pt x="1912" y="817"/>
                  </a:lnTo>
                  <a:lnTo>
                    <a:pt x="1914" y="814"/>
                  </a:lnTo>
                  <a:lnTo>
                    <a:pt x="1916" y="814"/>
                  </a:lnTo>
                  <a:lnTo>
                    <a:pt x="1916" y="814"/>
                  </a:lnTo>
                  <a:lnTo>
                    <a:pt x="1916" y="814"/>
                  </a:lnTo>
                  <a:lnTo>
                    <a:pt x="1916" y="814"/>
                  </a:lnTo>
                  <a:lnTo>
                    <a:pt x="1914" y="817"/>
                  </a:lnTo>
                  <a:lnTo>
                    <a:pt x="1914" y="817"/>
                  </a:lnTo>
                  <a:lnTo>
                    <a:pt x="1914" y="817"/>
                  </a:lnTo>
                  <a:lnTo>
                    <a:pt x="1914" y="817"/>
                  </a:lnTo>
                  <a:lnTo>
                    <a:pt x="1912" y="817"/>
                  </a:lnTo>
                  <a:lnTo>
                    <a:pt x="1912" y="817"/>
                  </a:lnTo>
                  <a:lnTo>
                    <a:pt x="1914" y="819"/>
                  </a:lnTo>
                  <a:lnTo>
                    <a:pt x="1914" y="819"/>
                  </a:lnTo>
                  <a:lnTo>
                    <a:pt x="1914" y="819"/>
                  </a:lnTo>
                  <a:lnTo>
                    <a:pt x="1912" y="819"/>
                  </a:lnTo>
                  <a:lnTo>
                    <a:pt x="1912" y="819"/>
                  </a:lnTo>
                  <a:lnTo>
                    <a:pt x="1912" y="819"/>
                  </a:lnTo>
                  <a:lnTo>
                    <a:pt x="1912" y="819"/>
                  </a:lnTo>
                  <a:lnTo>
                    <a:pt x="1912" y="819"/>
                  </a:lnTo>
                  <a:lnTo>
                    <a:pt x="1912" y="821"/>
                  </a:lnTo>
                  <a:lnTo>
                    <a:pt x="1912" y="821"/>
                  </a:lnTo>
                  <a:lnTo>
                    <a:pt x="1912" y="821"/>
                  </a:lnTo>
                  <a:lnTo>
                    <a:pt x="1912" y="824"/>
                  </a:lnTo>
                  <a:lnTo>
                    <a:pt x="1914" y="824"/>
                  </a:lnTo>
                  <a:lnTo>
                    <a:pt x="1914" y="824"/>
                  </a:lnTo>
                  <a:lnTo>
                    <a:pt x="1916" y="824"/>
                  </a:lnTo>
                  <a:lnTo>
                    <a:pt x="1916" y="826"/>
                  </a:lnTo>
                  <a:lnTo>
                    <a:pt x="1916" y="826"/>
                  </a:lnTo>
                  <a:lnTo>
                    <a:pt x="1914" y="826"/>
                  </a:lnTo>
                  <a:lnTo>
                    <a:pt x="1914" y="826"/>
                  </a:lnTo>
                  <a:lnTo>
                    <a:pt x="1914" y="826"/>
                  </a:lnTo>
                  <a:lnTo>
                    <a:pt x="1914" y="828"/>
                  </a:lnTo>
                  <a:lnTo>
                    <a:pt x="1914" y="828"/>
                  </a:lnTo>
                  <a:lnTo>
                    <a:pt x="1912" y="833"/>
                  </a:lnTo>
                  <a:lnTo>
                    <a:pt x="1912" y="833"/>
                  </a:lnTo>
                  <a:lnTo>
                    <a:pt x="1912" y="833"/>
                  </a:lnTo>
                  <a:lnTo>
                    <a:pt x="1914" y="835"/>
                  </a:lnTo>
                  <a:lnTo>
                    <a:pt x="1916" y="835"/>
                  </a:lnTo>
                  <a:lnTo>
                    <a:pt x="1916" y="835"/>
                  </a:lnTo>
                  <a:lnTo>
                    <a:pt x="1916" y="835"/>
                  </a:lnTo>
                  <a:lnTo>
                    <a:pt x="1916" y="835"/>
                  </a:lnTo>
                  <a:lnTo>
                    <a:pt x="1919" y="838"/>
                  </a:lnTo>
                  <a:lnTo>
                    <a:pt x="1919" y="838"/>
                  </a:lnTo>
                  <a:lnTo>
                    <a:pt x="1921" y="838"/>
                  </a:lnTo>
                  <a:lnTo>
                    <a:pt x="1923" y="840"/>
                  </a:lnTo>
                  <a:lnTo>
                    <a:pt x="1923" y="840"/>
                  </a:lnTo>
                  <a:lnTo>
                    <a:pt x="1923" y="838"/>
                  </a:lnTo>
                  <a:close/>
                  <a:moveTo>
                    <a:pt x="873" y="942"/>
                  </a:moveTo>
                  <a:lnTo>
                    <a:pt x="873" y="942"/>
                  </a:lnTo>
                  <a:lnTo>
                    <a:pt x="873" y="942"/>
                  </a:lnTo>
                  <a:lnTo>
                    <a:pt x="871" y="942"/>
                  </a:lnTo>
                  <a:lnTo>
                    <a:pt x="868" y="944"/>
                  </a:lnTo>
                  <a:lnTo>
                    <a:pt x="866" y="944"/>
                  </a:lnTo>
                  <a:lnTo>
                    <a:pt x="866" y="947"/>
                  </a:lnTo>
                  <a:lnTo>
                    <a:pt x="866" y="944"/>
                  </a:lnTo>
                  <a:lnTo>
                    <a:pt x="873" y="942"/>
                  </a:lnTo>
                  <a:lnTo>
                    <a:pt x="873" y="942"/>
                  </a:lnTo>
                  <a:close/>
                  <a:moveTo>
                    <a:pt x="1850" y="838"/>
                  </a:moveTo>
                  <a:lnTo>
                    <a:pt x="1852" y="838"/>
                  </a:lnTo>
                  <a:lnTo>
                    <a:pt x="1852" y="838"/>
                  </a:lnTo>
                  <a:lnTo>
                    <a:pt x="1852" y="835"/>
                  </a:lnTo>
                  <a:lnTo>
                    <a:pt x="1852" y="833"/>
                  </a:lnTo>
                  <a:lnTo>
                    <a:pt x="1852" y="833"/>
                  </a:lnTo>
                  <a:lnTo>
                    <a:pt x="1852" y="833"/>
                  </a:lnTo>
                  <a:lnTo>
                    <a:pt x="1852" y="833"/>
                  </a:lnTo>
                  <a:lnTo>
                    <a:pt x="1855" y="835"/>
                  </a:lnTo>
                  <a:lnTo>
                    <a:pt x="1855" y="833"/>
                  </a:lnTo>
                  <a:lnTo>
                    <a:pt x="1855" y="833"/>
                  </a:lnTo>
                  <a:lnTo>
                    <a:pt x="1857" y="831"/>
                  </a:lnTo>
                  <a:lnTo>
                    <a:pt x="1857" y="831"/>
                  </a:lnTo>
                  <a:lnTo>
                    <a:pt x="1857" y="828"/>
                  </a:lnTo>
                  <a:lnTo>
                    <a:pt x="1857" y="828"/>
                  </a:lnTo>
                  <a:lnTo>
                    <a:pt x="1857" y="831"/>
                  </a:lnTo>
                  <a:lnTo>
                    <a:pt x="1857" y="831"/>
                  </a:lnTo>
                  <a:lnTo>
                    <a:pt x="1855" y="831"/>
                  </a:lnTo>
                  <a:lnTo>
                    <a:pt x="1852" y="833"/>
                  </a:lnTo>
                  <a:lnTo>
                    <a:pt x="1852" y="833"/>
                  </a:lnTo>
                  <a:lnTo>
                    <a:pt x="1852" y="831"/>
                  </a:lnTo>
                  <a:lnTo>
                    <a:pt x="1852" y="831"/>
                  </a:lnTo>
                  <a:lnTo>
                    <a:pt x="1850" y="831"/>
                  </a:lnTo>
                  <a:lnTo>
                    <a:pt x="1850" y="831"/>
                  </a:lnTo>
                  <a:lnTo>
                    <a:pt x="1850" y="831"/>
                  </a:lnTo>
                  <a:lnTo>
                    <a:pt x="1848" y="831"/>
                  </a:lnTo>
                  <a:lnTo>
                    <a:pt x="1848" y="831"/>
                  </a:lnTo>
                  <a:lnTo>
                    <a:pt x="1848" y="833"/>
                  </a:lnTo>
                  <a:lnTo>
                    <a:pt x="1848" y="833"/>
                  </a:lnTo>
                  <a:lnTo>
                    <a:pt x="1848" y="831"/>
                  </a:lnTo>
                  <a:lnTo>
                    <a:pt x="1848" y="831"/>
                  </a:lnTo>
                  <a:lnTo>
                    <a:pt x="1845" y="831"/>
                  </a:lnTo>
                  <a:lnTo>
                    <a:pt x="1845" y="833"/>
                  </a:lnTo>
                  <a:lnTo>
                    <a:pt x="1848" y="833"/>
                  </a:lnTo>
                  <a:lnTo>
                    <a:pt x="1848" y="833"/>
                  </a:lnTo>
                  <a:lnTo>
                    <a:pt x="1845" y="833"/>
                  </a:lnTo>
                  <a:lnTo>
                    <a:pt x="1845" y="833"/>
                  </a:lnTo>
                  <a:lnTo>
                    <a:pt x="1845" y="835"/>
                  </a:lnTo>
                  <a:lnTo>
                    <a:pt x="1848" y="838"/>
                  </a:lnTo>
                  <a:lnTo>
                    <a:pt x="1850" y="838"/>
                  </a:lnTo>
                  <a:close/>
                  <a:moveTo>
                    <a:pt x="1855" y="828"/>
                  </a:moveTo>
                  <a:lnTo>
                    <a:pt x="1855" y="828"/>
                  </a:lnTo>
                  <a:lnTo>
                    <a:pt x="1855" y="828"/>
                  </a:lnTo>
                  <a:lnTo>
                    <a:pt x="1857" y="828"/>
                  </a:lnTo>
                  <a:lnTo>
                    <a:pt x="1857" y="828"/>
                  </a:lnTo>
                  <a:lnTo>
                    <a:pt x="1857" y="828"/>
                  </a:lnTo>
                  <a:lnTo>
                    <a:pt x="1857" y="831"/>
                  </a:lnTo>
                  <a:lnTo>
                    <a:pt x="1860" y="831"/>
                  </a:lnTo>
                  <a:lnTo>
                    <a:pt x="1860" y="831"/>
                  </a:lnTo>
                  <a:lnTo>
                    <a:pt x="1860" y="831"/>
                  </a:lnTo>
                  <a:lnTo>
                    <a:pt x="1860" y="831"/>
                  </a:lnTo>
                  <a:lnTo>
                    <a:pt x="1860" y="831"/>
                  </a:lnTo>
                  <a:lnTo>
                    <a:pt x="1860" y="831"/>
                  </a:lnTo>
                  <a:lnTo>
                    <a:pt x="1860" y="828"/>
                  </a:lnTo>
                  <a:lnTo>
                    <a:pt x="1860" y="828"/>
                  </a:lnTo>
                  <a:lnTo>
                    <a:pt x="1860" y="826"/>
                  </a:lnTo>
                  <a:lnTo>
                    <a:pt x="1860" y="826"/>
                  </a:lnTo>
                  <a:lnTo>
                    <a:pt x="1857" y="826"/>
                  </a:lnTo>
                  <a:lnTo>
                    <a:pt x="1857" y="826"/>
                  </a:lnTo>
                  <a:lnTo>
                    <a:pt x="1857" y="826"/>
                  </a:lnTo>
                  <a:lnTo>
                    <a:pt x="1857" y="824"/>
                  </a:lnTo>
                  <a:lnTo>
                    <a:pt x="1857" y="824"/>
                  </a:lnTo>
                  <a:lnTo>
                    <a:pt x="1855" y="824"/>
                  </a:lnTo>
                  <a:lnTo>
                    <a:pt x="1855" y="824"/>
                  </a:lnTo>
                  <a:lnTo>
                    <a:pt x="1855" y="826"/>
                  </a:lnTo>
                  <a:lnTo>
                    <a:pt x="1855" y="826"/>
                  </a:lnTo>
                  <a:lnTo>
                    <a:pt x="1855" y="826"/>
                  </a:lnTo>
                  <a:lnTo>
                    <a:pt x="1855" y="826"/>
                  </a:lnTo>
                  <a:lnTo>
                    <a:pt x="1857" y="826"/>
                  </a:lnTo>
                  <a:lnTo>
                    <a:pt x="1855" y="828"/>
                  </a:lnTo>
                  <a:lnTo>
                    <a:pt x="1855" y="828"/>
                  </a:lnTo>
                  <a:close/>
                  <a:moveTo>
                    <a:pt x="1855" y="852"/>
                  </a:moveTo>
                  <a:lnTo>
                    <a:pt x="1855" y="852"/>
                  </a:lnTo>
                  <a:lnTo>
                    <a:pt x="1855" y="852"/>
                  </a:lnTo>
                  <a:lnTo>
                    <a:pt x="1855" y="852"/>
                  </a:lnTo>
                  <a:lnTo>
                    <a:pt x="1857" y="854"/>
                  </a:lnTo>
                  <a:lnTo>
                    <a:pt x="1857" y="854"/>
                  </a:lnTo>
                  <a:lnTo>
                    <a:pt x="1857" y="852"/>
                  </a:lnTo>
                  <a:lnTo>
                    <a:pt x="1860" y="852"/>
                  </a:lnTo>
                  <a:lnTo>
                    <a:pt x="1860" y="852"/>
                  </a:lnTo>
                  <a:lnTo>
                    <a:pt x="1860" y="852"/>
                  </a:lnTo>
                  <a:lnTo>
                    <a:pt x="1860" y="850"/>
                  </a:lnTo>
                  <a:lnTo>
                    <a:pt x="1860" y="850"/>
                  </a:lnTo>
                  <a:lnTo>
                    <a:pt x="1860" y="850"/>
                  </a:lnTo>
                  <a:lnTo>
                    <a:pt x="1860" y="847"/>
                  </a:lnTo>
                  <a:lnTo>
                    <a:pt x="1857" y="847"/>
                  </a:lnTo>
                  <a:lnTo>
                    <a:pt x="1855" y="847"/>
                  </a:lnTo>
                  <a:lnTo>
                    <a:pt x="1855" y="847"/>
                  </a:lnTo>
                  <a:lnTo>
                    <a:pt x="1855" y="850"/>
                  </a:lnTo>
                  <a:lnTo>
                    <a:pt x="1855" y="850"/>
                  </a:lnTo>
                  <a:lnTo>
                    <a:pt x="1855" y="852"/>
                  </a:lnTo>
                  <a:close/>
                  <a:moveTo>
                    <a:pt x="1845" y="824"/>
                  </a:moveTo>
                  <a:lnTo>
                    <a:pt x="1845" y="824"/>
                  </a:lnTo>
                  <a:lnTo>
                    <a:pt x="1848" y="821"/>
                  </a:lnTo>
                  <a:lnTo>
                    <a:pt x="1848" y="821"/>
                  </a:lnTo>
                  <a:lnTo>
                    <a:pt x="1848" y="819"/>
                  </a:lnTo>
                  <a:lnTo>
                    <a:pt x="1848" y="819"/>
                  </a:lnTo>
                  <a:lnTo>
                    <a:pt x="1850" y="819"/>
                  </a:lnTo>
                  <a:lnTo>
                    <a:pt x="1850" y="819"/>
                  </a:lnTo>
                  <a:lnTo>
                    <a:pt x="1850" y="819"/>
                  </a:lnTo>
                  <a:lnTo>
                    <a:pt x="1852" y="819"/>
                  </a:lnTo>
                  <a:lnTo>
                    <a:pt x="1852" y="819"/>
                  </a:lnTo>
                  <a:lnTo>
                    <a:pt x="1852" y="819"/>
                  </a:lnTo>
                  <a:lnTo>
                    <a:pt x="1852" y="817"/>
                  </a:lnTo>
                  <a:lnTo>
                    <a:pt x="1852" y="817"/>
                  </a:lnTo>
                  <a:lnTo>
                    <a:pt x="1852" y="814"/>
                  </a:lnTo>
                  <a:lnTo>
                    <a:pt x="1852" y="814"/>
                  </a:lnTo>
                  <a:lnTo>
                    <a:pt x="1852" y="814"/>
                  </a:lnTo>
                  <a:lnTo>
                    <a:pt x="1852" y="814"/>
                  </a:lnTo>
                  <a:lnTo>
                    <a:pt x="1852" y="812"/>
                  </a:lnTo>
                  <a:lnTo>
                    <a:pt x="1852" y="809"/>
                  </a:lnTo>
                  <a:lnTo>
                    <a:pt x="1852" y="809"/>
                  </a:lnTo>
                  <a:lnTo>
                    <a:pt x="1850" y="809"/>
                  </a:lnTo>
                  <a:lnTo>
                    <a:pt x="1850" y="809"/>
                  </a:lnTo>
                  <a:lnTo>
                    <a:pt x="1848" y="809"/>
                  </a:lnTo>
                  <a:lnTo>
                    <a:pt x="1848" y="809"/>
                  </a:lnTo>
                  <a:lnTo>
                    <a:pt x="1848" y="812"/>
                  </a:lnTo>
                  <a:lnTo>
                    <a:pt x="1848" y="812"/>
                  </a:lnTo>
                  <a:lnTo>
                    <a:pt x="1845" y="812"/>
                  </a:lnTo>
                  <a:lnTo>
                    <a:pt x="1845" y="814"/>
                  </a:lnTo>
                  <a:lnTo>
                    <a:pt x="1845" y="814"/>
                  </a:lnTo>
                  <a:lnTo>
                    <a:pt x="1845" y="814"/>
                  </a:lnTo>
                  <a:lnTo>
                    <a:pt x="1843" y="814"/>
                  </a:lnTo>
                  <a:lnTo>
                    <a:pt x="1841" y="814"/>
                  </a:lnTo>
                  <a:lnTo>
                    <a:pt x="1841" y="814"/>
                  </a:lnTo>
                  <a:lnTo>
                    <a:pt x="1843" y="817"/>
                  </a:lnTo>
                  <a:lnTo>
                    <a:pt x="1845" y="814"/>
                  </a:lnTo>
                  <a:lnTo>
                    <a:pt x="1845" y="814"/>
                  </a:lnTo>
                  <a:lnTo>
                    <a:pt x="1845" y="817"/>
                  </a:lnTo>
                  <a:lnTo>
                    <a:pt x="1845" y="817"/>
                  </a:lnTo>
                  <a:lnTo>
                    <a:pt x="1843" y="817"/>
                  </a:lnTo>
                  <a:lnTo>
                    <a:pt x="1841" y="819"/>
                  </a:lnTo>
                  <a:lnTo>
                    <a:pt x="1841" y="819"/>
                  </a:lnTo>
                  <a:lnTo>
                    <a:pt x="1841" y="819"/>
                  </a:lnTo>
                  <a:lnTo>
                    <a:pt x="1841" y="819"/>
                  </a:lnTo>
                  <a:lnTo>
                    <a:pt x="1838" y="824"/>
                  </a:lnTo>
                  <a:lnTo>
                    <a:pt x="1838" y="826"/>
                  </a:lnTo>
                  <a:lnTo>
                    <a:pt x="1841" y="828"/>
                  </a:lnTo>
                  <a:lnTo>
                    <a:pt x="1841" y="828"/>
                  </a:lnTo>
                  <a:lnTo>
                    <a:pt x="1841" y="828"/>
                  </a:lnTo>
                  <a:lnTo>
                    <a:pt x="1843" y="828"/>
                  </a:lnTo>
                  <a:lnTo>
                    <a:pt x="1843" y="828"/>
                  </a:lnTo>
                  <a:lnTo>
                    <a:pt x="1843" y="828"/>
                  </a:lnTo>
                  <a:lnTo>
                    <a:pt x="1843" y="826"/>
                  </a:lnTo>
                  <a:lnTo>
                    <a:pt x="1845" y="826"/>
                  </a:lnTo>
                  <a:lnTo>
                    <a:pt x="1845" y="826"/>
                  </a:lnTo>
                  <a:lnTo>
                    <a:pt x="1845" y="826"/>
                  </a:lnTo>
                  <a:lnTo>
                    <a:pt x="1843" y="826"/>
                  </a:lnTo>
                  <a:lnTo>
                    <a:pt x="1843" y="824"/>
                  </a:lnTo>
                  <a:lnTo>
                    <a:pt x="1843" y="824"/>
                  </a:lnTo>
                  <a:lnTo>
                    <a:pt x="1845" y="824"/>
                  </a:lnTo>
                  <a:close/>
                  <a:moveTo>
                    <a:pt x="1855" y="850"/>
                  </a:moveTo>
                  <a:lnTo>
                    <a:pt x="1855" y="850"/>
                  </a:lnTo>
                  <a:lnTo>
                    <a:pt x="1852" y="847"/>
                  </a:lnTo>
                  <a:lnTo>
                    <a:pt x="1852" y="847"/>
                  </a:lnTo>
                  <a:lnTo>
                    <a:pt x="1852" y="847"/>
                  </a:lnTo>
                  <a:lnTo>
                    <a:pt x="1850" y="847"/>
                  </a:lnTo>
                  <a:lnTo>
                    <a:pt x="1850" y="847"/>
                  </a:lnTo>
                  <a:lnTo>
                    <a:pt x="1848" y="847"/>
                  </a:lnTo>
                  <a:lnTo>
                    <a:pt x="1848" y="847"/>
                  </a:lnTo>
                  <a:lnTo>
                    <a:pt x="1848" y="850"/>
                  </a:lnTo>
                  <a:lnTo>
                    <a:pt x="1848" y="850"/>
                  </a:lnTo>
                  <a:lnTo>
                    <a:pt x="1848" y="850"/>
                  </a:lnTo>
                  <a:lnTo>
                    <a:pt x="1848" y="850"/>
                  </a:lnTo>
                  <a:lnTo>
                    <a:pt x="1848" y="850"/>
                  </a:lnTo>
                  <a:lnTo>
                    <a:pt x="1850" y="850"/>
                  </a:lnTo>
                  <a:lnTo>
                    <a:pt x="1850" y="850"/>
                  </a:lnTo>
                  <a:lnTo>
                    <a:pt x="1850" y="850"/>
                  </a:lnTo>
                  <a:lnTo>
                    <a:pt x="1848" y="852"/>
                  </a:lnTo>
                  <a:lnTo>
                    <a:pt x="1848" y="854"/>
                  </a:lnTo>
                  <a:lnTo>
                    <a:pt x="1848" y="854"/>
                  </a:lnTo>
                  <a:lnTo>
                    <a:pt x="1848" y="854"/>
                  </a:lnTo>
                  <a:lnTo>
                    <a:pt x="1848" y="854"/>
                  </a:lnTo>
                  <a:lnTo>
                    <a:pt x="1850" y="854"/>
                  </a:lnTo>
                  <a:lnTo>
                    <a:pt x="1850" y="852"/>
                  </a:lnTo>
                  <a:lnTo>
                    <a:pt x="1850" y="852"/>
                  </a:lnTo>
                  <a:lnTo>
                    <a:pt x="1852" y="854"/>
                  </a:lnTo>
                  <a:lnTo>
                    <a:pt x="1852" y="854"/>
                  </a:lnTo>
                  <a:lnTo>
                    <a:pt x="1852" y="852"/>
                  </a:lnTo>
                  <a:lnTo>
                    <a:pt x="1852" y="852"/>
                  </a:lnTo>
                  <a:lnTo>
                    <a:pt x="1852" y="850"/>
                  </a:lnTo>
                  <a:lnTo>
                    <a:pt x="1855" y="850"/>
                  </a:lnTo>
                  <a:close/>
                  <a:moveTo>
                    <a:pt x="1867" y="776"/>
                  </a:moveTo>
                  <a:lnTo>
                    <a:pt x="1867" y="776"/>
                  </a:lnTo>
                  <a:lnTo>
                    <a:pt x="1867" y="776"/>
                  </a:lnTo>
                  <a:lnTo>
                    <a:pt x="1867" y="776"/>
                  </a:lnTo>
                  <a:lnTo>
                    <a:pt x="1864" y="776"/>
                  </a:lnTo>
                  <a:lnTo>
                    <a:pt x="1864" y="776"/>
                  </a:lnTo>
                  <a:lnTo>
                    <a:pt x="1864" y="776"/>
                  </a:lnTo>
                  <a:lnTo>
                    <a:pt x="1864" y="774"/>
                  </a:lnTo>
                  <a:lnTo>
                    <a:pt x="1864" y="774"/>
                  </a:lnTo>
                  <a:lnTo>
                    <a:pt x="1862" y="774"/>
                  </a:lnTo>
                  <a:lnTo>
                    <a:pt x="1862" y="774"/>
                  </a:lnTo>
                  <a:lnTo>
                    <a:pt x="1862" y="774"/>
                  </a:lnTo>
                  <a:lnTo>
                    <a:pt x="1862" y="774"/>
                  </a:lnTo>
                  <a:lnTo>
                    <a:pt x="1862" y="772"/>
                  </a:lnTo>
                  <a:lnTo>
                    <a:pt x="1860" y="772"/>
                  </a:lnTo>
                  <a:lnTo>
                    <a:pt x="1860" y="772"/>
                  </a:lnTo>
                  <a:lnTo>
                    <a:pt x="1860" y="772"/>
                  </a:lnTo>
                  <a:lnTo>
                    <a:pt x="1857" y="772"/>
                  </a:lnTo>
                  <a:lnTo>
                    <a:pt x="1857" y="769"/>
                  </a:lnTo>
                  <a:lnTo>
                    <a:pt x="1857" y="769"/>
                  </a:lnTo>
                  <a:lnTo>
                    <a:pt x="1855" y="767"/>
                  </a:lnTo>
                  <a:lnTo>
                    <a:pt x="1852" y="767"/>
                  </a:lnTo>
                  <a:lnTo>
                    <a:pt x="1852" y="769"/>
                  </a:lnTo>
                  <a:lnTo>
                    <a:pt x="1852" y="769"/>
                  </a:lnTo>
                  <a:lnTo>
                    <a:pt x="1850" y="767"/>
                  </a:lnTo>
                  <a:lnTo>
                    <a:pt x="1850" y="769"/>
                  </a:lnTo>
                  <a:lnTo>
                    <a:pt x="1850" y="769"/>
                  </a:lnTo>
                  <a:lnTo>
                    <a:pt x="1850" y="769"/>
                  </a:lnTo>
                  <a:lnTo>
                    <a:pt x="1852" y="772"/>
                  </a:lnTo>
                  <a:lnTo>
                    <a:pt x="1852" y="772"/>
                  </a:lnTo>
                  <a:lnTo>
                    <a:pt x="1852" y="772"/>
                  </a:lnTo>
                  <a:lnTo>
                    <a:pt x="1852" y="774"/>
                  </a:lnTo>
                  <a:lnTo>
                    <a:pt x="1852" y="774"/>
                  </a:lnTo>
                  <a:lnTo>
                    <a:pt x="1852" y="774"/>
                  </a:lnTo>
                  <a:lnTo>
                    <a:pt x="1855" y="776"/>
                  </a:lnTo>
                  <a:lnTo>
                    <a:pt x="1855" y="776"/>
                  </a:lnTo>
                  <a:lnTo>
                    <a:pt x="1855" y="779"/>
                  </a:lnTo>
                  <a:lnTo>
                    <a:pt x="1855" y="779"/>
                  </a:lnTo>
                  <a:lnTo>
                    <a:pt x="1855" y="779"/>
                  </a:lnTo>
                  <a:lnTo>
                    <a:pt x="1852" y="781"/>
                  </a:lnTo>
                  <a:lnTo>
                    <a:pt x="1855" y="781"/>
                  </a:lnTo>
                  <a:lnTo>
                    <a:pt x="1855" y="783"/>
                  </a:lnTo>
                  <a:lnTo>
                    <a:pt x="1855" y="786"/>
                  </a:lnTo>
                  <a:lnTo>
                    <a:pt x="1857" y="786"/>
                  </a:lnTo>
                  <a:lnTo>
                    <a:pt x="1860" y="786"/>
                  </a:lnTo>
                  <a:lnTo>
                    <a:pt x="1862" y="783"/>
                  </a:lnTo>
                  <a:lnTo>
                    <a:pt x="1862" y="783"/>
                  </a:lnTo>
                  <a:lnTo>
                    <a:pt x="1862" y="783"/>
                  </a:lnTo>
                  <a:lnTo>
                    <a:pt x="1862" y="783"/>
                  </a:lnTo>
                  <a:lnTo>
                    <a:pt x="1860" y="781"/>
                  </a:lnTo>
                  <a:lnTo>
                    <a:pt x="1862" y="781"/>
                  </a:lnTo>
                  <a:lnTo>
                    <a:pt x="1862" y="781"/>
                  </a:lnTo>
                  <a:lnTo>
                    <a:pt x="1862" y="781"/>
                  </a:lnTo>
                  <a:lnTo>
                    <a:pt x="1862" y="781"/>
                  </a:lnTo>
                  <a:lnTo>
                    <a:pt x="1864" y="781"/>
                  </a:lnTo>
                  <a:lnTo>
                    <a:pt x="1864" y="781"/>
                  </a:lnTo>
                  <a:lnTo>
                    <a:pt x="1864" y="781"/>
                  </a:lnTo>
                  <a:lnTo>
                    <a:pt x="1864" y="781"/>
                  </a:lnTo>
                  <a:lnTo>
                    <a:pt x="1864" y="779"/>
                  </a:lnTo>
                  <a:lnTo>
                    <a:pt x="1867" y="779"/>
                  </a:lnTo>
                  <a:lnTo>
                    <a:pt x="1867" y="779"/>
                  </a:lnTo>
                  <a:lnTo>
                    <a:pt x="1867" y="779"/>
                  </a:lnTo>
                  <a:lnTo>
                    <a:pt x="1867" y="776"/>
                  </a:lnTo>
                  <a:lnTo>
                    <a:pt x="1867" y="776"/>
                  </a:lnTo>
                  <a:lnTo>
                    <a:pt x="1867" y="776"/>
                  </a:lnTo>
                  <a:lnTo>
                    <a:pt x="1867" y="776"/>
                  </a:lnTo>
                  <a:close/>
                  <a:moveTo>
                    <a:pt x="1836" y="828"/>
                  </a:moveTo>
                  <a:lnTo>
                    <a:pt x="1836" y="828"/>
                  </a:lnTo>
                  <a:lnTo>
                    <a:pt x="1836" y="828"/>
                  </a:lnTo>
                  <a:lnTo>
                    <a:pt x="1836" y="831"/>
                  </a:lnTo>
                  <a:lnTo>
                    <a:pt x="1836" y="831"/>
                  </a:lnTo>
                  <a:lnTo>
                    <a:pt x="1836" y="831"/>
                  </a:lnTo>
                  <a:lnTo>
                    <a:pt x="1836" y="833"/>
                  </a:lnTo>
                  <a:lnTo>
                    <a:pt x="1838" y="833"/>
                  </a:lnTo>
                  <a:lnTo>
                    <a:pt x="1838" y="831"/>
                  </a:lnTo>
                  <a:lnTo>
                    <a:pt x="1838" y="828"/>
                  </a:lnTo>
                  <a:lnTo>
                    <a:pt x="1836" y="828"/>
                  </a:lnTo>
                  <a:close/>
                  <a:moveTo>
                    <a:pt x="1919" y="838"/>
                  </a:moveTo>
                  <a:lnTo>
                    <a:pt x="1912" y="835"/>
                  </a:lnTo>
                  <a:lnTo>
                    <a:pt x="1912" y="835"/>
                  </a:lnTo>
                  <a:lnTo>
                    <a:pt x="1912" y="835"/>
                  </a:lnTo>
                  <a:lnTo>
                    <a:pt x="1912" y="838"/>
                  </a:lnTo>
                  <a:lnTo>
                    <a:pt x="1912" y="838"/>
                  </a:lnTo>
                  <a:lnTo>
                    <a:pt x="1912" y="838"/>
                  </a:lnTo>
                  <a:lnTo>
                    <a:pt x="1912" y="838"/>
                  </a:lnTo>
                  <a:lnTo>
                    <a:pt x="1912" y="840"/>
                  </a:lnTo>
                  <a:lnTo>
                    <a:pt x="1914" y="840"/>
                  </a:lnTo>
                  <a:lnTo>
                    <a:pt x="1914" y="843"/>
                  </a:lnTo>
                  <a:lnTo>
                    <a:pt x="1916" y="847"/>
                  </a:lnTo>
                  <a:lnTo>
                    <a:pt x="1919" y="850"/>
                  </a:lnTo>
                  <a:lnTo>
                    <a:pt x="1919" y="850"/>
                  </a:lnTo>
                  <a:lnTo>
                    <a:pt x="1921" y="850"/>
                  </a:lnTo>
                  <a:lnTo>
                    <a:pt x="1921" y="850"/>
                  </a:lnTo>
                  <a:lnTo>
                    <a:pt x="1921" y="850"/>
                  </a:lnTo>
                  <a:lnTo>
                    <a:pt x="1921" y="850"/>
                  </a:lnTo>
                  <a:lnTo>
                    <a:pt x="1921" y="847"/>
                  </a:lnTo>
                  <a:lnTo>
                    <a:pt x="1921" y="847"/>
                  </a:lnTo>
                  <a:lnTo>
                    <a:pt x="1919" y="847"/>
                  </a:lnTo>
                  <a:lnTo>
                    <a:pt x="1919" y="845"/>
                  </a:lnTo>
                  <a:lnTo>
                    <a:pt x="1919" y="845"/>
                  </a:lnTo>
                  <a:lnTo>
                    <a:pt x="1919" y="845"/>
                  </a:lnTo>
                  <a:lnTo>
                    <a:pt x="1919" y="845"/>
                  </a:lnTo>
                  <a:lnTo>
                    <a:pt x="1921" y="845"/>
                  </a:lnTo>
                  <a:lnTo>
                    <a:pt x="1921" y="843"/>
                  </a:lnTo>
                  <a:lnTo>
                    <a:pt x="1919" y="840"/>
                  </a:lnTo>
                  <a:lnTo>
                    <a:pt x="1919" y="840"/>
                  </a:lnTo>
                  <a:lnTo>
                    <a:pt x="1921" y="840"/>
                  </a:lnTo>
                  <a:lnTo>
                    <a:pt x="1921" y="840"/>
                  </a:lnTo>
                  <a:lnTo>
                    <a:pt x="1921" y="843"/>
                  </a:lnTo>
                  <a:lnTo>
                    <a:pt x="1921" y="843"/>
                  </a:lnTo>
                  <a:lnTo>
                    <a:pt x="1921" y="840"/>
                  </a:lnTo>
                  <a:lnTo>
                    <a:pt x="1919" y="838"/>
                  </a:lnTo>
                  <a:close/>
                  <a:moveTo>
                    <a:pt x="1860" y="854"/>
                  </a:moveTo>
                  <a:lnTo>
                    <a:pt x="1860" y="854"/>
                  </a:lnTo>
                  <a:lnTo>
                    <a:pt x="1860" y="854"/>
                  </a:lnTo>
                  <a:lnTo>
                    <a:pt x="1857" y="854"/>
                  </a:lnTo>
                  <a:lnTo>
                    <a:pt x="1855" y="854"/>
                  </a:lnTo>
                  <a:lnTo>
                    <a:pt x="1855" y="854"/>
                  </a:lnTo>
                  <a:lnTo>
                    <a:pt x="1855" y="854"/>
                  </a:lnTo>
                  <a:lnTo>
                    <a:pt x="1855" y="857"/>
                  </a:lnTo>
                  <a:lnTo>
                    <a:pt x="1855" y="857"/>
                  </a:lnTo>
                  <a:lnTo>
                    <a:pt x="1855" y="857"/>
                  </a:lnTo>
                  <a:lnTo>
                    <a:pt x="1855" y="857"/>
                  </a:lnTo>
                  <a:lnTo>
                    <a:pt x="1855" y="859"/>
                  </a:lnTo>
                  <a:lnTo>
                    <a:pt x="1855" y="859"/>
                  </a:lnTo>
                  <a:lnTo>
                    <a:pt x="1855" y="859"/>
                  </a:lnTo>
                  <a:lnTo>
                    <a:pt x="1855" y="859"/>
                  </a:lnTo>
                  <a:lnTo>
                    <a:pt x="1855" y="861"/>
                  </a:lnTo>
                  <a:lnTo>
                    <a:pt x="1855" y="861"/>
                  </a:lnTo>
                  <a:lnTo>
                    <a:pt x="1855" y="861"/>
                  </a:lnTo>
                  <a:lnTo>
                    <a:pt x="1855" y="861"/>
                  </a:lnTo>
                  <a:lnTo>
                    <a:pt x="1855" y="861"/>
                  </a:lnTo>
                  <a:lnTo>
                    <a:pt x="1855" y="861"/>
                  </a:lnTo>
                  <a:lnTo>
                    <a:pt x="1855" y="861"/>
                  </a:lnTo>
                  <a:lnTo>
                    <a:pt x="1855" y="861"/>
                  </a:lnTo>
                  <a:lnTo>
                    <a:pt x="1855" y="864"/>
                  </a:lnTo>
                  <a:lnTo>
                    <a:pt x="1855" y="864"/>
                  </a:lnTo>
                  <a:lnTo>
                    <a:pt x="1857" y="864"/>
                  </a:lnTo>
                  <a:lnTo>
                    <a:pt x="1857" y="866"/>
                  </a:lnTo>
                  <a:lnTo>
                    <a:pt x="1857" y="866"/>
                  </a:lnTo>
                  <a:lnTo>
                    <a:pt x="1857" y="864"/>
                  </a:lnTo>
                  <a:lnTo>
                    <a:pt x="1857" y="864"/>
                  </a:lnTo>
                  <a:lnTo>
                    <a:pt x="1857" y="861"/>
                  </a:lnTo>
                  <a:lnTo>
                    <a:pt x="1857" y="859"/>
                  </a:lnTo>
                  <a:lnTo>
                    <a:pt x="1857" y="859"/>
                  </a:lnTo>
                  <a:lnTo>
                    <a:pt x="1857" y="859"/>
                  </a:lnTo>
                  <a:lnTo>
                    <a:pt x="1857" y="859"/>
                  </a:lnTo>
                  <a:lnTo>
                    <a:pt x="1857" y="859"/>
                  </a:lnTo>
                  <a:lnTo>
                    <a:pt x="1857" y="859"/>
                  </a:lnTo>
                  <a:lnTo>
                    <a:pt x="1860" y="859"/>
                  </a:lnTo>
                  <a:lnTo>
                    <a:pt x="1860" y="859"/>
                  </a:lnTo>
                  <a:lnTo>
                    <a:pt x="1860" y="859"/>
                  </a:lnTo>
                  <a:lnTo>
                    <a:pt x="1860" y="857"/>
                  </a:lnTo>
                  <a:lnTo>
                    <a:pt x="1860" y="857"/>
                  </a:lnTo>
                  <a:lnTo>
                    <a:pt x="1860" y="857"/>
                  </a:lnTo>
                  <a:lnTo>
                    <a:pt x="1860" y="857"/>
                  </a:lnTo>
                  <a:lnTo>
                    <a:pt x="1860" y="857"/>
                  </a:lnTo>
                  <a:lnTo>
                    <a:pt x="1860" y="857"/>
                  </a:lnTo>
                  <a:lnTo>
                    <a:pt x="1860" y="857"/>
                  </a:lnTo>
                  <a:lnTo>
                    <a:pt x="1860" y="857"/>
                  </a:lnTo>
                  <a:lnTo>
                    <a:pt x="1860" y="854"/>
                  </a:lnTo>
                  <a:lnTo>
                    <a:pt x="1860" y="854"/>
                  </a:lnTo>
                  <a:lnTo>
                    <a:pt x="1860" y="854"/>
                  </a:lnTo>
                  <a:close/>
                  <a:moveTo>
                    <a:pt x="1897" y="880"/>
                  </a:moveTo>
                  <a:lnTo>
                    <a:pt x="1897" y="880"/>
                  </a:lnTo>
                  <a:lnTo>
                    <a:pt x="1897" y="878"/>
                  </a:lnTo>
                  <a:lnTo>
                    <a:pt x="1897" y="878"/>
                  </a:lnTo>
                  <a:lnTo>
                    <a:pt x="1897" y="878"/>
                  </a:lnTo>
                  <a:lnTo>
                    <a:pt x="1895" y="878"/>
                  </a:lnTo>
                  <a:lnTo>
                    <a:pt x="1895" y="878"/>
                  </a:lnTo>
                  <a:lnTo>
                    <a:pt x="1895" y="878"/>
                  </a:lnTo>
                  <a:lnTo>
                    <a:pt x="1895" y="878"/>
                  </a:lnTo>
                  <a:lnTo>
                    <a:pt x="1895" y="878"/>
                  </a:lnTo>
                  <a:lnTo>
                    <a:pt x="1897" y="878"/>
                  </a:lnTo>
                  <a:lnTo>
                    <a:pt x="1897" y="878"/>
                  </a:lnTo>
                  <a:lnTo>
                    <a:pt x="1897" y="878"/>
                  </a:lnTo>
                  <a:lnTo>
                    <a:pt x="1897" y="876"/>
                  </a:lnTo>
                  <a:lnTo>
                    <a:pt x="1897" y="876"/>
                  </a:lnTo>
                  <a:lnTo>
                    <a:pt x="1897" y="876"/>
                  </a:lnTo>
                  <a:lnTo>
                    <a:pt x="1897" y="876"/>
                  </a:lnTo>
                  <a:lnTo>
                    <a:pt x="1897" y="876"/>
                  </a:lnTo>
                  <a:lnTo>
                    <a:pt x="1897" y="876"/>
                  </a:lnTo>
                  <a:lnTo>
                    <a:pt x="1897" y="873"/>
                  </a:lnTo>
                  <a:lnTo>
                    <a:pt x="1895" y="873"/>
                  </a:lnTo>
                  <a:lnTo>
                    <a:pt x="1895" y="873"/>
                  </a:lnTo>
                  <a:lnTo>
                    <a:pt x="1895" y="873"/>
                  </a:lnTo>
                  <a:lnTo>
                    <a:pt x="1895" y="873"/>
                  </a:lnTo>
                  <a:lnTo>
                    <a:pt x="1895" y="873"/>
                  </a:lnTo>
                  <a:lnTo>
                    <a:pt x="1895" y="873"/>
                  </a:lnTo>
                  <a:lnTo>
                    <a:pt x="1893" y="873"/>
                  </a:lnTo>
                  <a:lnTo>
                    <a:pt x="1893" y="873"/>
                  </a:lnTo>
                  <a:lnTo>
                    <a:pt x="1893" y="873"/>
                  </a:lnTo>
                  <a:lnTo>
                    <a:pt x="1893" y="873"/>
                  </a:lnTo>
                  <a:lnTo>
                    <a:pt x="1893" y="873"/>
                  </a:lnTo>
                  <a:lnTo>
                    <a:pt x="1893" y="873"/>
                  </a:lnTo>
                  <a:lnTo>
                    <a:pt x="1893" y="873"/>
                  </a:lnTo>
                  <a:lnTo>
                    <a:pt x="1893" y="873"/>
                  </a:lnTo>
                  <a:lnTo>
                    <a:pt x="1893" y="873"/>
                  </a:lnTo>
                  <a:lnTo>
                    <a:pt x="1893" y="873"/>
                  </a:lnTo>
                  <a:lnTo>
                    <a:pt x="1893" y="873"/>
                  </a:lnTo>
                  <a:lnTo>
                    <a:pt x="1893" y="873"/>
                  </a:lnTo>
                  <a:lnTo>
                    <a:pt x="1890" y="873"/>
                  </a:lnTo>
                  <a:lnTo>
                    <a:pt x="1890" y="873"/>
                  </a:lnTo>
                  <a:lnTo>
                    <a:pt x="1890" y="873"/>
                  </a:lnTo>
                  <a:lnTo>
                    <a:pt x="1890" y="873"/>
                  </a:lnTo>
                  <a:lnTo>
                    <a:pt x="1890" y="873"/>
                  </a:lnTo>
                  <a:lnTo>
                    <a:pt x="1890" y="876"/>
                  </a:lnTo>
                  <a:lnTo>
                    <a:pt x="1890" y="876"/>
                  </a:lnTo>
                  <a:lnTo>
                    <a:pt x="1890" y="876"/>
                  </a:lnTo>
                  <a:lnTo>
                    <a:pt x="1890" y="876"/>
                  </a:lnTo>
                  <a:lnTo>
                    <a:pt x="1893" y="876"/>
                  </a:lnTo>
                  <a:lnTo>
                    <a:pt x="1893" y="878"/>
                  </a:lnTo>
                  <a:lnTo>
                    <a:pt x="1893" y="878"/>
                  </a:lnTo>
                  <a:lnTo>
                    <a:pt x="1893" y="878"/>
                  </a:lnTo>
                  <a:lnTo>
                    <a:pt x="1893" y="878"/>
                  </a:lnTo>
                  <a:lnTo>
                    <a:pt x="1893" y="878"/>
                  </a:lnTo>
                  <a:lnTo>
                    <a:pt x="1893" y="878"/>
                  </a:lnTo>
                  <a:lnTo>
                    <a:pt x="1895" y="878"/>
                  </a:lnTo>
                  <a:lnTo>
                    <a:pt x="1895" y="878"/>
                  </a:lnTo>
                  <a:lnTo>
                    <a:pt x="1895" y="880"/>
                  </a:lnTo>
                  <a:lnTo>
                    <a:pt x="1895" y="880"/>
                  </a:lnTo>
                  <a:lnTo>
                    <a:pt x="1895" y="880"/>
                  </a:lnTo>
                  <a:lnTo>
                    <a:pt x="1895" y="880"/>
                  </a:lnTo>
                  <a:lnTo>
                    <a:pt x="1895" y="880"/>
                  </a:lnTo>
                  <a:lnTo>
                    <a:pt x="1897" y="880"/>
                  </a:lnTo>
                  <a:lnTo>
                    <a:pt x="1897" y="880"/>
                  </a:lnTo>
                  <a:lnTo>
                    <a:pt x="1897" y="883"/>
                  </a:lnTo>
                  <a:lnTo>
                    <a:pt x="1897" y="883"/>
                  </a:lnTo>
                  <a:lnTo>
                    <a:pt x="1900" y="883"/>
                  </a:lnTo>
                  <a:lnTo>
                    <a:pt x="1900" y="880"/>
                  </a:lnTo>
                  <a:lnTo>
                    <a:pt x="1897" y="880"/>
                  </a:lnTo>
                  <a:close/>
                  <a:moveTo>
                    <a:pt x="1921" y="878"/>
                  </a:moveTo>
                  <a:lnTo>
                    <a:pt x="1921" y="878"/>
                  </a:lnTo>
                  <a:lnTo>
                    <a:pt x="1921" y="876"/>
                  </a:lnTo>
                  <a:lnTo>
                    <a:pt x="1919" y="876"/>
                  </a:lnTo>
                  <a:lnTo>
                    <a:pt x="1919" y="876"/>
                  </a:lnTo>
                  <a:lnTo>
                    <a:pt x="1919" y="876"/>
                  </a:lnTo>
                  <a:lnTo>
                    <a:pt x="1919" y="873"/>
                  </a:lnTo>
                  <a:lnTo>
                    <a:pt x="1919" y="873"/>
                  </a:lnTo>
                  <a:lnTo>
                    <a:pt x="1919" y="873"/>
                  </a:lnTo>
                  <a:lnTo>
                    <a:pt x="1921" y="873"/>
                  </a:lnTo>
                  <a:lnTo>
                    <a:pt x="1921" y="873"/>
                  </a:lnTo>
                  <a:lnTo>
                    <a:pt x="1921" y="871"/>
                  </a:lnTo>
                  <a:lnTo>
                    <a:pt x="1919" y="871"/>
                  </a:lnTo>
                  <a:lnTo>
                    <a:pt x="1919" y="871"/>
                  </a:lnTo>
                  <a:lnTo>
                    <a:pt x="1919" y="871"/>
                  </a:lnTo>
                  <a:lnTo>
                    <a:pt x="1919" y="871"/>
                  </a:lnTo>
                  <a:lnTo>
                    <a:pt x="1919" y="871"/>
                  </a:lnTo>
                  <a:lnTo>
                    <a:pt x="1919" y="871"/>
                  </a:lnTo>
                  <a:lnTo>
                    <a:pt x="1919" y="871"/>
                  </a:lnTo>
                  <a:lnTo>
                    <a:pt x="1919" y="869"/>
                  </a:lnTo>
                  <a:lnTo>
                    <a:pt x="1919" y="869"/>
                  </a:lnTo>
                  <a:lnTo>
                    <a:pt x="1916" y="869"/>
                  </a:lnTo>
                  <a:lnTo>
                    <a:pt x="1916" y="869"/>
                  </a:lnTo>
                  <a:lnTo>
                    <a:pt x="1916" y="869"/>
                  </a:lnTo>
                  <a:lnTo>
                    <a:pt x="1916" y="866"/>
                  </a:lnTo>
                  <a:lnTo>
                    <a:pt x="1916" y="866"/>
                  </a:lnTo>
                  <a:lnTo>
                    <a:pt x="1916" y="866"/>
                  </a:lnTo>
                  <a:lnTo>
                    <a:pt x="1916" y="866"/>
                  </a:lnTo>
                  <a:lnTo>
                    <a:pt x="1916" y="864"/>
                  </a:lnTo>
                  <a:lnTo>
                    <a:pt x="1916" y="864"/>
                  </a:lnTo>
                  <a:lnTo>
                    <a:pt x="1916" y="864"/>
                  </a:lnTo>
                  <a:lnTo>
                    <a:pt x="1916" y="864"/>
                  </a:lnTo>
                  <a:lnTo>
                    <a:pt x="1916" y="864"/>
                  </a:lnTo>
                  <a:lnTo>
                    <a:pt x="1916" y="864"/>
                  </a:lnTo>
                  <a:lnTo>
                    <a:pt x="1914" y="864"/>
                  </a:lnTo>
                  <a:lnTo>
                    <a:pt x="1914" y="861"/>
                  </a:lnTo>
                  <a:lnTo>
                    <a:pt x="1914" y="861"/>
                  </a:lnTo>
                  <a:lnTo>
                    <a:pt x="1916" y="861"/>
                  </a:lnTo>
                  <a:lnTo>
                    <a:pt x="1916" y="861"/>
                  </a:lnTo>
                  <a:lnTo>
                    <a:pt x="1914" y="859"/>
                  </a:lnTo>
                  <a:lnTo>
                    <a:pt x="1914" y="859"/>
                  </a:lnTo>
                  <a:lnTo>
                    <a:pt x="1916" y="859"/>
                  </a:lnTo>
                  <a:lnTo>
                    <a:pt x="1914" y="859"/>
                  </a:lnTo>
                  <a:lnTo>
                    <a:pt x="1914" y="861"/>
                  </a:lnTo>
                  <a:lnTo>
                    <a:pt x="1912" y="861"/>
                  </a:lnTo>
                  <a:lnTo>
                    <a:pt x="1912" y="864"/>
                  </a:lnTo>
                  <a:lnTo>
                    <a:pt x="1912" y="864"/>
                  </a:lnTo>
                  <a:lnTo>
                    <a:pt x="1912" y="864"/>
                  </a:lnTo>
                  <a:lnTo>
                    <a:pt x="1912" y="864"/>
                  </a:lnTo>
                  <a:lnTo>
                    <a:pt x="1912" y="864"/>
                  </a:lnTo>
                  <a:lnTo>
                    <a:pt x="1912" y="864"/>
                  </a:lnTo>
                  <a:lnTo>
                    <a:pt x="1909" y="864"/>
                  </a:lnTo>
                  <a:lnTo>
                    <a:pt x="1909" y="864"/>
                  </a:lnTo>
                  <a:lnTo>
                    <a:pt x="1909" y="864"/>
                  </a:lnTo>
                  <a:lnTo>
                    <a:pt x="1909" y="864"/>
                  </a:lnTo>
                  <a:lnTo>
                    <a:pt x="1907" y="864"/>
                  </a:lnTo>
                  <a:lnTo>
                    <a:pt x="1907" y="864"/>
                  </a:lnTo>
                  <a:lnTo>
                    <a:pt x="1909" y="861"/>
                  </a:lnTo>
                  <a:lnTo>
                    <a:pt x="1909" y="861"/>
                  </a:lnTo>
                  <a:lnTo>
                    <a:pt x="1912" y="861"/>
                  </a:lnTo>
                  <a:lnTo>
                    <a:pt x="1912" y="859"/>
                  </a:lnTo>
                  <a:lnTo>
                    <a:pt x="1912" y="859"/>
                  </a:lnTo>
                  <a:lnTo>
                    <a:pt x="1912" y="859"/>
                  </a:lnTo>
                  <a:lnTo>
                    <a:pt x="1909" y="859"/>
                  </a:lnTo>
                  <a:lnTo>
                    <a:pt x="1909" y="859"/>
                  </a:lnTo>
                  <a:lnTo>
                    <a:pt x="1909" y="859"/>
                  </a:lnTo>
                  <a:lnTo>
                    <a:pt x="1909" y="859"/>
                  </a:lnTo>
                  <a:lnTo>
                    <a:pt x="1912" y="859"/>
                  </a:lnTo>
                  <a:lnTo>
                    <a:pt x="1912" y="857"/>
                  </a:lnTo>
                  <a:lnTo>
                    <a:pt x="1909" y="857"/>
                  </a:lnTo>
                  <a:lnTo>
                    <a:pt x="1909" y="857"/>
                  </a:lnTo>
                  <a:lnTo>
                    <a:pt x="1909" y="857"/>
                  </a:lnTo>
                  <a:lnTo>
                    <a:pt x="1909" y="857"/>
                  </a:lnTo>
                  <a:lnTo>
                    <a:pt x="1909" y="857"/>
                  </a:lnTo>
                  <a:lnTo>
                    <a:pt x="1912" y="857"/>
                  </a:lnTo>
                  <a:lnTo>
                    <a:pt x="1912" y="857"/>
                  </a:lnTo>
                  <a:lnTo>
                    <a:pt x="1912" y="857"/>
                  </a:lnTo>
                  <a:lnTo>
                    <a:pt x="1912" y="857"/>
                  </a:lnTo>
                  <a:lnTo>
                    <a:pt x="1912" y="854"/>
                  </a:lnTo>
                  <a:lnTo>
                    <a:pt x="1912" y="854"/>
                  </a:lnTo>
                  <a:lnTo>
                    <a:pt x="1912" y="854"/>
                  </a:lnTo>
                  <a:lnTo>
                    <a:pt x="1912" y="854"/>
                  </a:lnTo>
                  <a:lnTo>
                    <a:pt x="1912" y="852"/>
                  </a:lnTo>
                  <a:lnTo>
                    <a:pt x="1912" y="852"/>
                  </a:lnTo>
                  <a:lnTo>
                    <a:pt x="1912" y="850"/>
                  </a:lnTo>
                  <a:lnTo>
                    <a:pt x="1912" y="850"/>
                  </a:lnTo>
                  <a:lnTo>
                    <a:pt x="1912" y="847"/>
                  </a:lnTo>
                  <a:lnTo>
                    <a:pt x="1912" y="847"/>
                  </a:lnTo>
                  <a:lnTo>
                    <a:pt x="1909" y="847"/>
                  </a:lnTo>
                  <a:lnTo>
                    <a:pt x="1909" y="845"/>
                  </a:lnTo>
                  <a:lnTo>
                    <a:pt x="1909" y="845"/>
                  </a:lnTo>
                  <a:lnTo>
                    <a:pt x="1909" y="847"/>
                  </a:lnTo>
                  <a:lnTo>
                    <a:pt x="1907" y="847"/>
                  </a:lnTo>
                  <a:lnTo>
                    <a:pt x="1907" y="850"/>
                  </a:lnTo>
                  <a:lnTo>
                    <a:pt x="1907" y="852"/>
                  </a:lnTo>
                  <a:lnTo>
                    <a:pt x="1905" y="850"/>
                  </a:lnTo>
                  <a:lnTo>
                    <a:pt x="1905" y="850"/>
                  </a:lnTo>
                  <a:lnTo>
                    <a:pt x="1905" y="852"/>
                  </a:lnTo>
                  <a:lnTo>
                    <a:pt x="1905" y="852"/>
                  </a:lnTo>
                  <a:lnTo>
                    <a:pt x="1905" y="852"/>
                  </a:lnTo>
                  <a:lnTo>
                    <a:pt x="1902" y="852"/>
                  </a:lnTo>
                  <a:lnTo>
                    <a:pt x="1902" y="852"/>
                  </a:lnTo>
                  <a:lnTo>
                    <a:pt x="1902" y="852"/>
                  </a:lnTo>
                  <a:lnTo>
                    <a:pt x="1902" y="850"/>
                  </a:lnTo>
                  <a:lnTo>
                    <a:pt x="1902" y="850"/>
                  </a:lnTo>
                  <a:lnTo>
                    <a:pt x="1902" y="850"/>
                  </a:lnTo>
                  <a:lnTo>
                    <a:pt x="1902" y="850"/>
                  </a:lnTo>
                  <a:lnTo>
                    <a:pt x="1905" y="850"/>
                  </a:lnTo>
                  <a:lnTo>
                    <a:pt x="1905" y="850"/>
                  </a:lnTo>
                  <a:lnTo>
                    <a:pt x="1907" y="847"/>
                  </a:lnTo>
                  <a:lnTo>
                    <a:pt x="1907" y="847"/>
                  </a:lnTo>
                  <a:lnTo>
                    <a:pt x="1907" y="847"/>
                  </a:lnTo>
                  <a:lnTo>
                    <a:pt x="1907" y="845"/>
                  </a:lnTo>
                  <a:lnTo>
                    <a:pt x="1905" y="845"/>
                  </a:lnTo>
                  <a:lnTo>
                    <a:pt x="1905" y="845"/>
                  </a:lnTo>
                  <a:lnTo>
                    <a:pt x="1905" y="845"/>
                  </a:lnTo>
                  <a:lnTo>
                    <a:pt x="1905" y="845"/>
                  </a:lnTo>
                  <a:lnTo>
                    <a:pt x="1905" y="845"/>
                  </a:lnTo>
                  <a:lnTo>
                    <a:pt x="1905" y="845"/>
                  </a:lnTo>
                  <a:lnTo>
                    <a:pt x="1902" y="843"/>
                  </a:lnTo>
                  <a:lnTo>
                    <a:pt x="1902" y="843"/>
                  </a:lnTo>
                  <a:lnTo>
                    <a:pt x="1902" y="843"/>
                  </a:lnTo>
                  <a:lnTo>
                    <a:pt x="1902" y="843"/>
                  </a:lnTo>
                  <a:lnTo>
                    <a:pt x="1902" y="843"/>
                  </a:lnTo>
                  <a:lnTo>
                    <a:pt x="1902" y="843"/>
                  </a:lnTo>
                  <a:lnTo>
                    <a:pt x="1902" y="843"/>
                  </a:lnTo>
                  <a:lnTo>
                    <a:pt x="1902" y="843"/>
                  </a:lnTo>
                  <a:lnTo>
                    <a:pt x="1900" y="843"/>
                  </a:lnTo>
                  <a:lnTo>
                    <a:pt x="1900" y="840"/>
                  </a:lnTo>
                  <a:lnTo>
                    <a:pt x="1897" y="840"/>
                  </a:lnTo>
                  <a:lnTo>
                    <a:pt x="1897" y="843"/>
                  </a:lnTo>
                  <a:lnTo>
                    <a:pt x="1897" y="843"/>
                  </a:lnTo>
                  <a:lnTo>
                    <a:pt x="1895" y="843"/>
                  </a:lnTo>
                  <a:lnTo>
                    <a:pt x="1895" y="843"/>
                  </a:lnTo>
                  <a:lnTo>
                    <a:pt x="1895" y="843"/>
                  </a:lnTo>
                  <a:lnTo>
                    <a:pt x="1895" y="843"/>
                  </a:lnTo>
                  <a:lnTo>
                    <a:pt x="1895" y="845"/>
                  </a:lnTo>
                  <a:lnTo>
                    <a:pt x="1895" y="843"/>
                  </a:lnTo>
                  <a:lnTo>
                    <a:pt x="1895" y="843"/>
                  </a:lnTo>
                  <a:lnTo>
                    <a:pt x="1893" y="843"/>
                  </a:lnTo>
                  <a:lnTo>
                    <a:pt x="1893" y="843"/>
                  </a:lnTo>
                  <a:lnTo>
                    <a:pt x="1893" y="845"/>
                  </a:lnTo>
                  <a:lnTo>
                    <a:pt x="1893" y="845"/>
                  </a:lnTo>
                  <a:lnTo>
                    <a:pt x="1890" y="843"/>
                  </a:lnTo>
                  <a:lnTo>
                    <a:pt x="1890" y="843"/>
                  </a:lnTo>
                  <a:lnTo>
                    <a:pt x="1893" y="843"/>
                  </a:lnTo>
                  <a:lnTo>
                    <a:pt x="1895" y="840"/>
                  </a:lnTo>
                  <a:lnTo>
                    <a:pt x="1895" y="840"/>
                  </a:lnTo>
                  <a:lnTo>
                    <a:pt x="1895" y="840"/>
                  </a:lnTo>
                  <a:lnTo>
                    <a:pt x="1895" y="840"/>
                  </a:lnTo>
                  <a:lnTo>
                    <a:pt x="1895" y="840"/>
                  </a:lnTo>
                  <a:lnTo>
                    <a:pt x="1895" y="840"/>
                  </a:lnTo>
                  <a:lnTo>
                    <a:pt x="1897" y="840"/>
                  </a:lnTo>
                  <a:lnTo>
                    <a:pt x="1897" y="840"/>
                  </a:lnTo>
                  <a:lnTo>
                    <a:pt x="1897" y="840"/>
                  </a:lnTo>
                  <a:lnTo>
                    <a:pt x="1897" y="838"/>
                  </a:lnTo>
                  <a:lnTo>
                    <a:pt x="1895" y="838"/>
                  </a:lnTo>
                  <a:lnTo>
                    <a:pt x="1893" y="838"/>
                  </a:lnTo>
                  <a:lnTo>
                    <a:pt x="1893" y="838"/>
                  </a:lnTo>
                  <a:lnTo>
                    <a:pt x="1893" y="838"/>
                  </a:lnTo>
                  <a:lnTo>
                    <a:pt x="1893" y="835"/>
                  </a:lnTo>
                  <a:lnTo>
                    <a:pt x="1890" y="838"/>
                  </a:lnTo>
                  <a:lnTo>
                    <a:pt x="1890" y="838"/>
                  </a:lnTo>
                  <a:lnTo>
                    <a:pt x="1890" y="838"/>
                  </a:lnTo>
                  <a:lnTo>
                    <a:pt x="1890" y="838"/>
                  </a:lnTo>
                  <a:lnTo>
                    <a:pt x="1888" y="838"/>
                  </a:lnTo>
                  <a:lnTo>
                    <a:pt x="1888" y="838"/>
                  </a:lnTo>
                  <a:lnTo>
                    <a:pt x="1888" y="838"/>
                  </a:lnTo>
                  <a:lnTo>
                    <a:pt x="1888" y="838"/>
                  </a:lnTo>
                  <a:lnTo>
                    <a:pt x="1888" y="838"/>
                  </a:lnTo>
                  <a:lnTo>
                    <a:pt x="1888" y="838"/>
                  </a:lnTo>
                  <a:lnTo>
                    <a:pt x="1888" y="840"/>
                  </a:lnTo>
                  <a:lnTo>
                    <a:pt x="1888" y="840"/>
                  </a:lnTo>
                  <a:lnTo>
                    <a:pt x="1888" y="840"/>
                  </a:lnTo>
                  <a:lnTo>
                    <a:pt x="1888" y="840"/>
                  </a:lnTo>
                  <a:lnTo>
                    <a:pt x="1888" y="840"/>
                  </a:lnTo>
                  <a:lnTo>
                    <a:pt x="1886" y="843"/>
                  </a:lnTo>
                  <a:lnTo>
                    <a:pt x="1886" y="843"/>
                  </a:lnTo>
                  <a:lnTo>
                    <a:pt x="1886" y="845"/>
                  </a:lnTo>
                  <a:lnTo>
                    <a:pt x="1886" y="845"/>
                  </a:lnTo>
                  <a:lnTo>
                    <a:pt x="1886" y="843"/>
                  </a:lnTo>
                  <a:lnTo>
                    <a:pt x="1886" y="843"/>
                  </a:lnTo>
                  <a:lnTo>
                    <a:pt x="1883" y="843"/>
                  </a:lnTo>
                  <a:lnTo>
                    <a:pt x="1883" y="843"/>
                  </a:lnTo>
                  <a:lnTo>
                    <a:pt x="1883" y="843"/>
                  </a:lnTo>
                  <a:lnTo>
                    <a:pt x="1886" y="840"/>
                  </a:lnTo>
                  <a:lnTo>
                    <a:pt x="1886" y="838"/>
                  </a:lnTo>
                  <a:lnTo>
                    <a:pt x="1888" y="835"/>
                  </a:lnTo>
                  <a:lnTo>
                    <a:pt x="1888" y="835"/>
                  </a:lnTo>
                  <a:lnTo>
                    <a:pt x="1886" y="835"/>
                  </a:lnTo>
                  <a:lnTo>
                    <a:pt x="1886" y="835"/>
                  </a:lnTo>
                  <a:lnTo>
                    <a:pt x="1886" y="835"/>
                  </a:lnTo>
                  <a:lnTo>
                    <a:pt x="1886" y="835"/>
                  </a:lnTo>
                  <a:lnTo>
                    <a:pt x="1886" y="833"/>
                  </a:lnTo>
                  <a:lnTo>
                    <a:pt x="1886" y="833"/>
                  </a:lnTo>
                  <a:lnTo>
                    <a:pt x="1886" y="833"/>
                  </a:lnTo>
                  <a:lnTo>
                    <a:pt x="1886" y="833"/>
                  </a:lnTo>
                  <a:lnTo>
                    <a:pt x="1886" y="833"/>
                  </a:lnTo>
                  <a:lnTo>
                    <a:pt x="1886" y="833"/>
                  </a:lnTo>
                  <a:lnTo>
                    <a:pt x="1886" y="831"/>
                  </a:lnTo>
                  <a:lnTo>
                    <a:pt x="1888" y="833"/>
                  </a:lnTo>
                  <a:lnTo>
                    <a:pt x="1890" y="835"/>
                  </a:lnTo>
                  <a:lnTo>
                    <a:pt x="1890" y="835"/>
                  </a:lnTo>
                  <a:lnTo>
                    <a:pt x="1893" y="835"/>
                  </a:lnTo>
                  <a:lnTo>
                    <a:pt x="1895" y="835"/>
                  </a:lnTo>
                  <a:lnTo>
                    <a:pt x="1897" y="835"/>
                  </a:lnTo>
                  <a:lnTo>
                    <a:pt x="1897" y="838"/>
                  </a:lnTo>
                  <a:lnTo>
                    <a:pt x="1900" y="838"/>
                  </a:lnTo>
                  <a:lnTo>
                    <a:pt x="1902" y="838"/>
                  </a:lnTo>
                  <a:lnTo>
                    <a:pt x="1902" y="835"/>
                  </a:lnTo>
                  <a:lnTo>
                    <a:pt x="1900" y="835"/>
                  </a:lnTo>
                  <a:lnTo>
                    <a:pt x="1900" y="835"/>
                  </a:lnTo>
                  <a:lnTo>
                    <a:pt x="1897" y="833"/>
                  </a:lnTo>
                  <a:lnTo>
                    <a:pt x="1897" y="833"/>
                  </a:lnTo>
                  <a:lnTo>
                    <a:pt x="1895" y="833"/>
                  </a:lnTo>
                  <a:lnTo>
                    <a:pt x="1895" y="833"/>
                  </a:lnTo>
                  <a:lnTo>
                    <a:pt x="1893" y="831"/>
                  </a:lnTo>
                  <a:lnTo>
                    <a:pt x="1893" y="831"/>
                  </a:lnTo>
                  <a:lnTo>
                    <a:pt x="1893" y="831"/>
                  </a:lnTo>
                  <a:lnTo>
                    <a:pt x="1890" y="828"/>
                  </a:lnTo>
                  <a:lnTo>
                    <a:pt x="1890" y="828"/>
                  </a:lnTo>
                  <a:lnTo>
                    <a:pt x="1890" y="828"/>
                  </a:lnTo>
                  <a:lnTo>
                    <a:pt x="1890" y="828"/>
                  </a:lnTo>
                  <a:lnTo>
                    <a:pt x="1888" y="828"/>
                  </a:lnTo>
                  <a:lnTo>
                    <a:pt x="1888" y="831"/>
                  </a:lnTo>
                  <a:lnTo>
                    <a:pt x="1888" y="831"/>
                  </a:lnTo>
                  <a:lnTo>
                    <a:pt x="1888" y="831"/>
                  </a:lnTo>
                  <a:lnTo>
                    <a:pt x="1888" y="828"/>
                  </a:lnTo>
                  <a:lnTo>
                    <a:pt x="1888" y="828"/>
                  </a:lnTo>
                  <a:lnTo>
                    <a:pt x="1888" y="828"/>
                  </a:lnTo>
                  <a:lnTo>
                    <a:pt x="1888" y="826"/>
                  </a:lnTo>
                  <a:lnTo>
                    <a:pt x="1886" y="826"/>
                  </a:lnTo>
                  <a:lnTo>
                    <a:pt x="1886" y="826"/>
                  </a:lnTo>
                  <a:lnTo>
                    <a:pt x="1886" y="824"/>
                  </a:lnTo>
                  <a:lnTo>
                    <a:pt x="1886" y="824"/>
                  </a:lnTo>
                  <a:lnTo>
                    <a:pt x="1886" y="824"/>
                  </a:lnTo>
                  <a:lnTo>
                    <a:pt x="1886" y="821"/>
                  </a:lnTo>
                  <a:lnTo>
                    <a:pt x="1883" y="819"/>
                  </a:lnTo>
                  <a:lnTo>
                    <a:pt x="1881" y="819"/>
                  </a:lnTo>
                  <a:lnTo>
                    <a:pt x="1881" y="819"/>
                  </a:lnTo>
                  <a:lnTo>
                    <a:pt x="1881" y="819"/>
                  </a:lnTo>
                  <a:lnTo>
                    <a:pt x="1878" y="817"/>
                  </a:lnTo>
                  <a:lnTo>
                    <a:pt x="1878" y="817"/>
                  </a:lnTo>
                  <a:lnTo>
                    <a:pt x="1878" y="817"/>
                  </a:lnTo>
                  <a:lnTo>
                    <a:pt x="1878" y="817"/>
                  </a:lnTo>
                  <a:lnTo>
                    <a:pt x="1876" y="817"/>
                  </a:lnTo>
                  <a:lnTo>
                    <a:pt x="1876" y="814"/>
                  </a:lnTo>
                  <a:lnTo>
                    <a:pt x="1874" y="814"/>
                  </a:lnTo>
                  <a:lnTo>
                    <a:pt x="1874" y="814"/>
                  </a:lnTo>
                  <a:lnTo>
                    <a:pt x="1874" y="814"/>
                  </a:lnTo>
                  <a:lnTo>
                    <a:pt x="1871" y="812"/>
                  </a:lnTo>
                  <a:lnTo>
                    <a:pt x="1869" y="812"/>
                  </a:lnTo>
                  <a:lnTo>
                    <a:pt x="1869" y="812"/>
                  </a:lnTo>
                  <a:lnTo>
                    <a:pt x="1869" y="812"/>
                  </a:lnTo>
                  <a:lnTo>
                    <a:pt x="1869" y="812"/>
                  </a:lnTo>
                  <a:lnTo>
                    <a:pt x="1867" y="812"/>
                  </a:lnTo>
                  <a:lnTo>
                    <a:pt x="1867" y="812"/>
                  </a:lnTo>
                  <a:lnTo>
                    <a:pt x="1867" y="812"/>
                  </a:lnTo>
                  <a:lnTo>
                    <a:pt x="1867" y="812"/>
                  </a:lnTo>
                  <a:lnTo>
                    <a:pt x="1867" y="812"/>
                  </a:lnTo>
                  <a:lnTo>
                    <a:pt x="1867" y="812"/>
                  </a:lnTo>
                  <a:lnTo>
                    <a:pt x="1867" y="812"/>
                  </a:lnTo>
                  <a:lnTo>
                    <a:pt x="1867" y="812"/>
                  </a:lnTo>
                  <a:lnTo>
                    <a:pt x="1864" y="812"/>
                  </a:lnTo>
                  <a:lnTo>
                    <a:pt x="1864" y="812"/>
                  </a:lnTo>
                  <a:lnTo>
                    <a:pt x="1864" y="809"/>
                  </a:lnTo>
                  <a:lnTo>
                    <a:pt x="1864" y="809"/>
                  </a:lnTo>
                  <a:lnTo>
                    <a:pt x="1864" y="812"/>
                  </a:lnTo>
                  <a:lnTo>
                    <a:pt x="1864" y="812"/>
                  </a:lnTo>
                  <a:lnTo>
                    <a:pt x="1864" y="812"/>
                  </a:lnTo>
                  <a:lnTo>
                    <a:pt x="1864" y="812"/>
                  </a:lnTo>
                  <a:lnTo>
                    <a:pt x="1862" y="812"/>
                  </a:lnTo>
                  <a:lnTo>
                    <a:pt x="1862" y="812"/>
                  </a:lnTo>
                  <a:lnTo>
                    <a:pt x="1862" y="812"/>
                  </a:lnTo>
                  <a:lnTo>
                    <a:pt x="1860" y="812"/>
                  </a:lnTo>
                  <a:lnTo>
                    <a:pt x="1860" y="812"/>
                  </a:lnTo>
                  <a:lnTo>
                    <a:pt x="1860" y="812"/>
                  </a:lnTo>
                  <a:lnTo>
                    <a:pt x="1857" y="809"/>
                  </a:lnTo>
                  <a:lnTo>
                    <a:pt x="1857" y="809"/>
                  </a:lnTo>
                  <a:lnTo>
                    <a:pt x="1857" y="809"/>
                  </a:lnTo>
                  <a:lnTo>
                    <a:pt x="1860" y="809"/>
                  </a:lnTo>
                  <a:lnTo>
                    <a:pt x="1860" y="809"/>
                  </a:lnTo>
                  <a:lnTo>
                    <a:pt x="1860" y="807"/>
                  </a:lnTo>
                  <a:lnTo>
                    <a:pt x="1860" y="807"/>
                  </a:lnTo>
                  <a:lnTo>
                    <a:pt x="1860" y="807"/>
                  </a:lnTo>
                  <a:lnTo>
                    <a:pt x="1860" y="805"/>
                  </a:lnTo>
                  <a:lnTo>
                    <a:pt x="1860" y="805"/>
                  </a:lnTo>
                  <a:lnTo>
                    <a:pt x="1860" y="805"/>
                  </a:lnTo>
                  <a:lnTo>
                    <a:pt x="1860" y="805"/>
                  </a:lnTo>
                  <a:lnTo>
                    <a:pt x="1857" y="805"/>
                  </a:lnTo>
                  <a:lnTo>
                    <a:pt x="1857" y="805"/>
                  </a:lnTo>
                  <a:lnTo>
                    <a:pt x="1857" y="805"/>
                  </a:lnTo>
                  <a:lnTo>
                    <a:pt x="1857" y="805"/>
                  </a:lnTo>
                  <a:lnTo>
                    <a:pt x="1857" y="805"/>
                  </a:lnTo>
                  <a:lnTo>
                    <a:pt x="1857" y="805"/>
                  </a:lnTo>
                  <a:lnTo>
                    <a:pt x="1857" y="802"/>
                  </a:lnTo>
                  <a:lnTo>
                    <a:pt x="1857" y="802"/>
                  </a:lnTo>
                  <a:lnTo>
                    <a:pt x="1857" y="802"/>
                  </a:lnTo>
                  <a:lnTo>
                    <a:pt x="1857" y="802"/>
                  </a:lnTo>
                  <a:lnTo>
                    <a:pt x="1857" y="802"/>
                  </a:lnTo>
                  <a:lnTo>
                    <a:pt x="1855" y="802"/>
                  </a:lnTo>
                  <a:lnTo>
                    <a:pt x="1855" y="802"/>
                  </a:lnTo>
                  <a:lnTo>
                    <a:pt x="1855" y="802"/>
                  </a:lnTo>
                  <a:lnTo>
                    <a:pt x="1855" y="802"/>
                  </a:lnTo>
                  <a:lnTo>
                    <a:pt x="1855" y="802"/>
                  </a:lnTo>
                  <a:lnTo>
                    <a:pt x="1855" y="800"/>
                  </a:lnTo>
                  <a:lnTo>
                    <a:pt x="1855" y="800"/>
                  </a:lnTo>
                  <a:lnTo>
                    <a:pt x="1855" y="800"/>
                  </a:lnTo>
                  <a:lnTo>
                    <a:pt x="1852" y="800"/>
                  </a:lnTo>
                  <a:lnTo>
                    <a:pt x="1852" y="800"/>
                  </a:lnTo>
                  <a:lnTo>
                    <a:pt x="1852" y="798"/>
                  </a:lnTo>
                  <a:lnTo>
                    <a:pt x="1852" y="798"/>
                  </a:lnTo>
                  <a:lnTo>
                    <a:pt x="1850" y="798"/>
                  </a:lnTo>
                  <a:lnTo>
                    <a:pt x="1850" y="800"/>
                  </a:lnTo>
                  <a:lnTo>
                    <a:pt x="1848" y="800"/>
                  </a:lnTo>
                  <a:lnTo>
                    <a:pt x="1848" y="802"/>
                  </a:lnTo>
                  <a:lnTo>
                    <a:pt x="1848" y="802"/>
                  </a:lnTo>
                  <a:lnTo>
                    <a:pt x="1848" y="802"/>
                  </a:lnTo>
                  <a:lnTo>
                    <a:pt x="1848" y="802"/>
                  </a:lnTo>
                  <a:lnTo>
                    <a:pt x="1850" y="802"/>
                  </a:lnTo>
                  <a:lnTo>
                    <a:pt x="1848" y="802"/>
                  </a:lnTo>
                  <a:lnTo>
                    <a:pt x="1848" y="802"/>
                  </a:lnTo>
                  <a:lnTo>
                    <a:pt x="1848" y="800"/>
                  </a:lnTo>
                  <a:lnTo>
                    <a:pt x="1848" y="800"/>
                  </a:lnTo>
                  <a:lnTo>
                    <a:pt x="1848" y="800"/>
                  </a:lnTo>
                  <a:lnTo>
                    <a:pt x="1845" y="800"/>
                  </a:lnTo>
                  <a:lnTo>
                    <a:pt x="1843" y="800"/>
                  </a:lnTo>
                  <a:lnTo>
                    <a:pt x="1838" y="800"/>
                  </a:lnTo>
                  <a:lnTo>
                    <a:pt x="1838" y="802"/>
                  </a:lnTo>
                  <a:lnTo>
                    <a:pt x="1838" y="802"/>
                  </a:lnTo>
                  <a:lnTo>
                    <a:pt x="1838" y="802"/>
                  </a:lnTo>
                  <a:lnTo>
                    <a:pt x="1838" y="802"/>
                  </a:lnTo>
                  <a:lnTo>
                    <a:pt x="1841" y="805"/>
                  </a:lnTo>
                  <a:lnTo>
                    <a:pt x="1841" y="805"/>
                  </a:lnTo>
                  <a:lnTo>
                    <a:pt x="1838" y="805"/>
                  </a:lnTo>
                  <a:lnTo>
                    <a:pt x="1838" y="805"/>
                  </a:lnTo>
                  <a:lnTo>
                    <a:pt x="1838" y="807"/>
                  </a:lnTo>
                  <a:lnTo>
                    <a:pt x="1838" y="807"/>
                  </a:lnTo>
                  <a:lnTo>
                    <a:pt x="1838" y="807"/>
                  </a:lnTo>
                  <a:lnTo>
                    <a:pt x="1838" y="807"/>
                  </a:lnTo>
                  <a:lnTo>
                    <a:pt x="1838" y="807"/>
                  </a:lnTo>
                  <a:lnTo>
                    <a:pt x="1841" y="809"/>
                  </a:lnTo>
                  <a:lnTo>
                    <a:pt x="1841" y="809"/>
                  </a:lnTo>
                  <a:lnTo>
                    <a:pt x="1841" y="809"/>
                  </a:lnTo>
                  <a:lnTo>
                    <a:pt x="1841" y="809"/>
                  </a:lnTo>
                  <a:lnTo>
                    <a:pt x="1841" y="809"/>
                  </a:lnTo>
                  <a:lnTo>
                    <a:pt x="1841" y="809"/>
                  </a:lnTo>
                  <a:lnTo>
                    <a:pt x="1841" y="809"/>
                  </a:lnTo>
                  <a:lnTo>
                    <a:pt x="1841" y="809"/>
                  </a:lnTo>
                  <a:lnTo>
                    <a:pt x="1843" y="809"/>
                  </a:lnTo>
                  <a:lnTo>
                    <a:pt x="1843" y="809"/>
                  </a:lnTo>
                  <a:lnTo>
                    <a:pt x="1843" y="809"/>
                  </a:lnTo>
                  <a:lnTo>
                    <a:pt x="1845" y="809"/>
                  </a:lnTo>
                  <a:lnTo>
                    <a:pt x="1845" y="809"/>
                  </a:lnTo>
                  <a:lnTo>
                    <a:pt x="1848" y="809"/>
                  </a:lnTo>
                  <a:lnTo>
                    <a:pt x="1850" y="809"/>
                  </a:lnTo>
                  <a:lnTo>
                    <a:pt x="1850" y="809"/>
                  </a:lnTo>
                  <a:lnTo>
                    <a:pt x="1852" y="809"/>
                  </a:lnTo>
                  <a:lnTo>
                    <a:pt x="1852" y="812"/>
                  </a:lnTo>
                  <a:lnTo>
                    <a:pt x="1852" y="814"/>
                  </a:lnTo>
                  <a:lnTo>
                    <a:pt x="1855" y="814"/>
                  </a:lnTo>
                  <a:lnTo>
                    <a:pt x="1855" y="817"/>
                  </a:lnTo>
                  <a:lnTo>
                    <a:pt x="1855" y="819"/>
                  </a:lnTo>
                  <a:lnTo>
                    <a:pt x="1857" y="819"/>
                  </a:lnTo>
                  <a:lnTo>
                    <a:pt x="1857" y="819"/>
                  </a:lnTo>
                  <a:lnTo>
                    <a:pt x="1857" y="819"/>
                  </a:lnTo>
                  <a:lnTo>
                    <a:pt x="1857" y="821"/>
                  </a:lnTo>
                  <a:lnTo>
                    <a:pt x="1857" y="821"/>
                  </a:lnTo>
                  <a:lnTo>
                    <a:pt x="1857" y="821"/>
                  </a:lnTo>
                  <a:lnTo>
                    <a:pt x="1857" y="821"/>
                  </a:lnTo>
                  <a:lnTo>
                    <a:pt x="1857" y="824"/>
                  </a:lnTo>
                  <a:lnTo>
                    <a:pt x="1857" y="824"/>
                  </a:lnTo>
                  <a:lnTo>
                    <a:pt x="1857" y="824"/>
                  </a:lnTo>
                  <a:lnTo>
                    <a:pt x="1860" y="824"/>
                  </a:lnTo>
                  <a:lnTo>
                    <a:pt x="1860" y="824"/>
                  </a:lnTo>
                  <a:lnTo>
                    <a:pt x="1860" y="824"/>
                  </a:lnTo>
                  <a:lnTo>
                    <a:pt x="1860" y="824"/>
                  </a:lnTo>
                  <a:lnTo>
                    <a:pt x="1860" y="824"/>
                  </a:lnTo>
                  <a:lnTo>
                    <a:pt x="1860" y="824"/>
                  </a:lnTo>
                  <a:lnTo>
                    <a:pt x="1860" y="824"/>
                  </a:lnTo>
                  <a:lnTo>
                    <a:pt x="1862" y="824"/>
                  </a:lnTo>
                  <a:lnTo>
                    <a:pt x="1862" y="824"/>
                  </a:lnTo>
                  <a:lnTo>
                    <a:pt x="1862" y="826"/>
                  </a:lnTo>
                  <a:lnTo>
                    <a:pt x="1862" y="826"/>
                  </a:lnTo>
                  <a:lnTo>
                    <a:pt x="1862" y="826"/>
                  </a:lnTo>
                  <a:lnTo>
                    <a:pt x="1862" y="828"/>
                  </a:lnTo>
                  <a:lnTo>
                    <a:pt x="1862" y="828"/>
                  </a:lnTo>
                  <a:lnTo>
                    <a:pt x="1860" y="831"/>
                  </a:lnTo>
                  <a:lnTo>
                    <a:pt x="1860" y="831"/>
                  </a:lnTo>
                  <a:lnTo>
                    <a:pt x="1860" y="833"/>
                  </a:lnTo>
                  <a:lnTo>
                    <a:pt x="1860" y="833"/>
                  </a:lnTo>
                  <a:lnTo>
                    <a:pt x="1860" y="833"/>
                  </a:lnTo>
                  <a:lnTo>
                    <a:pt x="1857" y="831"/>
                  </a:lnTo>
                  <a:lnTo>
                    <a:pt x="1857" y="833"/>
                  </a:lnTo>
                  <a:lnTo>
                    <a:pt x="1857" y="833"/>
                  </a:lnTo>
                  <a:lnTo>
                    <a:pt x="1857" y="835"/>
                  </a:lnTo>
                  <a:lnTo>
                    <a:pt x="1857" y="835"/>
                  </a:lnTo>
                  <a:lnTo>
                    <a:pt x="1857" y="835"/>
                  </a:lnTo>
                  <a:lnTo>
                    <a:pt x="1857" y="835"/>
                  </a:lnTo>
                  <a:lnTo>
                    <a:pt x="1857" y="835"/>
                  </a:lnTo>
                  <a:lnTo>
                    <a:pt x="1857" y="835"/>
                  </a:lnTo>
                  <a:lnTo>
                    <a:pt x="1857" y="835"/>
                  </a:lnTo>
                  <a:lnTo>
                    <a:pt x="1857" y="835"/>
                  </a:lnTo>
                  <a:lnTo>
                    <a:pt x="1857" y="835"/>
                  </a:lnTo>
                  <a:lnTo>
                    <a:pt x="1857" y="835"/>
                  </a:lnTo>
                  <a:lnTo>
                    <a:pt x="1857" y="838"/>
                  </a:lnTo>
                  <a:lnTo>
                    <a:pt x="1857" y="838"/>
                  </a:lnTo>
                  <a:lnTo>
                    <a:pt x="1857" y="838"/>
                  </a:lnTo>
                  <a:lnTo>
                    <a:pt x="1857" y="838"/>
                  </a:lnTo>
                  <a:lnTo>
                    <a:pt x="1857" y="838"/>
                  </a:lnTo>
                  <a:lnTo>
                    <a:pt x="1857" y="840"/>
                  </a:lnTo>
                  <a:lnTo>
                    <a:pt x="1857" y="840"/>
                  </a:lnTo>
                  <a:lnTo>
                    <a:pt x="1860" y="840"/>
                  </a:lnTo>
                  <a:lnTo>
                    <a:pt x="1862" y="843"/>
                  </a:lnTo>
                  <a:lnTo>
                    <a:pt x="1864" y="840"/>
                  </a:lnTo>
                  <a:lnTo>
                    <a:pt x="1869" y="838"/>
                  </a:lnTo>
                  <a:lnTo>
                    <a:pt x="1869" y="838"/>
                  </a:lnTo>
                  <a:lnTo>
                    <a:pt x="1871" y="835"/>
                  </a:lnTo>
                  <a:lnTo>
                    <a:pt x="1871" y="835"/>
                  </a:lnTo>
                  <a:lnTo>
                    <a:pt x="1871" y="835"/>
                  </a:lnTo>
                  <a:lnTo>
                    <a:pt x="1874" y="835"/>
                  </a:lnTo>
                  <a:lnTo>
                    <a:pt x="1874" y="835"/>
                  </a:lnTo>
                  <a:lnTo>
                    <a:pt x="1874" y="835"/>
                  </a:lnTo>
                  <a:lnTo>
                    <a:pt x="1871" y="835"/>
                  </a:lnTo>
                  <a:lnTo>
                    <a:pt x="1871" y="838"/>
                  </a:lnTo>
                  <a:lnTo>
                    <a:pt x="1871" y="838"/>
                  </a:lnTo>
                  <a:lnTo>
                    <a:pt x="1869" y="838"/>
                  </a:lnTo>
                  <a:lnTo>
                    <a:pt x="1869" y="840"/>
                  </a:lnTo>
                  <a:lnTo>
                    <a:pt x="1869" y="840"/>
                  </a:lnTo>
                  <a:lnTo>
                    <a:pt x="1869" y="840"/>
                  </a:lnTo>
                  <a:lnTo>
                    <a:pt x="1869" y="843"/>
                  </a:lnTo>
                  <a:lnTo>
                    <a:pt x="1869" y="843"/>
                  </a:lnTo>
                  <a:lnTo>
                    <a:pt x="1869" y="845"/>
                  </a:lnTo>
                  <a:lnTo>
                    <a:pt x="1869" y="845"/>
                  </a:lnTo>
                  <a:lnTo>
                    <a:pt x="1869" y="845"/>
                  </a:lnTo>
                  <a:lnTo>
                    <a:pt x="1869" y="847"/>
                  </a:lnTo>
                  <a:lnTo>
                    <a:pt x="1871" y="847"/>
                  </a:lnTo>
                  <a:lnTo>
                    <a:pt x="1874" y="847"/>
                  </a:lnTo>
                  <a:lnTo>
                    <a:pt x="1874" y="847"/>
                  </a:lnTo>
                  <a:lnTo>
                    <a:pt x="1874" y="847"/>
                  </a:lnTo>
                  <a:lnTo>
                    <a:pt x="1874" y="847"/>
                  </a:lnTo>
                  <a:lnTo>
                    <a:pt x="1871" y="847"/>
                  </a:lnTo>
                  <a:lnTo>
                    <a:pt x="1871" y="850"/>
                  </a:lnTo>
                  <a:lnTo>
                    <a:pt x="1871" y="847"/>
                  </a:lnTo>
                  <a:lnTo>
                    <a:pt x="1874" y="847"/>
                  </a:lnTo>
                  <a:lnTo>
                    <a:pt x="1874" y="850"/>
                  </a:lnTo>
                  <a:lnTo>
                    <a:pt x="1874" y="850"/>
                  </a:lnTo>
                  <a:lnTo>
                    <a:pt x="1874" y="850"/>
                  </a:lnTo>
                  <a:lnTo>
                    <a:pt x="1874" y="850"/>
                  </a:lnTo>
                  <a:lnTo>
                    <a:pt x="1876" y="850"/>
                  </a:lnTo>
                  <a:lnTo>
                    <a:pt x="1878" y="850"/>
                  </a:lnTo>
                  <a:lnTo>
                    <a:pt x="1881" y="850"/>
                  </a:lnTo>
                  <a:lnTo>
                    <a:pt x="1878" y="850"/>
                  </a:lnTo>
                  <a:lnTo>
                    <a:pt x="1874" y="852"/>
                  </a:lnTo>
                  <a:lnTo>
                    <a:pt x="1874" y="852"/>
                  </a:lnTo>
                  <a:lnTo>
                    <a:pt x="1874" y="852"/>
                  </a:lnTo>
                  <a:lnTo>
                    <a:pt x="1874" y="852"/>
                  </a:lnTo>
                  <a:lnTo>
                    <a:pt x="1874" y="852"/>
                  </a:lnTo>
                  <a:lnTo>
                    <a:pt x="1871" y="852"/>
                  </a:lnTo>
                  <a:lnTo>
                    <a:pt x="1869" y="852"/>
                  </a:lnTo>
                  <a:lnTo>
                    <a:pt x="1869" y="852"/>
                  </a:lnTo>
                  <a:lnTo>
                    <a:pt x="1869" y="852"/>
                  </a:lnTo>
                  <a:lnTo>
                    <a:pt x="1869" y="852"/>
                  </a:lnTo>
                  <a:lnTo>
                    <a:pt x="1869" y="852"/>
                  </a:lnTo>
                  <a:lnTo>
                    <a:pt x="1869" y="852"/>
                  </a:lnTo>
                  <a:lnTo>
                    <a:pt x="1869" y="852"/>
                  </a:lnTo>
                  <a:lnTo>
                    <a:pt x="1869" y="852"/>
                  </a:lnTo>
                  <a:lnTo>
                    <a:pt x="1869" y="852"/>
                  </a:lnTo>
                  <a:lnTo>
                    <a:pt x="1867" y="854"/>
                  </a:lnTo>
                  <a:lnTo>
                    <a:pt x="1867" y="854"/>
                  </a:lnTo>
                  <a:lnTo>
                    <a:pt x="1867" y="854"/>
                  </a:lnTo>
                  <a:lnTo>
                    <a:pt x="1867" y="854"/>
                  </a:lnTo>
                  <a:lnTo>
                    <a:pt x="1867" y="854"/>
                  </a:lnTo>
                  <a:lnTo>
                    <a:pt x="1867" y="857"/>
                  </a:lnTo>
                  <a:lnTo>
                    <a:pt x="1869" y="857"/>
                  </a:lnTo>
                  <a:lnTo>
                    <a:pt x="1869" y="857"/>
                  </a:lnTo>
                  <a:lnTo>
                    <a:pt x="1869" y="857"/>
                  </a:lnTo>
                  <a:lnTo>
                    <a:pt x="1869" y="857"/>
                  </a:lnTo>
                  <a:lnTo>
                    <a:pt x="1869" y="859"/>
                  </a:lnTo>
                  <a:lnTo>
                    <a:pt x="1869" y="859"/>
                  </a:lnTo>
                  <a:lnTo>
                    <a:pt x="1871" y="859"/>
                  </a:lnTo>
                  <a:lnTo>
                    <a:pt x="1871" y="859"/>
                  </a:lnTo>
                  <a:lnTo>
                    <a:pt x="1871" y="857"/>
                  </a:lnTo>
                  <a:lnTo>
                    <a:pt x="1871" y="857"/>
                  </a:lnTo>
                  <a:lnTo>
                    <a:pt x="1874" y="857"/>
                  </a:lnTo>
                  <a:lnTo>
                    <a:pt x="1874" y="857"/>
                  </a:lnTo>
                  <a:lnTo>
                    <a:pt x="1874" y="857"/>
                  </a:lnTo>
                  <a:lnTo>
                    <a:pt x="1874" y="859"/>
                  </a:lnTo>
                  <a:lnTo>
                    <a:pt x="1874" y="857"/>
                  </a:lnTo>
                  <a:lnTo>
                    <a:pt x="1874" y="857"/>
                  </a:lnTo>
                  <a:lnTo>
                    <a:pt x="1878" y="857"/>
                  </a:lnTo>
                  <a:lnTo>
                    <a:pt x="1878" y="854"/>
                  </a:lnTo>
                  <a:lnTo>
                    <a:pt x="1878" y="854"/>
                  </a:lnTo>
                  <a:lnTo>
                    <a:pt x="1881" y="854"/>
                  </a:lnTo>
                  <a:lnTo>
                    <a:pt x="1881" y="857"/>
                  </a:lnTo>
                  <a:lnTo>
                    <a:pt x="1881" y="857"/>
                  </a:lnTo>
                  <a:lnTo>
                    <a:pt x="1878" y="859"/>
                  </a:lnTo>
                  <a:lnTo>
                    <a:pt x="1876" y="859"/>
                  </a:lnTo>
                  <a:lnTo>
                    <a:pt x="1876" y="859"/>
                  </a:lnTo>
                  <a:lnTo>
                    <a:pt x="1876" y="861"/>
                  </a:lnTo>
                  <a:lnTo>
                    <a:pt x="1881" y="859"/>
                  </a:lnTo>
                  <a:lnTo>
                    <a:pt x="1881" y="859"/>
                  </a:lnTo>
                  <a:lnTo>
                    <a:pt x="1881" y="859"/>
                  </a:lnTo>
                  <a:lnTo>
                    <a:pt x="1883" y="857"/>
                  </a:lnTo>
                  <a:lnTo>
                    <a:pt x="1883" y="857"/>
                  </a:lnTo>
                  <a:lnTo>
                    <a:pt x="1883" y="857"/>
                  </a:lnTo>
                  <a:lnTo>
                    <a:pt x="1883" y="857"/>
                  </a:lnTo>
                  <a:lnTo>
                    <a:pt x="1883" y="854"/>
                  </a:lnTo>
                  <a:lnTo>
                    <a:pt x="1883" y="854"/>
                  </a:lnTo>
                  <a:lnTo>
                    <a:pt x="1883" y="854"/>
                  </a:lnTo>
                  <a:lnTo>
                    <a:pt x="1883" y="854"/>
                  </a:lnTo>
                  <a:lnTo>
                    <a:pt x="1883" y="857"/>
                  </a:lnTo>
                  <a:lnTo>
                    <a:pt x="1883" y="857"/>
                  </a:lnTo>
                  <a:lnTo>
                    <a:pt x="1886" y="859"/>
                  </a:lnTo>
                  <a:lnTo>
                    <a:pt x="1886" y="859"/>
                  </a:lnTo>
                  <a:lnTo>
                    <a:pt x="1886" y="859"/>
                  </a:lnTo>
                  <a:lnTo>
                    <a:pt x="1888" y="859"/>
                  </a:lnTo>
                  <a:lnTo>
                    <a:pt x="1888" y="861"/>
                  </a:lnTo>
                  <a:lnTo>
                    <a:pt x="1890" y="861"/>
                  </a:lnTo>
                  <a:lnTo>
                    <a:pt x="1890" y="859"/>
                  </a:lnTo>
                  <a:lnTo>
                    <a:pt x="1893" y="859"/>
                  </a:lnTo>
                  <a:lnTo>
                    <a:pt x="1890" y="859"/>
                  </a:lnTo>
                  <a:lnTo>
                    <a:pt x="1890" y="857"/>
                  </a:lnTo>
                  <a:lnTo>
                    <a:pt x="1890" y="857"/>
                  </a:lnTo>
                  <a:lnTo>
                    <a:pt x="1890" y="857"/>
                  </a:lnTo>
                  <a:lnTo>
                    <a:pt x="1890" y="857"/>
                  </a:lnTo>
                  <a:lnTo>
                    <a:pt x="1888" y="854"/>
                  </a:lnTo>
                  <a:lnTo>
                    <a:pt x="1888" y="854"/>
                  </a:lnTo>
                  <a:lnTo>
                    <a:pt x="1890" y="854"/>
                  </a:lnTo>
                  <a:lnTo>
                    <a:pt x="1890" y="854"/>
                  </a:lnTo>
                  <a:lnTo>
                    <a:pt x="1890" y="857"/>
                  </a:lnTo>
                  <a:lnTo>
                    <a:pt x="1893" y="857"/>
                  </a:lnTo>
                  <a:lnTo>
                    <a:pt x="1893" y="857"/>
                  </a:lnTo>
                  <a:lnTo>
                    <a:pt x="1893" y="859"/>
                  </a:lnTo>
                  <a:lnTo>
                    <a:pt x="1893" y="859"/>
                  </a:lnTo>
                  <a:lnTo>
                    <a:pt x="1893" y="861"/>
                  </a:lnTo>
                  <a:lnTo>
                    <a:pt x="1893" y="864"/>
                  </a:lnTo>
                  <a:lnTo>
                    <a:pt x="1893" y="864"/>
                  </a:lnTo>
                  <a:lnTo>
                    <a:pt x="1893" y="864"/>
                  </a:lnTo>
                  <a:lnTo>
                    <a:pt x="1893" y="861"/>
                  </a:lnTo>
                  <a:lnTo>
                    <a:pt x="1895" y="861"/>
                  </a:lnTo>
                  <a:lnTo>
                    <a:pt x="1895" y="861"/>
                  </a:lnTo>
                  <a:lnTo>
                    <a:pt x="1895" y="861"/>
                  </a:lnTo>
                  <a:lnTo>
                    <a:pt x="1895" y="861"/>
                  </a:lnTo>
                  <a:lnTo>
                    <a:pt x="1895" y="861"/>
                  </a:lnTo>
                  <a:lnTo>
                    <a:pt x="1895" y="864"/>
                  </a:lnTo>
                  <a:lnTo>
                    <a:pt x="1897" y="864"/>
                  </a:lnTo>
                  <a:lnTo>
                    <a:pt x="1897" y="864"/>
                  </a:lnTo>
                  <a:lnTo>
                    <a:pt x="1897" y="864"/>
                  </a:lnTo>
                  <a:lnTo>
                    <a:pt x="1897" y="864"/>
                  </a:lnTo>
                  <a:lnTo>
                    <a:pt x="1897" y="864"/>
                  </a:lnTo>
                  <a:lnTo>
                    <a:pt x="1895" y="864"/>
                  </a:lnTo>
                  <a:lnTo>
                    <a:pt x="1895" y="866"/>
                  </a:lnTo>
                  <a:lnTo>
                    <a:pt x="1895" y="866"/>
                  </a:lnTo>
                  <a:lnTo>
                    <a:pt x="1895" y="866"/>
                  </a:lnTo>
                  <a:lnTo>
                    <a:pt x="1897" y="866"/>
                  </a:lnTo>
                  <a:lnTo>
                    <a:pt x="1897" y="866"/>
                  </a:lnTo>
                  <a:lnTo>
                    <a:pt x="1897" y="866"/>
                  </a:lnTo>
                  <a:lnTo>
                    <a:pt x="1897" y="866"/>
                  </a:lnTo>
                  <a:lnTo>
                    <a:pt x="1897" y="869"/>
                  </a:lnTo>
                  <a:lnTo>
                    <a:pt x="1897" y="869"/>
                  </a:lnTo>
                  <a:lnTo>
                    <a:pt x="1897" y="869"/>
                  </a:lnTo>
                  <a:lnTo>
                    <a:pt x="1895" y="869"/>
                  </a:lnTo>
                  <a:lnTo>
                    <a:pt x="1895" y="869"/>
                  </a:lnTo>
                  <a:lnTo>
                    <a:pt x="1895" y="869"/>
                  </a:lnTo>
                  <a:lnTo>
                    <a:pt x="1895" y="869"/>
                  </a:lnTo>
                  <a:lnTo>
                    <a:pt x="1897" y="871"/>
                  </a:lnTo>
                  <a:lnTo>
                    <a:pt x="1897" y="871"/>
                  </a:lnTo>
                  <a:lnTo>
                    <a:pt x="1900" y="871"/>
                  </a:lnTo>
                  <a:lnTo>
                    <a:pt x="1900" y="869"/>
                  </a:lnTo>
                  <a:lnTo>
                    <a:pt x="1900" y="866"/>
                  </a:lnTo>
                  <a:lnTo>
                    <a:pt x="1900" y="866"/>
                  </a:lnTo>
                  <a:lnTo>
                    <a:pt x="1900" y="869"/>
                  </a:lnTo>
                  <a:lnTo>
                    <a:pt x="1900" y="869"/>
                  </a:lnTo>
                  <a:lnTo>
                    <a:pt x="1900" y="869"/>
                  </a:lnTo>
                  <a:lnTo>
                    <a:pt x="1900" y="871"/>
                  </a:lnTo>
                  <a:lnTo>
                    <a:pt x="1900" y="871"/>
                  </a:lnTo>
                  <a:lnTo>
                    <a:pt x="1900" y="871"/>
                  </a:lnTo>
                  <a:lnTo>
                    <a:pt x="1900" y="871"/>
                  </a:lnTo>
                  <a:lnTo>
                    <a:pt x="1900" y="871"/>
                  </a:lnTo>
                  <a:lnTo>
                    <a:pt x="1900" y="871"/>
                  </a:lnTo>
                  <a:lnTo>
                    <a:pt x="1900" y="871"/>
                  </a:lnTo>
                  <a:lnTo>
                    <a:pt x="1902" y="871"/>
                  </a:lnTo>
                  <a:lnTo>
                    <a:pt x="1902" y="871"/>
                  </a:lnTo>
                  <a:lnTo>
                    <a:pt x="1902" y="871"/>
                  </a:lnTo>
                  <a:lnTo>
                    <a:pt x="1902" y="871"/>
                  </a:lnTo>
                  <a:lnTo>
                    <a:pt x="1902" y="869"/>
                  </a:lnTo>
                  <a:lnTo>
                    <a:pt x="1902" y="869"/>
                  </a:lnTo>
                  <a:lnTo>
                    <a:pt x="1902" y="869"/>
                  </a:lnTo>
                  <a:lnTo>
                    <a:pt x="1902" y="869"/>
                  </a:lnTo>
                  <a:lnTo>
                    <a:pt x="1902" y="866"/>
                  </a:lnTo>
                  <a:lnTo>
                    <a:pt x="1902" y="864"/>
                  </a:lnTo>
                  <a:lnTo>
                    <a:pt x="1902" y="864"/>
                  </a:lnTo>
                  <a:lnTo>
                    <a:pt x="1902" y="866"/>
                  </a:lnTo>
                  <a:lnTo>
                    <a:pt x="1902" y="866"/>
                  </a:lnTo>
                  <a:lnTo>
                    <a:pt x="1902" y="866"/>
                  </a:lnTo>
                  <a:lnTo>
                    <a:pt x="1902" y="869"/>
                  </a:lnTo>
                  <a:lnTo>
                    <a:pt x="1905" y="869"/>
                  </a:lnTo>
                  <a:lnTo>
                    <a:pt x="1905" y="869"/>
                  </a:lnTo>
                  <a:lnTo>
                    <a:pt x="1905" y="869"/>
                  </a:lnTo>
                  <a:lnTo>
                    <a:pt x="1905" y="869"/>
                  </a:lnTo>
                  <a:lnTo>
                    <a:pt x="1902" y="869"/>
                  </a:lnTo>
                  <a:lnTo>
                    <a:pt x="1905" y="869"/>
                  </a:lnTo>
                  <a:lnTo>
                    <a:pt x="1905" y="871"/>
                  </a:lnTo>
                  <a:lnTo>
                    <a:pt x="1905" y="871"/>
                  </a:lnTo>
                  <a:lnTo>
                    <a:pt x="1905" y="871"/>
                  </a:lnTo>
                  <a:lnTo>
                    <a:pt x="1905" y="871"/>
                  </a:lnTo>
                  <a:lnTo>
                    <a:pt x="1905" y="871"/>
                  </a:lnTo>
                  <a:lnTo>
                    <a:pt x="1905" y="871"/>
                  </a:lnTo>
                  <a:lnTo>
                    <a:pt x="1905" y="871"/>
                  </a:lnTo>
                  <a:lnTo>
                    <a:pt x="1907" y="871"/>
                  </a:lnTo>
                  <a:lnTo>
                    <a:pt x="1907" y="871"/>
                  </a:lnTo>
                  <a:lnTo>
                    <a:pt x="1907" y="871"/>
                  </a:lnTo>
                  <a:lnTo>
                    <a:pt x="1909" y="871"/>
                  </a:lnTo>
                  <a:lnTo>
                    <a:pt x="1907" y="871"/>
                  </a:lnTo>
                  <a:lnTo>
                    <a:pt x="1907" y="873"/>
                  </a:lnTo>
                  <a:lnTo>
                    <a:pt x="1907" y="873"/>
                  </a:lnTo>
                  <a:lnTo>
                    <a:pt x="1907" y="873"/>
                  </a:lnTo>
                  <a:lnTo>
                    <a:pt x="1909" y="873"/>
                  </a:lnTo>
                  <a:lnTo>
                    <a:pt x="1909" y="873"/>
                  </a:lnTo>
                  <a:lnTo>
                    <a:pt x="1909" y="873"/>
                  </a:lnTo>
                  <a:lnTo>
                    <a:pt x="1907" y="876"/>
                  </a:lnTo>
                  <a:lnTo>
                    <a:pt x="1907" y="876"/>
                  </a:lnTo>
                  <a:lnTo>
                    <a:pt x="1907" y="876"/>
                  </a:lnTo>
                  <a:lnTo>
                    <a:pt x="1909" y="876"/>
                  </a:lnTo>
                  <a:lnTo>
                    <a:pt x="1909" y="876"/>
                  </a:lnTo>
                  <a:lnTo>
                    <a:pt x="1909" y="876"/>
                  </a:lnTo>
                  <a:lnTo>
                    <a:pt x="1909" y="876"/>
                  </a:lnTo>
                  <a:lnTo>
                    <a:pt x="1909" y="876"/>
                  </a:lnTo>
                  <a:lnTo>
                    <a:pt x="1909" y="873"/>
                  </a:lnTo>
                  <a:lnTo>
                    <a:pt x="1912" y="873"/>
                  </a:lnTo>
                  <a:lnTo>
                    <a:pt x="1912" y="873"/>
                  </a:lnTo>
                  <a:lnTo>
                    <a:pt x="1912" y="876"/>
                  </a:lnTo>
                  <a:lnTo>
                    <a:pt x="1912" y="876"/>
                  </a:lnTo>
                  <a:lnTo>
                    <a:pt x="1912" y="876"/>
                  </a:lnTo>
                  <a:lnTo>
                    <a:pt x="1909" y="876"/>
                  </a:lnTo>
                  <a:lnTo>
                    <a:pt x="1909" y="878"/>
                  </a:lnTo>
                  <a:lnTo>
                    <a:pt x="1909" y="878"/>
                  </a:lnTo>
                  <a:lnTo>
                    <a:pt x="1909" y="878"/>
                  </a:lnTo>
                  <a:lnTo>
                    <a:pt x="1912" y="880"/>
                  </a:lnTo>
                  <a:lnTo>
                    <a:pt x="1912" y="880"/>
                  </a:lnTo>
                  <a:lnTo>
                    <a:pt x="1912" y="878"/>
                  </a:lnTo>
                  <a:lnTo>
                    <a:pt x="1914" y="878"/>
                  </a:lnTo>
                  <a:lnTo>
                    <a:pt x="1916" y="880"/>
                  </a:lnTo>
                  <a:lnTo>
                    <a:pt x="1916" y="880"/>
                  </a:lnTo>
                  <a:lnTo>
                    <a:pt x="1916" y="878"/>
                  </a:lnTo>
                  <a:lnTo>
                    <a:pt x="1916" y="878"/>
                  </a:lnTo>
                  <a:lnTo>
                    <a:pt x="1916" y="878"/>
                  </a:lnTo>
                  <a:lnTo>
                    <a:pt x="1919" y="878"/>
                  </a:lnTo>
                  <a:lnTo>
                    <a:pt x="1919" y="878"/>
                  </a:lnTo>
                  <a:lnTo>
                    <a:pt x="1921" y="878"/>
                  </a:lnTo>
                  <a:lnTo>
                    <a:pt x="1921" y="878"/>
                  </a:lnTo>
                  <a:lnTo>
                    <a:pt x="1921" y="878"/>
                  </a:lnTo>
                  <a:close/>
                  <a:moveTo>
                    <a:pt x="1883" y="861"/>
                  </a:moveTo>
                  <a:lnTo>
                    <a:pt x="1883" y="861"/>
                  </a:lnTo>
                  <a:lnTo>
                    <a:pt x="1883" y="861"/>
                  </a:lnTo>
                  <a:lnTo>
                    <a:pt x="1883" y="861"/>
                  </a:lnTo>
                  <a:lnTo>
                    <a:pt x="1883" y="864"/>
                  </a:lnTo>
                  <a:lnTo>
                    <a:pt x="1883" y="864"/>
                  </a:lnTo>
                  <a:lnTo>
                    <a:pt x="1886" y="864"/>
                  </a:lnTo>
                  <a:lnTo>
                    <a:pt x="1886" y="866"/>
                  </a:lnTo>
                  <a:lnTo>
                    <a:pt x="1886" y="864"/>
                  </a:lnTo>
                  <a:lnTo>
                    <a:pt x="1886" y="866"/>
                  </a:lnTo>
                  <a:lnTo>
                    <a:pt x="1888" y="866"/>
                  </a:lnTo>
                  <a:lnTo>
                    <a:pt x="1888" y="866"/>
                  </a:lnTo>
                  <a:lnTo>
                    <a:pt x="1886" y="866"/>
                  </a:lnTo>
                  <a:lnTo>
                    <a:pt x="1886" y="866"/>
                  </a:lnTo>
                  <a:lnTo>
                    <a:pt x="1886" y="866"/>
                  </a:lnTo>
                  <a:lnTo>
                    <a:pt x="1886" y="869"/>
                  </a:lnTo>
                  <a:lnTo>
                    <a:pt x="1886" y="869"/>
                  </a:lnTo>
                  <a:lnTo>
                    <a:pt x="1886" y="869"/>
                  </a:lnTo>
                  <a:lnTo>
                    <a:pt x="1888" y="869"/>
                  </a:lnTo>
                  <a:lnTo>
                    <a:pt x="1888" y="869"/>
                  </a:lnTo>
                  <a:lnTo>
                    <a:pt x="1888" y="869"/>
                  </a:lnTo>
                  <a:lnTo>
                    <a:pt x="1890" y="869"/>
                  </a:lnTo>
                  <a:lnTo>
                    <a:pt x="1890" y="869"/>
                  </a:lnTo>
                  <a:lnTo>
                    <a:pt x="1890" y="871"/>
                  </a:lnTo>
                  <a:lnTo>
                    <a:pt x="1893" y="866"/>
                  </a:lnTo>
                  <a:lnTo>
                    <a:pt x="1893" y="866"/>
                  </a:lnTo>
                  <a:lnTo>
                    <a:pt x="1888" y="861"/>
                  </a:lnTo>
                  <a:lnTo>
                    <a:pt x="1888" y="861"/>
                  </a:lnTo>
                  <a:lnTo>
                    <a:pt x="1886" y="859"/>
                  </a:lnTo>
                  <a:lnTo>
                    <a:pt x="1886" y="859"/>
                  </a:lnTo>
                  <a:lnTo>
                    <a:pt x="1883" y="859"/>
                  </a:lnTo>
                  <a:lnTo>
                    <a:pt x="1883" y="859"/>
                  </a:lnTo>
                  <a:lnTo>
                    <a:pt x="1883" y="861"/>
                  </a:lnTo>
                  <a:lnTo>
                    <a:pt x="1883" y="861"/>
                  </a:lnTo>
                  <a:lnTo>
                    <a:pt x="1883" y="861"/>
                  </a:lnTo>
                  <a:lnTo>
                    <a:pt x="1883" y="861"/>
                  </a:lnTo>
                  <a:close/>
                  <a:moveTo>
                    <a:pt x="1897" y="885"/>
                  </a:moveTo>
                  <a:lnTo>
                    <a:pt x="1897" y="885"/>
                  </a:lnTo>
                  <a:lnTo>
                    <a:pt x="1895" y="885"/>
                  </a:lnTo>
                  <a:lnTo>
                    <a:pt x="1895" y="885"/>
                  </a:lnTo>
                  <a:lnTo>
                    <a:pt x="1895" y="885"/>
                  </a:lnTo>
                  <a:lnTo>
                    <a:pt x="1895" y="883"/>
                  </a:lnTo>
                  <a:lnTo>
                    <a:pt x="1895" y="883"/>
                  </a:lnTo>
                  <a:lnTo>
                    <a:pt x="1895" y="883"/>
                  </a:lnTo>
                  <a:lnTo>
                    <a:pt x="1895" y="883"/>
                  </a:lnTo>
                  <a:lnTo>
                    <a:pt x="1895" y="880"/>
                  </a:lnTo>
                  <a:lnTo>
                    <a:pt x="1893" y="880"/>
                  </a:lnTo>
                  <a:lnTo>
                    <a:pt x="1893" y="880"/>
                  </a:lnTo>
                  <a:lnTo>
                    <a:pt x="1893" y="880"/>
                  </a:lnTo>
                  <a:lnTo>
                    <a:pt x="1893" y="880"/>
                  </a:lnTo>
                  <a:lnTo>
                    <a:pt x="1893" y="880"/>
                  </a:lnTo>
                  <a:lnTo>
                    <a:pt x="1890" y="880"/>
                  </a:lnTo>
                  <a:lnTo>
                    <a:pt x="1890" y="880"/>
                  </a:lnTo>
                  <a:lnTo>
                    <a:pt x="1890" y="878"/>
                  </a:lnTo>
                  <a:lnTo>
                    <a:pt x="1890" y="878"/>
                  </a:lnTo>
                  <a:lnTo>
                    <a:pt x="1890" y="878"/>
                  </a:lnTo>
                  <a:lnTo>
                    <a:pt x="1890" y="878"/>
                  </a:lnTo>
                  <a:lnTo>
                    <a:pt x="1890" y="878"/>
                  </a:lnTo>
                  <a:lnTo>
                    <a:pt x="1888" y="876"/>
                  </a:lnTo>
                  <a:lnTo>
                    <a:pt x="1888" y="876"/>
                  </a:lnTo>
                  <a:lnTo>
                    <a:pt x="1888" y="876"/>
                  </a:lnTo>
                  <a:lnTo>
                    <a:pt x="1888" y="876"/>
                  </a:lnTo>
                  <a:lnTo>
                    <a:pt x="1886" y="876"/>
                  </a:lnTo>
                  <a:lnTo>
                    <a:pt x="1886" y="876"/>
                  </a:lnTo>
                  <a:lnTo>
                    <a:pt x="1886" y="876"/>
                  </a:lnTo>
                  <a:lnTo>
                    <a:pt x="1886" y="873"/>
                  </a:lnTo>
                  <a:lnTo>
                    <a:pt x="1886" y="873"/>
                  </a:lnTo>
                  <a:lnTo>
                    <a:pt x="1886" y="876"/>
                  </a:lnTo>
                  <a:lnTo>
                    <a:pt x="1886" y="876"/>
                  </a:lnTo>
                  <a:lnTo>
                    <a:pt x="1886" y="873"/>
                  </a:lnTo>
                  <a:lnTo>
                    <a:pt x="1883" y="871"/>
                  </a:lnTo>
                  <a:lnTo>
                    <a:pt x="1883" y="871"/>
                  </a:lnTo>
                  <a:lnTo>
                    <a:pt x="1881" y="871"/>
                  </a:lnTo>
                  <a:lnTo>
                    <a:pt x="1881" y="871"/>
                  </a:lnTo>
                  <a:lnTo>
                    <a:pt x="1881" y="871"/>
                  </a:lnTo>
                  <a:lnTo>
                    <a:pt x="1878" y="871"/>
                  </a:lnTo>
                  <a:lnTo>
                    <a:pt x="1881" y="871"/>
                  </a:lnTo>
                  <a:lnTo>
                    <a:pt x="1881" y="869"/>
                  </a:lnTo>
                  <a:lnTo>
                    <a:pt x="1881" y="869"/>
                  </a:lnTo>
                  <a:lnTo>
                    <a:pt x="1878" y="869"/>
                  </a:lnTo>
                  <a:lnTo>
                    <a:pt x="1878" y="866"/>
                  </a:lnTo>
                  <a:lnTo>
                    <a:pt x="1878" y="866"/>
                  </a:lnTo>
                  <a:lnTo>
                    <a:pt x="1881" y="869"/>
                  </a:lnTo>
                  <a:lnTo>
                    <a:pt x="1883" y="869"/>
                  </a:lnTo>
                  <a:lnTo>
                    <a:pt x="1881" y="866"/>
                  </a:lnTo>
                  <a:lnTo>
                    <a:pt x="1881" y="866"/>
                  </a:lnTo>
                  <a:lnTo>
                    <a:pt x="1881" y="866"/>
                  </a:lnTo>
                  <a:lnTo>
                    <a:pt x="1881" y="866"/>
                  </a:lnTo>
                  <a:lnTo>
                    <a:pt x="1878" y="864"/>
                  </a:lnTo>
                  <a:lnTo>
                    <a:pt x="1878" y="864"/>
                  </a:lnTo>
                  <a:lnTo>
                    <a:pt x="1876" y="864"/>
                  </a:lnTo>
                  <a:lnTo>
                    <a:pt x="1876" y="861"/>
                  </a:lnTo>
                  <a:lnTo>
                    <a:pt x="1876" y="861"/>
                  </a:lnTo>
                  <a:lnTo>
                    <a:pt x="1876" y="861"/>
                  </a:lnTo>
                  <a:lnTo>
                    <a:pt x="1874" y="861"/>
                  </a:lnTo>
                  <a:lnTo>
                    <a:pt x="1874" y="861"/>
                  </a:lnTo>
                  <a:lnTo>
                    <a:pt x="1874" y="859"/>
                  </a:lnTo>
                  <a:lnTo>
                    <a:pt x="1874" y="859"/>
                  </a:lnTo>
                  <a:lnTo>
                    <a:pt x="1874" y="859"/>
                  </a:lnTo>
                  <a:lnTo>
                    <a:pt x="1874" y="859"/>
                  </a:lnTo>
                  <a:lnTo>
                    <a:pt x="1871" y="859"/>
                  </a:lnTo>
                  <a:lnTo>
                    <a:pt x="1871" y="861"/>
                  </a:lnTo>
                  <a:lnTo>
                    <a:pt x="1871" y="861"/>
                  </a:lnTo>
                  <a:lnTo>
                    <a:pt x="1871" y="861"/>
                  </a:lnTo>
                  <a:lnTo>
                    <a:pt x="1874" y="864"/>
                  </a:lnTo>
                  <a:lnTo>
                    <a:pt x="1871" y="864"/>
                  </a:lnTo>
                  <a:lnTo>
                    <a:pt x="1871" y="864"/>
                  </a:lnTo>
                  <a:lnTo>
                    <a:pt x="1871" y="864"/>
                  </a:lnTo>
                  <a:lnTo>
                    <a:pt x="1874" y="864"/>
                  </a:lnTo>
                  <a:lnTo>
                    <a:pt x="1874" y="864"/>
                  </a:lnTo>
                  <a:lnTo>
                    <a:pt x="1874" y="866"/>
                  </a:lnTo>
                  <a:lnTo>
                    <a:pt x="1874" y="866"/>
                  </a:lnTo>
                  <a:lnTo>
                    <a:pt x="1871" y="866"/>
                  </a:lnTo>
                  <a:lnTo>
                    <a:pt x="1871" y="866"/>
                  </a:lnTo>
                  <a:lnTo>
                    <a:pt x="1874" y="866"/>
                  </a:lnTo>
                  <a:lnTo>
                    <a:pt x="1874" y="866"/>
                  </a:lnTo>
                  <a:lnTo>
                    <a:pt x="1874" y="866"/>
                  </a:lnTo>
                  <a:lnTo>
                    <a:pt x="1876" y="866"/>
                  </a:lnTo>
                  <a:lnTo>
                    <a:pt x="1876" y="869"/>
                  </a:lnTo>
                  <a:lnTo>
                    <a:pt x="1874" y="869"/>
                  </a:lnTo>
                  <a:lnTo>
                    <a:pt x="1874" y="869"/>
                  </a:lnTo>
                  <a:lnTo>
                    <a:pt x="1874" y="869"/>
                  </a:lnTo>
                  <a:lnTo>
                    <a:pt x="1874" y="871"/>
                  </a:lnTo>
                  <a:lnTo>
                    <a:pt x="1874" y="871"/>
                  </a:lnTo>
                  <a:lnTo>
                    <a:pt x="1874" y="871"/>
                  </a:lnTo>
                  <a:lnTo>
                    <a:pt x="1876" y="873"/>
                  </a:lnTo>
                  <a:lnTo>
                    <a:pt x="1878" y="873"/>
                  </a:lnTo>
                  <a:lnTo>
                    <a:pt x="1876" y="876"/>
                  </a:lnTo>
                  <a:lnTo>
                    <a:pt x="1878" y="876"/>
                  </a:lnTo>
                  <a:lnTo>
                    <a:pt x="1878" y="876"/>
                  </a:lnTo>
                  <a:lnTo>
                    <a:pt x="1878" y="876"/>
                  </a:lnTo>
                  <a:lnTo>
                    <a:pt x="1878" y="876"/>
                  </a:lnTo>
                  <a:lnTo>
                    <a:pt x="1878" y="878"/>
                  </a:lnTo>
                  <a:lnTo>
                    <a:pt x="1878" y="878"/>
                  </a:lnTo>
                  <a:lnTo>
                    <a:pt x="1878" y="876"/>
                  </a:lnTo>
                  <a:lnTo>
                    <a:pt x="1881" y="876"/>
                  </a:lnTo>
                  <a:lnTo>
                    <a:pt x="1881" y="876"/>
                  </a:lnTo>
                  <a:lnTo>
                    <a:pt x="1881" y="876"/>
                  </a:lnTo>
                  <a:lnTo>
                    <a:pt x="1881" y="876"/>
                  </a:lnTo>
                  <a:lnTo>
                    <a:pt x="1881" y="878"/>
                  </a:lnTo>
                  <a:lnTo>
                    <a:pt x="1881" y="878"/>
                  </a:lnTo>
                  <a:lnTo>
                    <a:pt x="1881" y="878"/>
                  </a:lnTo>
                  <a:lnTo>
                    <a:pt x="1881" y="878"/>
                  </a:lnTo>
                  <a:lnTo>
                    <a:pt x="1881" y="878"/>
                  </a:lnTo>
                  <a:lnTo>
                    <a:pt x="1883" y="878"/>
                  </a:lnTo>
                  <a:lnTo>
                    <a:pt x="1883" y="878"/>
                  </a:lnTo>
                  <a:lnTo>
                    <a:pt x="1883" y="878"/>
                  </a:lnTo>
                  <a:lnTo>
                    <a:pt x="1883" y="880"/>
                  </a:lnTo>
                  <a:lnTo>
                    <a:pt x="1883" y="880"/>
                  </a:lnTo>
                  <a:lnTo>
                    <a:pt x="1883" y="880"/>
                  </a:lnTo>
                  <a:lnTo>
                    <a:pt x="1886" y="880"/>
                  </a:lnTo>
                  <a:lnTo>
                    <a:pt x="1886" y="883"/>
                  </a:lnTo>
                  <a:lnTo>
                    <a:pt x="1888" y="880"/>
                  </a:lnTo>
                  <a:lnTo>
                    <a:pt x="1888" y="880"/>
                  </a:lnTo>
                  <a:lnTo>
                    <a:pt x="1888" y="880"/>
                  </a:lnTo>
                  <a:lnTo>
                    <a:pt x="1888" y="880"/>
                  </a:lnTo>
                  <a:lnTo>
                    <a:pt x="1888" y="883"/>
                  </a:lnTo>
                  <a:lnTo>
                    <a:pt x="1888" y="883"/>
                  </a:lnTo>
                  <a:lnTo>
                    <a:pt x="1888" y="883"/>
                  </a:lnTo>
                  <a:lnTo>
                    <a:pt x="1888" y="883"/>
                  </a:lnTo>
                  <a:lnTo>
                    <a:pt x="1893" y="885"/>
                  </a:lnTo>
                  <a:lnTo>
                    <a:pt x="1893" y="885"/>
                  </a:lnTo>
                  <a:lnTo>
                    <a:pt x="1890" y="885"/>
                  </a:lnTo>
                  <a:lnTo>
                    <a:pt x="1890" y="885"/>
                  </a:lnTo>
                  <a:lnTo>
                    <a:pt x="1893" y="888"/>
                  </a:lnTo>
                  <a:lnTo>
                    <a:pt x="1893" y="888"/>
                  </a:lnTo>
                  <a:lnTo>
                    <a:pt x="1893" y="888"/>
                  </a:lnTo>
                  <a:lnTo>
                    <a:pt x="1895" y="888"/>
                  </a:lnTo>
                  <a:lnTo>
                    <a:pt x="1895" y="888"/>
                  </a:lnTo>
                  <a:lnTo>
                    <a:pt x="1895" y="888"/>
                  </a:lnTo>
                  <a:lnTo>
                    <a:pt x="1897" y="888"/>
                  </a:lnTo>
                  <a:lnTo>
                    <a:pt x="1897" y="888"/>
                  </a:lnTo>
                  <a:lnTo>
                    <a:pt x="1900" y="888"/>
                  </a:lnTo>
                  <a:lnTo>
                    <a:pt x="1897" y="885"/>
                  </a:lnTo>
                  <a:lnTo>
                    <a:pt x="1897" y="885"/>
                  </a:lnTo>
                  <a:close/>
                  <a:moveTo>
                    <a:pt x="1862" y="850"/>
                  </a:moveTo>
                  <a:lnTo>
                    <a:pt x="1862" y="850"/>
                  </a:lnTo>
                  <a:lnTo>
                    <a:pt x="1864" y="847"/>
                  </a:lnTo>
                  <a:lnTo>
                    <a:pt x="1864" y="847"/>
                  </a:lnTo>
                  <a:lnTo>
                    <a:pt x="1864" y="847"/>
                  </a:lnTo>
                  <a:lnTo>
                    <a:pt x="1864" y="847"/>
                  </a:lnTo>
                  <a:lnTo>
                    <a:pt x="1864" y="845"/>
                  </a:lnTo>
                  <a:lnTo>
                    <a:pt x="1864" y="845"/>
                  </a:lnTo>
                  <a:lnTo>
                    <a:pt x="1862" y="845"/>
                  </a:lnTo>
                  <a:lnTo>
                    <a:pt x="1862" y="845"/>
                  </a:lnTo>
                  <a:lnTo>
                    <a:pt x="1862" y="845"/>
                  </a:lnTo>
                  <a:lnTo>
                    <a:pt x="1860" y="845"/>
                  </a:lnTo>
                  <a:lnTo>
                    <a:pt x="1857" y="845"/>
                  </a:lnTo>
                  <a:lnTo>
                    <a:pt x="1857" y="845"/>
                  </a:lnTo>
                  <a:lnTo>
                    <a:pt x="1857" y="847"/>
                  </a:lnTo>
                  <a:lnTo>
                    <a:pt x="1860" y="847"/>
                  </a:lnTo>
                  <a:lnTo>
                    <a:pt x="1860" y="847"/>
                  </a:lnTo>
                  <a:lnTo>
                    <a:pt x="1862" y="850"/>
                  </a:lnTo>
                  <a:lnTo>
                    <a:pt x="1862" y="850"/>
                  </a:lnTo>
                  <a:lnTo>
                    <a:pt x="1862" y="850"/>
                  </a:lnTo>
                  <a:close/>
                  <a:moveTo>
                    <a:pt x="1869" y="859"/>
                  </a:moveTo>
                  <a:lnTo>
                    <a:pt x="1869" y="859"/>
                  </a:lnTo>
                  <a:lnTo>
                    <a:pt x="1869" y="859"/>
                  </a:lnTo>
                  <a:lnTo>
                    <a:pt x="1867" y="859"/>
                  </a:lnTo>
                  <a:lnTo>
                    <a:pt x="1867" y="861"/>
                  </a:lnTo>
                  <a:lnTo>
                    <a:pt x="1867" y="859"/>
                  </a:lnTo>
                  <a:lnTo>
                    <a:pt x="1867" y="859"/>
                  </a:lnTo>
                  <a:lnTo>
                    <a:pt x="1867" y="857"/>
                  </a:lnTo>
                  <a:lnTo>
                    <a:pt x="1867" y="857"/>
                  </a:lnTo>
                  <a:lnTo>
                    <a:pt x="1864" y="857"/>
                  </a:lnTo>
                  <a:lnTo>
                    <a:pt x="1864" y="857"/>
                  </a:lnTo>
                  <a:lnTo>
                    <a:pt x="1864" y="857"/>
                  </a:lnTo>
                  <a:lnTo>
                    <a:pt x="1864" y="857"/>
                  </a:lnTo>
                  <a:lnTo>
                    <a:pt x="1864" y="859"/>
                  </a:lnTo>
                  <a:lnTo>
                    <a:pt x="1864" y="859"/>
                  </a:lnTo>
                  <a:lnTo>
                    <a:pt x="1862" y="859"/>
                  </a:lnTo>
                  <a:lnTo>
                    <a:pt x="1862" y="859"/>
                  </a:lnTo>
                  <a:lnTo>
                    <a:pt x="1862" y="859"/>
                  </a:lnTo>
                  <a:lnTo>
                    <a:pt x="1862" y="861"/>
                  </a:lnTo>
                  <a:lnTo>
                    <a:pt x="1864" y="861"/>
                  </a:lnTo>
                  <a:lnTo>
                    <a:pt x="1864" y="861"/>
                  </a:lnTo>
                  <a:lnTo>
                    <a:pt x="1864" y="861"/>
                  </a:lnTo>
                  <a:lnTo>
                    <a:pt x="1862" y="861"/>
                  </a:lnTo>
                  <a:lnTo>
                    <a:pt x="1862" y="861"/>
                  </a:lnTo>
                  <a:lnTo>
                    <a:pt x="1862" y="864"/>
                  </a:lnTo>
                  <a:lnTo>
                    <a:pt x="1864" y="864"/>
                  </a:lnTo>
                  <a:lnTo>
                    <a:pt x="1864" y="864"/>
                  </a:lnTo>
                  <a:lnTo>
                    <a:pt x="1864" y="866"/>
                  </a:lnTo>
                  <a:lnTo>
                    <a:pt x="1864" y="866"/>
                  </a:lnTo>
                  <a:lnTo>
                    <a:pt x="1864" y="864"/>
                  </a:lnTo>
                  <a:lnTo>
                    <a:pt x="1864" y="864"/>
                  </a:lnTo>
                  <a:lnTo>
                    <a:pt x="1864" y="864"/>
                  </a:lnTo>
                  <a:lnTo>
                    <a:pt x="1864" y="864"/>
                  </a:lnTo>
                  <a:lnTo>
                    <a:pt x="1867" y="864"/>
                  </a:lnTo>
                  <a:lnTo>
                    <a:pt x="1867" y="864"/>
                  </a:lnTo>
                  <a:lnTo>
                    <a:pt x="1867" y="864"/>
                  </a:lnTo>
                  <a:lnTo>
                    <a:pt x="1867" y="864"/>
                  </a:lnTo>
                  <a:lnTo>
                    <a:pt x="1867" y="864"/>
                  </a:lnTo>
                  <a:lnTo>
                    <a:pt x="1869" y="864"/>
                  </a:lnTo>
                  <a:lnTo>
                    <a:pt x="1869" y="864"/>
                  </a:lnTo>
                  <a:lnTo>
                    <a:pt x="1869" y="864"/>
                  </a:lnTo>
                  <a:lnTo>
                    <a:pt x="1869" y="861"/>
                  </a:lnTo>
                  <a:lnTo>
                    <a:pt x="1869" y="861"/>
                  </a:lnTo>
                  <a:lnTo>
                    <a:pt x="1869" y="861"/>
                  </a:lnTo>
                  <a:lnTo>
                    <a:pt x="1869" y="859"/>
                  </a:lnTo>
                  <a:lnTo>
                    <a:pt x="1869" y="859"/>
                  </a:lnTo>
                  <a:close/>
                  <a:moveTo>
                    <a:pt x="1278" y="613"/>
                  </a:moveTo>
                  <a:lnTo>
                    <a:pt x="1280" y="613"/>
                  </a:lnTo>
                  <a:lnTo>
                    <a:pt x="1280" y="611"/>
                  </a:lnTo>
                  <a:lnTo>
                    <a:pt x="1280" y="611"/>
                  </a:lnTo>
                  <a:lnTo>
                    <a:pt x="1280" y="611"/>
                  </a:lnTo>
                  <a:lnTo>
                    <a:pt x="1278" y="611"/>
                  </a:lnTo>
                  <a:lnTo>
                    <a:pt x="1278" y="611"/>
                  </a:lnTo>
                  <a:lnTo>
                    <a:pt x="1278" y="613"/>
                  </a:lnTo>
                  <a:lnTo>
                    <a:pt x="1278" y="613"/>
                  </a:lnTo>
                  <a:lnTo>
                    <a:pt x="1278" y="613"/>
                  </a:lnTo>
                  <a:lnTo>
                    <a:pt x="1278" y="613"/>
                  </a:lnTo>
                  <a:lnTo>
                    <a:pt x="1278" y="613"/>
                  </a:lnTo>
                  <a:close/>
                  <a:moveTo>
                    <a:pt x="902" y="272"/>
                  </a:moveTo>
                  <a:lnTo>
                    <a:pt x="902" y="272"/>
                  </a:lnTo>
                  <a:lnTo>
                    <a:pt x="904" y="272"/>
                  </a:lnTo>
                  <a:lnTo>
                    <a:pt x="904" y="272"/>
                  </a:lnTo>
                  <a:lnTo>
                    <a:pt x="909" y="272"/>
                  </a:lnTo>
                  <a:lnTo>
                    <a:pt x="909" y="272"/>
                  </a:lnTo>
                  <a:lnTo>
                    <a:pt x="909" y="272"/>
                  </a:lnTo>
                  <a:lnTo>
                    <a:pt x="909" y="272"/>
                  </a:lnTo>
                  <a:lnTo>
                    <a:pt x="909" y="272"/>
                  </a:lnTo>
                  <a:lnTo>
                    <a:pt x="909" y="272"/>
                  </a:lnTo>
                  <a:lnTo>
                    <a:pt x="911" y="270"/>
                  </a:lnTo>
                  <a:lnTo>
                    <a:pt x="911" y="270"/>
                  </a:lnTo>
                  <a:lnTo>
                    <a:pt x="911" y="270"/>
                  </a:lnTo>
                  <a:lnTo>
                    <a:pt x="911" y="270"/>
                  </a:lnTo>
                  <a:lnTo>
                    <a:pt x="911" y="270"/>
                  </a:lnTo>
                  <a:lnTo>
                    <a:pt x="911" y="270"/>
                  </a:lnTo>
                  <a:lnTo>
                    <a:pt x="911" y="270"/>
                  </a:lnTo>
                  <a:lnTo>
                    <a:pt x="913" y="270"/>
                  </a:lnTo>
                  <a:lnTo>
                    <a:pt x="913" y="270"/>
                  </a:lnTo>
                  <a:lnTo>
                    <a:pt x="911" y="270"/>
                  </a:lnTo>
                  <a:lnTo>
                    <a:pt x="897" y="275"/>
                  </a:lnTo>
                  <a:lnTo>
                    <a:pt x="899" y="275"/>
                  </a:lnTo>
                  <a:lnTo>
                    <a:pt x="902" y="272"/>
                  </a:lnTo>
                  <a:close/>
                  <a:moveTo>
                    <a:pt x="897" y="275"/>
                  </a:moveTo>
                  <a:lnTo>
                    <a:pt x="897" y="275"/>
                  </a:lnTo>
                  <a:lnTo>
                    <a:pt x="897" y="275"/>
                  </a:lnTo>
                  <a:lnTo>
                    <a:pt x="897" y="275"/>
                  </a:lnTo>
                  <a:close/>
                  <a:moveTo>
                    <a:pt x="897" y="275"/>
                  </a:moveTo>
                  <a:lnTo>
                    <a:pt x="897" y="275"/>
                  </a:lnTo>
                  <a:lnTo>
                    <a:pt x="895" y="275"/>
                  </a:lnTo>
                  <a:lnTo>
                    <a:pt x="897" y="275"/>
                  </a:lnTo>
                  <a:lnTo>
                    <a:pt x="897" y="275"/>
                  </a:lnTo>
                  <a:close/>
                  <a:moveTo>
                    <a:pt x="895" y="275"/>
                  </a:moveTo>
                  <a:lnTo>
                    <a:pt x="895" y="275"/>
                  </a:lnTo>
                  <a:lnTo>
                    <a:pt x="895" y="275"/>
                  </a:lnTo>
                  <a:lnTo>
                    <a:pt x="895" y="275"/>
                  </a:lnTo>
                  <a:lnTo>
                    <a:pt x="895" y="275"/>
                  </a:lnTo>
                  <a:close/>
                  <a:moveTo>
                    <a:pt x="890" y="277"/>
                  </a:moveTo>
                  <a:lnTo>
                    <a:pt x="890" y="277"/>
                  </a:lnTo>
                  <a:lnTo>
                    <a:pt x="890" y="277"/>
                  </a:lnTo>
                  <a:lnTo>
                    <a:pt x="890" y="277"/>
                  </a:lnTo>
                  <a:lnTo>
                    <a:pt x="892" y="275"/>
                  </a:lnTo>
                  <a:lnTo>
                    <a:pt x="892" y="275"/>
                  </a:lnTo>
                  <a:lnTo>
                    <a:pt x="895" y="275"/>
                  </a:lnTo>
                  <a:lnTo>
                    <a:pt x="887" y="277"/>
                  </a:lnTo>
                  <a:lnTo>
                    <a:pt x="887" y="277"/>
                  </a:lnTo>
                  <a:lnTo>
                    <a:pt x="887" y="277"/>
                  </a:lnTo>
                  <a:lnTo>
                    <a:pt x="887" y="277"/>
                  </a:lnTo>
                  <a:lnTo>
                    <a:pt x="890" y="277"/>
                  </a:lnTo>
                  <a:close/>
                  <a:moveTo>
                    <a:pt x="876" y="284"/>
                  </a:moveTo>
                  <a:lnTo>
                    <a:pt x="878" y="282"/>
                  </a:lnTo>
                  <a:lnTo>
                    <a:pt x="878" y="282"/>
                  </a:lnTo>
                  <a:lnTo>
                    <a:pt x="878" y="282"/>
                  </a:lnTo>
                  <a:lnTo>
                    <a:pt x="878" y="282"/>
                  </a:lnTo>
                  <a:lnTo>
                    <a:pt x="878" y="282"/>
                  </a:lnTo>
                  <a:lnTo>
                    <a:pt x="876" y="282"/>
                  </a:lnTo>
                  <a:lnTo>
                    <a:pt x="876" y="282"/>
                  </a:lnTo>
                  <a:lnTo>
                    <a:pt x="876" y="284"/>
                  </a:lnTo>
                  <a:lnTo>
                    <a:pt x="876" y="284"/>
                  </a:lnTo>
                  <a:lnTo>
                    <a:pt x="876" y="284"/>
                  </a:lnTo>
                  <a:close/>
                  <a:moveTo>
                    <a:pt x="880" y="282"/>
                  </a:moveTo>
                  <a:lnTo>
                    <a:pt x="883" y="279"/>
                  </a:lnTo>
                  <a:lnTo>
                    <a:pt x="883" y="279"/>
                  </a:lnTo>
                  <a:lnTo>
                    <a:pt x="885" y="279"/>
                  </a:lnTo>
                  <a:lnTo>
                    <a:pt x="885" y="279"/>
                  </a:lnTo>
                  <a:lnTo>
                    <a:pt x="883" y="279"/>
                  </a:lnTo>
                  <a:lnTo>
                    <a:pt x="880" y="279"/>
                  </a:lnTo>
                  <a:lnTo>
                    <a:pt x="880" y="279"/>
                  </a:lnTo>
                  <a:lnTo>
                    <a:pt x="880" y="282"/>
                  </a:lnTo>
                  <a:lnTo>
                    <a:pt x="880" y="282"/>
                  </a:lnTo>
                  <a:lnTo>
                    <a:pt x="880" y="282"/>
                  </a:lnTo>
                  <a:lnTo>
                    <a:pt x="880" y="282"/>
                  </a:lnTo>
                  <a:close/>
                  <a:moveTo>
                    <a:pt x="975" y="97"/>
                  </a:moveTo>
                  <a:lnTo>
                    <a:pt x="975" y="95"/>
                  </a:lnTo>
                  <a:lnTo>
                    <a:pt x="975" y="92"/>
                  </a:lnTo>
                  <a:lnTo>
                    <a:pt x="975" y="90"/>
                  </a:lnTo>
                  <a:lnTo>
                    <a:pt x="977" y="90"/>
                  </a:lnTo>
                  <a:lnTo>
                    <a:pt x="977" y="90"/>
                  </a:lnTo>
                  <a:lnTo>
                    <a:pt x="975" y="90"/>
                  </a:lnTo>
                  <a:lnTo>
                    <a:pt x="975" y="92"/>
                  </a:lnTo>
                  <a:lnTo>
                    <a:pt x="975" y="95"/>
                  </a:lnTo>
                  <a:lnTo>
                    <a:pt x="975" y="97"/>
                  </a:lnTo>
                  <a:lnTo>
                    <a:pt x="975" y="99"/>
                  </a:lnTo>
                  <a:lnTo>
                    <a:pt x="975" y="99"/>
                  </a:lnTo>
                  <a:lnTo>
                    <a:pt x="975" y="102"/>
                  </a:lnTo>
                  <a:lnTo>
                    <a:pt x="975" y="97"/>
                  </a:lnTo>
                  <a:lnTo>
                    <a:pt x="975" y="97"/>
                  </a:lnTo>
                  <a:close/>
                  <a:moveTo>
                    <a:pt x="977" y="746"/>
                  </a:moveTo>
                  <a:lnTo>
                    <a:pt x="977" y="748"/>
                  </a:lnTo>
                  <a:lnTo>
                    <a:pt x="977" y="746"/>
                  </a:lnTo>
                  <a:lnTo>
                    <a:pt x="977" y="746"/>
                  </a:lnTo>
                  <a:lnTo>
                    <a:pt x="977" y="746"/>
                  </a:lnTo>
                  <a:lnTo>
                    <a:pt x="977" y="746"/>
                  </a:lnTo>
                  <a:lnTo>
                    <a:pt x="977" y="746"/>
                  </a:lnTo>
                  <a:lnTo>
                    <a:pt x="977" y="746"/>
                  </a:lnTo>
                  <a:lnTo>
                    <a:pt x="977" y="746"/>
                  </a:lnTo>
                  <a:lnTo>
                    <a:pt x="977" y="746"/>
                  </a:lnTo>
                  <a:lnTo>
                    <a:pt x="977" y="746"/>
                  </a:lnTo>
                  <a:lnTo>
                    <a:pt x="977" y="746"/>
                  </a:lnTo>
                  <a:lnTo>
                    <a:pt x="977" y="746"/>
                  </a:lnTo>
                  <a:lnTo>
                    <a:pt x="977" y="746"/>
                  </a:lnTo>
                  <a:lnTo>
                    <a:pt x="977" y="746"/>
                  </a:lnTo>
                  <a:close/>
                  <a:moveTo>
                    <a:pt x="1427" y="73"/>
                  </a:moveTo>
                  <a:lnTo>
                    <a:pt x="1427" y="73"/>
                  </a:lnTo>
                  <a:lnTo>
                    <a:pt x="1427" y="73"/>
                  </a:lnTo>
                  <a:lnTo>
                    <a:pt x="1429" y="73"/>
                  </a:lnTo>
                  <a:lnTo>
                    <a:pt x="1431" y="73"/>
                  </a:lnTo>
                  <a:lnTo>
                    <a:pt x="1434" y="76"/>
                  </a:lnTo>
                  <a:lnTo>
                    <a:pt x="1434" y="78"/>
                  </a:lnTo>
                  <a:lnTo>
                    <a:pt x="1436" y="78"/>
                  </a:lnTo>
                  <a:lnTo>
                    <a:pt x="1436" y="78"/>
                  </a:lnTo>
                  <a:lnTo>
                    <a:pt x="1434" y="76"/>
                  </a:lnTo>
                  <a:lnTo>
                    <a:pt x="1434" y="76"/>
                  </a:lnTo>
                  <a:lnTo>
                    <a:pt x="1431" y="73"/>
                  </a:lnTo>
                  <a:lnTo>
                    <a:pt x="1424" y="71"/>
                  </a:lnTo>
                  <a:lnTo>
                    <a:pt x="1424" y="71"/>
                  </a:lnTo>
                  <a:lnTo>
                    <a:pt x="1424" y="73"/>
                  </a:lnTo>
                  <a:lnTo>
                    <a:pt x="1427" y="73"/>
                  </a:lnTo>
                  <a:close/>
                  <a:moveTo>
                    <a:pt x="1008" y="54"/>
                  </a:moveTo>
                  <a:lnTo>
                    <a:pt x="1015" y="57"/>
                  </a:lnTo>
                  <a:lnTo>
                    <a:pt x="1008" y="54"/>
                  </a:lnTo>
                  <a:lnTo>
                    <a:pt x="1006" y="54"/>
                  </a:lnTo>
                  <a:lnTo>
                    <a:pt x="1006" y="57"/>
                  </a:lnTo>
                  <a:lnTo>
                    <a:pt x="1006" y="57"/>
                  </a:lnTo>
                  <a:lnTo>
                    <a:pt x="1006" y="54"/>
                  </a:lnTo>
                  <a:lnTo>
                    <a:pt x="1008" y="54"/>
                  </a:lnTo>
                  <a:close/>
                  <a:moveTo>
                    <a:pt x="989" y="73"/>
                  </a:moveTo>
                  <a:lnTo>
                    <a:pt x="989" y="71"/>
                  </a:lnTo>
                  <a:lnTo>
                    <a:pt x="991" y="69"/>
                  </a:lnTo>
                  <a:lnTo>
                    <a:pt x="991" y="69"/>
                  </a:lnTo>
                  <a:lnTo>
                    <a:pt x="991" y="69"/>
                  </a:lnTo>
                  <a:lnTo>
                    <a:pt x="991" y="69"/>
                  </a:lnTo>
                  <a:lnTo>
                    <a:pt x="989" y="69"/>
                  </a:lnTo>
                  <a:lnTo>
                    <a:pt x="989" y="71"/>
                  </a:lnTo>
                  <a:lnTo>
                    <a:pt x="989" y="71"/>
                  </a:lnTo>
                  <a:lnTo>
                    <a:pt x="987" y="73"/>
                  </a:lnTo>
                  <a:lnTo>
                    <a:pt x="984" y="76"/>
                  </a:lnTo>
                  <a:lnTo>
                    <a:pt x="987" y="73"/>
                  </a:lnTo>
                  <a:lnTo>
                    <a:pt x="989" y="73"/>
                  </a:lnTo>
                  <a:close/>
                  <a:moveTo>
                    <a:pt x="994" y="66"/>
                  </a:moveTo>
                  <a:lnTo>
                    <a:pt x="994" y="64"/>
                  </a:lnTo>
                  <a:lnTo>
                    <a:pt x="996" y="61"/>
                  </a:lnTo>
                  <a:lnTo>
                    <a:pt x="1001" y="59"/>
                  </a:lnTo>
                  <a:lnTo>
                    <a:pt x="999" y="59"/>
                  </a:lnTo>
                  <a:lnTo>
                    <a:pt x="994" y="64"/>
                  </a:lnTo>
                  <a:lnTo>
                    <a:pt x="994" y="64"/>
                  </a:lnTo>
                  <a:lnTo>
                    <a:pt x="991" y="66"/>
                  </a:lnTo>
                  <a:lnTo>
                    <a:pt x="991" y="66"/>
                  </a:lnTo>
                  <a:lnTo>
                    <a:pt x="994" y="66"/>
                  </a:lnTo>
                  <a:close/>
                  <a:moveTo>
                    <a:pt x="980" y="83"/>
                  </a:moveTo>
                  <a:lnTo>
                    <a:pt x="980" y="83"/>
                  </a:lnTo>
                  <a:lnTo>
                    <a:pt x="984" y="78"/>
                  </a:lnTo>
                  <a:lnTo>
                    <a:pt x="984" y="76"/>
                  </a:lnTo>
                  <a:lnTo>
                    <a:pt x="980" y="80"/>
                  </a:lnTo>
                  <a:lnTo>
                    <a:pt x="980" y="83"/>
                  </a:lnTo>
                  <a:lnTo>
                    <a:pt x="980" y="83"/>
                  </a:lnTo>
                  <a:lnTo>
                    <a:pt x="977" y="90"/>
                  </a:lnTo>
                  <a:lnTo>
                    <a:pt x="977" y="88"/>
                  </a:lnTo>
                  <a:lnTo>
                    <a:pt x="980" y="83"/>
                  </a:lnTo>
                  <a:close/>
                  <a:moveTo>
                    <a:pt x="861" y="289"/>
                  </a:moveTo>
                  <a:lnTo>
                    <a:pt x="864" y="289"/>
                  </a:lnTo>
                  <a:lnTo>
                    <a:pt x="866" y="286"/>
                  </a:lnTo>
                  <a:lnTo>
                    <a:pt x="866" y="286"/>
                  </a:lnTo>
                  <a:lnTo>
                    <a:pt x="866" y="286"/>
                  </a:lnTo>
                  <a:lnTo>
                    <a:pt x="866" y="286"/>
                  </a:lnTo>
                  <a:lnTo>
                    <a:pt x="868" y="286"/>
                  </a:lnTo>
                  <a:lnTo>
                    <a:pt x="871" y="284"/>
                  </a:lnTo>
                  <a:lnTo>
                    <a:pt x="873" y="284"/>
                  </a:lnTo>
                  <a:lnTo>
                    <a:pt x="873" y="284"/>
                  </a:lnTo>
                  <a:lnTo>
                    <a:pt x="873" y="284"/>
                  </a:lnTo>
                  <a:lnTo>
                    <a:pt x="876" y="284"/>
                  </a:lnTo>
                  <a:lnTo>
                    <a:pt x="873" y="284"/>
                  </a:lnTo>
                  <a:lnTo>
                    <a:pt x="871" y="284"/>
                  </a:lnTo>
                  <a:lnTo>
                    <a:pt x="859" y="289"/>
                  </a:lnTo>
                  <a:lnTo>
                    <a:pt x="859" y="289"/>
                  </a:lnTo>
                  <a:lnTo>
                    <a:pt x="859" y="291"/>
                  </a:lnTo>
                  <a:lnTo>
                    <a:pt x="859" y="289"/>
                  </a:lnTo>
                  <a:lnTo>
                    <a:pt x="861" y="289"/>
                  </a:lnTo>
                  <a:close/>
                  <a:moveTo>
                    <a:pt x="1268" y="50"/>
                  </a:moveTo>
                  <a:lnTo>
                    <a:pt x="1271" y="52"/>
                  </a:lnTo>
                  <a:lnTo>
                    <a:pt x="1273" y="52"/>
                  </a:lnTo>
                  <a:lnTo>
                    <a:pt x="1273" y="52"/>
                  </a:lnTo>
                  <a:lnTo>
                    <a:pt x="1273" y="52"/>
                  </a:lnTo>
                  <a:lnTo>
                    <a:pt x="1275" y="52"/>
                  </a:lnTo>
                  <a:lnTo>
                    <a:pt x="1275" y="52"/>
                  </a:lnTo>
                  <a:lnTo>
                    <a:pt x="1273" y="52"/>
                  </a:lnTo>
                  <a:lnTo>
                    <a:pt x="1273" y="52"/>
                  </a:lnTo>
                  <a:lnTo>
                    <a:pt x="1273" y="52"/>
                  </a:lnTo>
                  <a:lnTo>
                    <a:pt x="1273" y="52"/>
                  </a:lnTo>
                  <a:lnTo>
                    <a:pt x="1273" y="52"/>
                  </a:lnTo>
                  <a:lnTo>
                    <a:pt x="1266" y="50"/>
                  </a:lnTo>
                  <a:lnTo>
                    <a:pt x="1266" y="50"/>
                  </a:lnTo>
                  <a:lnTo>
                    <a:pt x="1266" y="50"/>
                  </a:lnTo>
                  <a:lnTo>
                    <a:pt x="1266" y="50"/>
                  </a:lnTo>
                  <a:lnTo>
                    <a:pt x="1266" y="50"/>
                  </a:lnTo>
                  <a:lnTo>
                    <a:pt x="1268" y="50"/>
                  </a:lnTo>
                  <a:close/>
                  <a:moveTo>
                    <a:pt x="835" y="530"/>
                  </a:moveTo>
                  <a:lnTo>
                    <a:pt x="835" y="530"/>
                  </a:lnTo>
                  <a:lnTo>
                    <a:pt x="835" y="530"/>
                  </a:lnTo>
                  <a:lnTo>
                    <a:pt x="835" y="530"/>
                  </a:lnTo>
                  <a:lnTo>
                    <a:pt x="833" y="532"/>
                  </a:lnTo>
                  <a:lnTo>
                    <a:pt x="833" y="532"/>
                  </a:lnTo>
                  <a:lnTo>
                    <a:pt x="833" y="532"/>
                  </a:lnTo>
                  <a:lnTo>
                    <a:pt x="833" y="532"/>
                  </a:lnTo>
                  <a:lnTo>
                    <a:pt x="835" y="532"/>
                  </a:lnTo>
                  <a:lnTo>
                    <a:pt x="835" y="532"/>
                  </a:lnTo>
                  <a:lnTo>
                    <a:pt x="835" y="532"/>
                  </a:lnTo>
                  <a:lnTo>
                    <a:pt x="835" y="532"/>
                  </a:lnTo>
                  <a:lnTo>
                    <a:pt x="835" y="532"/>
                  </a:lnTo>
                  <a:lnTo>
                    <a:pt x="835" y="532"/>
                  </a:lnTo>
                  <a:lnTo>
                    <a:pt x="835" y="532"/>
                  </a:lnTo>
                  <a:lnTo>
                    <a:pt x="835" y="532"/>
                  </a:lnTo>
                  <a:lnTo>
                    <a:pt x="835" y="532"/>
                  </a:lnTo>
                  <a:lnTo>
                    <a:pt x="835" y="532"/>
                  </a:lnTo>
                  <a:lnTo>
                    <a:pt x="835" y="532"/>
                  </a:lnTo>
                  <a:lnTo>
                    <a:pt x="835" y="530"/>
                  </a:lnTo>
                  <a:lnTo>
                    <a:pt x="835" y="530"/>
                  </a:lnTo>
                  <a:lnTo>
                    <a:pt x="835" y="530"/>
                  </a:lnTo>
                  <a:close/>
                  <a:moveTo>
                    <a:pt x="833" y="540"/>
                  </a:moveTo>
                  <a:lnTo>
                    <a:pt x="833" y="540"/>
                  </a:lnTo>
                  <a:lnTo>
                    <a:pt x="833" y="542"/>
                  </a:lnTo>
                  <a:lnTo>
                    <a:pt x="833" y="542"/>
                  </a:lnTo>
                  <a:lnTo>
                    <a:pt x="833" y="542"/>
                  </a:lnTo>
                  <a:lnTo>
                    <a:pt x="833" y="540"/>
                  </a:lnTo>
                  <a:lnTo>
                    <a:pt x="833" y="537"/>
                  </a:lnTo>
                  <a:lnTo>
                    <a:pt x="833" y="535"/>
                  </a:lnTo>
                  <a:lnTo>
                    <a:pt x="835" y="535"/>
                  </a:lnTo>
                  <a:lnTo>
                    <a:pt x="833" y="535"/>
                  </a:lnTo>
                  <a:lnTo>
                    <a:pt x="833" y="537"/>
                  </a:lnTo>
                  <a:lnTo>
                    <a:pt x="833" y="540"/>
                  </a:lnTo>
                  <a:close/>
                  <a:moveTo>
                    <a:pt x="866" y="502"/>
                  </a:moveTo>
                  <a:lnTo>
                    <a:pt x="866" y="502"/>
                  </a:lnTo>
                  <a:lnTo>
                    <a:pt x="866" y="502"/>
                  </a:lnTo>
                  <a:lnTo>
                    <a:pt x="868" y="502"/>
                  </a:lnTo>
                  <a:lnTo>
                    <a:pt x="866" y="502"/>
                  </a:lnTo>
                  <a:close/>
                  <a:moveTo>
                    <a:pt x="991" y="878"/>
                  </a:moveTo>
                  <a:lnTo>
                    <a:pt x="991" y="878"/>
                  </a:lnTo>
                  <a:lnTo>
                    <a:pt x="991" y="878"/>
                  </a:lnTo>
                  <a:lnTo>
                    <a:pt x="991" y="878"/>
                  </a:lnTo>
                  <a:lnTo>
                    <a:pt x="991" y="878"/>
                  </a:lnTo>
                  <a:lnTo>
                    <a:pt x="991" y="878"/>
                  </a:lnTo>
                  <a:lnTo>
                    <a:pt x="991" y="878"/>
                  </a:lnTo>
                  <a:close/>
                  <a:moveTo>
                    <a:pt x="984" y="762"/>
                  </a:moveTo>
                  <a:lnTo>
                    <a:pt x="984" y="762"/>
                  </a:lnTo>
                  <a:lnTo>
                    <a:pt x="984" y="760"/>
                  </a:lnTo>
                  <a:lnTo>
                    <a:pt x="982" y="760"/>
                  </a:lnTo>
                  <a:lnTo>
                    <a:pt x="982" y="760"/>
                  </a:lnTo>
                  <a:lnTo>
                    <a:pt x="982" y="760"/>
                  </a:lnTo>
                  <a:lnTo>
                    <a:pt x="982" y="760"/>
                  </a:lnTo>
                  <a:lnTo>
                    <a:pt x="982" y="760"/>
                  </a:lnTo>
                  <a:lnTo>
                    <a:pt x="982" y="762"/>
                  </a:lnTo>
                  <a:lnTo>
                    <a:pt x="984" y="762"/>
                  </a:lnTo>
                  <a:close/>
                  <a:moveTo>
                    <a:pt x="994" y="876"/>
                  </a:moveTo>
                  <a:lnTo>
                    <a:pt x="994" y="876"/>
                  </a:lnTo>
                  <a:lnTo>
                    <a:pt x="994" y="876"/>
                  </a:lnTo>
                  <a:lnTo>
                    <a:pt x="994" y="876"/>
                  </a:lnTo>
                  <a:lnTo>
                    <a:pt x="994" y="876"/>
                  </a:lnTo>
                  <a:lnTo>
                    <a:pt x="994" y="878"/>
                  </a:lnTo>
                  <a:lnTo>
                    <a:pt x="994" y="878"/>
                  </a:lnTo>
                  <a:lnTo>
                    <a:pt x="994" y="878"/>
                  </a:lnTo>
                  <a:lnTo>
                    <a:pt x="994" y="876"/>
                  </a:lnTo>
                  <a:close/>
                  <a:moveTo>
                    <a:pt x="871" y="502"/>
                  </a:moveTo>
                  <a:lnTo>
                    <a:pt x="871" y="502"/>
                  </a:lnTo>
                  <a:lnTo>
                    <a:pt x="868" y="502"/>
                  </a:lnTo>
                  <a:lnTo>
                    <a:pt x="868" y="502"/>
                  </a:lnTo>
                  <a:lnTo>
                    <a:pt x="868" y="502"/>
                  </a:lnTo>
                  <a:lnTo>
                    <a:pt x="868" y="502"/>
                  </a:lnTo>
                  <a:lnTo>
                    <a:pt x="868" y="502"/>
                  </a:lnTo>
                  <a:lnTo>
                    <a:pt x="868" y="502"/>
                  </a:lnTo>
                  <a:lnTo>
                    <a:pt x="871" y="504"/>
                  </a:lnTo>
                  <a:lnTo>
                    <a:pt x="871" y="504"/>
                  </a:lnTo>
                  <a:lnTo>
                    <a:pt x="871" y="502"/>
                  </a:lnTo>
                  <a:lnTo>
                    <a:pt x="871" y="502"/>
                  </a:lnTo>
                  <a:lnTo>
                    <a:pt x="871" y="502"/>
                  </a:lnTo>
                  <a:close/>
                  <a:moveTo>
                    <a:pt x="871" y="502"/>
                  </a:moveTo>
                  <a:lnTo>
                    <a:pt x="871" y="502"/>
                  </a:lnTo>
                  <a:lnTo>
                    <a:pt x="871" y="502"/>
                  </a:lnTo>
                  <a:lnTo>
                    <a:pt x="871" y="502"/>
                  </a:lnTo>
                  <a:lnTo>
                    <a:pt x="871" y="502"/>
                  </a:lnTo>
                  <a:lnTo>
                    <a:pt x="871" y="502"/>
                  </a:lnTo>
                  <a:lnTo>
                    <a:pt x="871" y="502"/>
                  </a:lnTo>
                  <a:close/>
                  <a:moveTo>
                    <a:pt x="871" y="506"/>
                  </a:moveTo>
                  <a:lnTo>
                    <a:pt x="868" y="506"/>
                  </a:lnTo>
                  <a:lnTo>
                    <a:pt x="868" y="506"/>
                  </a:lnTo>
                  <a:lnTo>
                    <a:pt x="868" y="506"/>
                  </a:lnTo>
                  <a:lnTo>
                    <a:pt x="868" y="506"/>
                  </a:lnTo>
                  <a:lnTo>
                    <a:pt x="871" y="506"/>
                  </a:lnTo>
                  <a:lnTo>
                    <a:pt x="871" y="506"/>
                  </a:lnTo>
                  <a:lnTo>
                    <a:pt x="871" y="506"/>
                  </a:lnTo>
                  <a:lnTo>
                    <a:pt x="871" y="506"/>
                  </a:lnTo>
                  <a:lnTo>
                    <a:pt x="871" y="506"/>
                  </a:lnTo>
                  <a:lnTo>
                    <a:pt x="871" y="506"/>
                  </a:lnTo>
                  <a:close/>
                  <a:moveTo>
                    <a:pt x="1070" y="890"/>
                  </a:moveTo>
                  <a:lnTo>
                    <a:pt x="1070" y="890"/>
                  </a:lnTo>
                  <a:lnTo>
                    <a:pt x="1070" y="888"/>
                  </a:lnTo>
                  <a:lnTo>
                    <a:pt x="1067" y="888"/>
                  </a:lnTo>
                  <a:lnTo>
                    <a:pt x="1065" y="888"/>
                  </a:lnTo>
                  <a:lnTo>
                    <a:pt x="1062" y="888"/>
                  </a:lnTo>
                  <a:lnTo>
                    <a:pt x="1062" y="888"/>
                  </a:lnTo>
                  <a:lnTo>
                    <a:pt x="1060" y="890"/>
                  </a:lnTo>
                  <a:lnTo>
                    <a:pt x="1060" y="890"/>
                  </a:lnTo>
                  <a:lnTo>
                    <a:pt x="1060" y="890"/>
                  </a:lnTo>
                  <a:lnTo>
                    <a:pt x="1060" y="890"/>
                  </a:lnTo>
                  <a:lnTo>
                    <a:pt x="1060" y="890"/>
                  </a:lnTo>
                  <a:lnTo>
                    <a:pt x="1060" y="892"/>
                  </a:lnTo>
                  <a:lnTo>
                    <a:pt x="1060" y="892"/>
                  </a:lnTo>
                  <a:lnTo>
                    <a:pt x="1062" y="892"/>
                  </a:lnTo>
                  <a:lnTo>
                    <a:pt x="1065" y="890"/>
                  </a:lnTo>
                  <a:lnTo>
                    <a:pt x="1065" y="892"/>
                  </a:lnTo>
                  <a:lnTo>
                    <a:pt x="1065" y="892"/>
                  </a:lnTo>
                  <a:lnTo>
                    <a:pt x="1065" y="892"/>
                  </a:lnTo>
                  <a:lnTo>
                    <a:pt x="1065" y="892"/>
                  </a:lnTo>
                  <a:lnTo>
                    <a:pt x="1065" y="890"/>
                  </a:lnTo>
                  <a:lnTo>
                    <a:pt x="1065" y="890"/>
                  </a:lnTo>
                  <a:lnTo>
                    <a:pt x="1070" y="890"/>
                  </a:lnTo>
                  <a:lnTo>
                    <a:pt x="1070" y="890"/>
                  </a:lnTo>
                  <a:lnTo>
                    <a:pt x="1070" y="892"/>
                  </a:lnTo>
                  <a:lnTo>
                    <a:pt x="1070" y="892"/>
                  </a:lnTo>
                  <a:lnTo>
                    <a:pt x="1072" y="892"/>
                  </a:lnTo>
                  <a:lnTo>
                    <a:pt x="1070" y="890"/>
                  </a:lnTo>
                  <a:lnTo>
                    <a:pt x="1070" y="890"/>
                  </a:lnTo>
                  <a:close/>
                  <a:moveTo>
                    <a:pt x="883" y="478"/>
                  </a:moveTo>
                  <a:lnTo>
                    <a:pt x="883" y="478"/>
                  </a:lnTo>
                  <a:lnTo>
                    <a:pt x="883" y="478"/>
                  </a:lnTo>
                  <a:lnTo>
                    <a:pt x="883" y="478"/>
                  </a:lnTo>
                  <a:lnTo>
                    <a:pt x="883" y="478"/>
                  </a:lnTo>
                  <a:lnTo>
                    <a:pt x="883" y="478"/>
                  </a:lnTo>
                  <a:lnTo>
                    <a:pt x="883" y="478"/>
                  </a:lnTo>
                  <a:lnTo>
                    <a:pt x="883" y="478"/>
                  </a:lnTo>
                  <a:lnTo>
                    <a:pt x="883" y="478"/>
                  </a:lnTo>
                  <a:lnTo>
                    <a:pt x="883" y="478"/>
                  </a:lnTo>
                  <a:close/>
                  <a:moveTo>
                    <a:pt x="942" y="452"/>
                  </a:moveTo>
                  <a:lnTo>
                    <a:pt x="939" y="452"/>
                  </a:lnTo>
                  <a:lnTo>
                    <a:pt x="939" y="452"/>
                  </a:lnTo>
                  <a:lnTo>
                    <a:pt x="939" y="452"/>
                  </a:lnTo>
                  <a:lnTo>
                    <a:pt x="939" y="452"/>
                  </a:lnTo>
                  <a:lnTo>
                    <a:pt x="939" y="452"/>
                  </a:lnTo>
                  <a:lnTo>
                    <a:pt x="937" y="454"/>
                  </a:lnTo>
                  <a:lnTo>
                    <a:pt x="939" y="454"/>
                  </a:lnTo>
                  <a:lnTo>
                    <a:pt x="939" y="454"/>
                  </a:lnTo>
                  <a:lnTo>
                    <a:pt x="939" y="457"/>
                  </a:lnTo>
                  <a:lnTo>
                    <a:pt x="939" y="457"/>
                  </a:lnTo>
                  <a:lnTo>
                    <a:pt x="942" y="457"/>
                  </a:lnTo>
                  <a:lnTo>
                    <a:pt x="947" y="457"/>
                  </a:lnTo>
                  <a:lnTo>
                    <a:pt x="947" y="457"/>
                  </a:lnTo>
                  <a:lnTo>
                    <a:pt x="947" y="457"/>
                  </a:lnTo>
                  <a:lnTo>
                    <a:pt x="947" y="457"/>
                  </a:lnTo>
                  <a:lnTo>
                    <a:pt x="947" y="457"/>
                  </a:lnTo>
                  <a:lnTo>
                    <a:pt x="947" y="457"/>
                  </a:lnTo>
                  <a:lnTo>
                    <a:pt x="947" y="454"/>
                  </a:lnTo>
                  <a:lnTo>
                    <a:pt x="947" y="454"/>
                  </a:lnTo>
                  <a:lnTo>
                    <a:pt x="947" y="454"/>
                  </a:lnTo>
                  <a:lnTo>
                    <a:pt x="947" y="454"/>
                  </a:lnTo>
                  <a:lnTo>
                    <a:pt x="947" y="454"/>
                  </a:lnTo>
                  <a:lnTo>
                    <a:pt x="947" y="454"/>
                  </a:lnTo>
                  <a:lnTo>
                    <a:pt x="947" y="454"/>
                  </a:lnTo>
                  <a:lnTo>
                    <a:pt x="947" y="454"/>
                  </a:lnTo>
                  <a:lnTo>
                    <a:pt x="947" y="454"/>
                  </a:lnTo>
                  <a:lnTo>
                    <a:pt x="947" y="452"/>
                  </a:lnTo>
                  <a:lnTo>
                    <a:pt x="947" y="452"/>
                  </a:lnTo>
                  <a:lnTo>
                    <a:pt x="947" y="452"/>
                  </a:lnTo>
                  <a:lnTo>
                    <a:pt x="947" y="452"/>
                  </a:lnTo>
                  <a:lnTo>
                    <a:pt x="944" y="452"/>
                  </a:lnTo>
                  <a:lnTo>
                    <a:pt x="944" y="452"/>
                  </a:lnTo>
                  <a:lnTo>
                    <a:pt x="944" y="452"/>
                  </a:lnTo>
                  <a:lnTo>
                    <a:pt x="944" y="452"/>
                  </a:lnTo>
                  <a:lnTo>
                    <a:pt x="942" y="452"/>
                  </a:lnTo>
                  <a:lnTo>
                    <a:pt x="942" y="452"/>
                  </a:lnTo>
                  <a:lnTo>
                    <a:pt x="942" y="452"/>
                  </a:lnTo>
                  <a:lnTo>
                    <a:pt x="942" y="452"/>
                  </a:lnTo>
                  <a:lnTo>
                    <a:pt x="942" y="452"/>
                  </a:lnTo>
                  <a:close/>
                  <a:moveTo>
                    <a:pt x="883" y="473"/>
                  </a:moveTo>
                  <a:lnTo>
                    <a:pt x="883" y="476"/>
                  </a:lnTo>
                  <a:lnTo>
                    <a:pt x="883" y="476"/>
                  </a:lnTo>
                  <a:lnTo>
                    <a:pt x="883" y="476"/>
                  </a:lnTo>
                  <a:lnTo>
                    <a:pt x="883" y="476"/>
                  </a:lnTo>
                  <a:lnTo>
                    <a:pt x="883" y="476"/>
                  </a:lnTo>
                  <a:lnTo>
                    <a:pt x="883" y="476"/>
                  </a:lnTo>
                  <a:lnTo>
                    <a:pt x="883" y="476"/>
                  </a:lnTo>
                  <a:lnTo>
                    <a:pt x="883" y="476"/>
                  </a:lnTo>
                  <a:lnTo>
                    <a:pt x="883" y="476"/>
                  </a:lnTo>
                  <a:lnTo>
                    <a:pt x="883" y="473"/>
                  </a:lnTo>
                  <a:close/>
                  <a:moveTo>
                    <a:pt x="868" y="506"/>
                  </a:moveTo>
                  <a:lnTo>
                    <a:pt x="868" y="506"/>
                  </a:lnTo>
                  <a:lnTo>
                    <a:pt x="868" y="506"/>
                  </a:lnTo>
                  <a:lnTo>
                    <a:pt x="868" y="506"/>
                  </a:lnTo>
                  <a:lnTo>
                    <a:pt x="868" y="506"/>
                  </a:lnTo>
                  <a:lnTo>
                    <a:pt x="868" y="506"/>
                  </a:lnTo>
                  <a:lnTo>
                    <a:pt x="868" y="506"/>
                  </a:lnTo>
                  <a:lnTo>
                    <a:pt x="868" y="506"/>
                  </a:lnTo>
                  <a:lnTo>
                    <a:pt x="868" y="506"/>
                  </a:lnTo>
                  <a:close/>
                  <a:moveTo>
                    <a:pt x="847" y="296"/>
                  </a:moveTo>
                  <a:lnTo>
                    <a:pt x="847" y="296"/>
                  </a:lnTo>
                  <a:lnTo>
                    <a:pt x="850" y="296"/>
                  </a:lnTo>
                  <a:lnTo>
                    <a:pt x="850" y="296"/>
                  </a:lnTo>
                  <a:lnTo>
                    <a:pt x="850" y="296"/>
                  </a:lnTo>
                  <a:lnTo>
                    <a:pt x="850" y="296"/>
                  </a:lnTo>
                  <a:lnTo>
                    <a:pt x="852" y="293"/>
                  </a:lnTo>
                  <a:lnTo>
                    <a:pt x="852" y="293"/>
                  </a:lnTo>
                  <a:lnTo>
                    <a:pt x="857" y="291"/>
                  </a:lnTo>
                  <a:lnTo>
                    <a:pt x="857" y="291"/>
                  </a:lnTo>
                  <a:lnTo>
                    <a:pt x="857" y="291"/>
                  </a:lnTo>
                  <a:lnTo>
                    <a:pt x="857" y="291"/>
                  </a:lnTo>
                  <a:lnTo>
                    <a:pt x="857" y="291"/>
                  </a:lnTo>
                  <a:lnTo>
                    <a:pt x="847" y="296"/>
                  </a:lnTo>
                  <a:lnTo>
                    <a:pt x="845" y="296"/>
                  </a:lnTo>
                  <a:lnTo>
                    <a:pt x="847" y="296"/>
                  </a:lnTo>
                  <a:lnTo>
                    <a:pt x="847" y="296"/>
                  </a:lnTo>
                  <a:close/>
                  <a:moveTo>
                    <a:pt x="833" y="305"/>
                  </a:moveTo>
                  <a:lnTo>
                    <a:pt x="833" y="303"/>
                  </a:lnTo>
                  <a:lnTo>
                    <a:pt x="835" y="303"/>
                  </a:lnTo>
                  <a:lnTo>
                    <a:pt x="833" y="303"/>
                  </a:lnTo>
                  <a:lnTo>
                    <a:pt x="833" y="303"/>
                  </a:lnTo>
                  <a:lnTo>
                    <a:pt x="835" y="301"/>
                  </a:lnTo>
                  <a:lnTo>
                    <a:pt x="838" y="301"/>
                  </a:lnTo>
                  <a:lnTo>
                    <a:pt x="838" y="301"/>
                  </a:lnTo>
                  <a:lnTo>
                    <a:pt x="838" y="301"/>
                  </a:lnTo>
                  <a:lnTo>
                    <a:pt x="833" y="301"/>
                  </a:lnTo>
                  <a:lnTo>
                    <a:pt x="833" y="301"/>
                  </a:lnTo>
                  <a:lnTo>
                    <a:pt x="833" y="303"/>
                  </a:lnTo>
                  <a:lnTo>
                    <a:pt x="833" y="303"/>
                  </a:lnTo>
                  <a:lnTo>
                    <a:pt x="833" y="303"/>
                  </a:lnTo>
                  <a:lnTo>
                    <a:pt x="833" y="303"/>
                  </a:lnTo>
                  <a:lnTo>
                    <a:pt x="833" y="305"/>
                  </a:lnTo>
                  <a:close/>
                  <a:moveTo>
                    <a:pt x="1219" y="767"/>
                  </a:moveTo>
                  <a:lnTo>
                    <a:pt x="1219" y="767"/>
                  </a:lnTo>
                  <a:lnTo>
                    <a:pt x="1219" y="767"/>
                  </a:lnTo>
                  <a:lnTo>
                    <a:pt x="1216" y="767"/>
                  </a:lnTo>
                  <a:lnTo>
                    <a:pt x="1216" y="769"/>
                  </a:lnTo>
                  <a:lnTo>
                    <a:pt x="1216" y="769"/>
                  </a:lnTo>
                  <a:lnTo>
                    <a:pt x="1214" y="769"/>
                  </a:lnTo>
                  <a:lnTo>
                    <a:pt x="1214" y="769"/>
                  </a:lnTo>
                  <a:lnTo>
                    <a:pt x="1214" y="772"/>
                  </a:lnTo>
                  <a:lnTo>
                    <a:pt x="1214" y="772"/>
                  </a:lnTo>
                  <a:lnTo>
                    <a:pt x="1211" y="772"/>
                  </a:lnTo>
                  <a:lnTo>
                    <a:pt x="1211" y="772"/>
                  </a:lnTo>
                  <a:lnTo>
                    <a:pt x="1211" y="772"/>
                  </a:lnTo>
                  <a:lnTo>
                    <a:pt x="1211" y="774"/>
                  </a:lnTo>
                  <a:lnTo>
                    <a:pt x="1211" y="774"/>
                  </a:lnTo>
                  <a:lnTo>
                    <a:pt x="1211" y="774"/>
                  </a:lnTo>
                  <a:lnTo>
                    <a:pt x="1216" y="776"/>
                  </a:lnTo>
                  <a:lnTo>
                    <a:pt x="1216" y="776"/>
                  </a:lnTo>
                  <a:lnTo>
                    <a:pt x="1216" y="776"/>
                  </a:lnTo>
                  <a:lnTo>
                    <a:pt x="1219" y="774"/>
                  </a:lnTo>
                  <a:lnTo>
                    <a:pt x="1221" y="772"/>
                  </a:lnTo>
                  <a:lnTo>
                    <a:pt x="1221" y="772"/>
                  </a:lnTo>
                  <a:lnTo>
                    <a:pt x="1221" y="769"/>
                  </a:lnTo>
                  <a:lnTo>
                    <a:pt x="1221" y="769"/>
                  </a:lnTo>
                  <a:lnTo>
                    <a:pt x="1221" y="769"/>
                  </a:lnTo>
                  <a:lnTo>
                    <a:pt x="1221" y="767"/>
                  </a:lnTo>
                  <a:lnTo>
                    <a:pt x="1221" y="767"/>
                  </a:lnTo>
                  <a:lnTo>
                    <a:pt x="1221" y="767"/>
                  </a:lnTo>
                  <a:lnTo>
                    <a:pt x="1221" y="767"/>
                  </a:lnTo>
                  <a:lnTo>
                    <a:pt x="1221" y="767"/>
                  </a:lnTo>
                  <a:lnTo>
                    <a:pt x="1219" y="767"/>
                  </a:lnTo>
                  <a:close/>
                  <a:moveTo>
                    <a:pt x="1869" y="798"/>
                  </a:moveTo>
                  <a:lnTo>
                    <a:pt x="1869" y="800"/>
                  </a:lnTo>
                  <a:lnTo>
                    <a:pt x="1869" y="800"/>
                  </a:lnTo>
                  <a:lnTo>
                    <a:pt x="1869" y="800"/>
                  </a:lnTo>
                  <a:lnTo>
                    <a:pt x="1869" y="802"/>
                  </a:lnTo>
                  <a:lnTo>
                    <a:pt x="1869" y="802"/>
                  </a:lnTo>
                  <a:lnTo>
                    <a:pt x="1869" y="802"/>
                  </a:lnTo>
                  <a:lnTo>
                    <a:pt x="1869" y="805"/>
                  </a:lnTo>
                  <a:lnTo>
                    <a:pt x="1871" y="805"/>
                  </a:lnTo>
                  <a:lnTo>
                    <a:pt x="1871" y="807"/>
                  </a:lnTo>
                  <a:lnTo>
                    <a:pt x="1871" y="807"/>
                  </a:lnTo>
                  <a:lnTo>
                    <a:pt x="1874" y="807"/>
                  </a:lnTo>
                  <a:lnTo>
                    <a:pt x="1874" y="809"/>
                  </a:lnTo>
                  <a:lnTo>
                    <a:pt x="1874" y="807"/>
                  </a:lnTo>
                  <a:lnTo>
                    <a:pt x="1874" y="807"/>
                  </a:lnTo>
                  <a:lnTo>
                    <a:pt x="1874" y="807"/>
                  </a:lnTo>
                  <a:lnTo>
                    <a:pt x="1874" y="807"/>
                  </a:lnTo>
                  <a:lnTo>
                    <a:pt x="1874" y="807"/>
                  </a:lnTo>
                  <a:lnTo>
                    <a:pt x="1876" y="807"/>
                  </a:lnTo>
                  <a:lnTo>
                    <a:pt x="1876" y="807"/>
                  </a:lnTo>
                  <a:lnTo>
                    <a:pt x="1876" y="807"/>
                  </a:lnTo>
                  <a:lnTo>
                    <a:pt x="1881" y="805"/>
                  </a:lnTo>
                  <a:lnTo>
                    <a:pt x="1881" y="807"/>
                  </a:lnTo>
                  <a:lnTo>
                    <a:pt x="1881" y="807"/>
                  </a:lnTo>
                  <a:lnTo>
                    <a:pt x="1881" y="807"/>
                  </a:lnTo>
                  <a:lnTo>
                    <a:pt x="1883" y="807"/>
                  </a:lnTo>
                  <a:lnTo>
                    <a:pt x="1883" y="807"/>
                  </a:lnTo>
                  <a:lnTo>
                    <a:pt x="1883" y="807"/>
                  </a:lnTo>
                  <a:lnTo>
                    <a:pt x="1883" y="809"/>
                  </a:lnTo>
                  <a:lnTo>
                    <a:pt x="1883" y="809"/>
                  </a:lnTo>
                  <a:lnTo>
                    <a:pt x="1883" y="809"/>
                  </a:lnTo>
                  <a:lnTo>
                    <a:pt x="1883" y="812"/>
                  </a:lnTo>
                  <a:lnTo>
                    <a:pt x="1883" y="812"/>
                  </a:lnTo>
                  <a:lnTo>
                    <a:pt x="1883" y="812"/>
                  </a:lnTo>
                  <a:lnTo>
                    <a:pt x="1886" y="812"/>
                  </a:lnTo>
                  <a:lnTo>
                    <a:pt x="1886" y="812"/>
                  </a:lnTo>
                  <a:lnTo>
                    <a:pt x="1886" y="812"/>
                  </a:lnTo>
                  <a:lnTo>
                    <a:pt x="1886" y="812"/>
                  </a:lnTo>
                  <a:lnTo>
                    <a:pt x="1888" y="812"/>
                  </a:lnTo>
                  <a:lnTo>
                    <a:pt x="1888" y="812"/>
                  </a:lnTo>
                  <a:lnTo>
                    <a:pt x="1888" y="812"/>
                  </a:lnTo>
                  <a:lnTo>
                    <a:pt x="1888" y="812"/>
                  </a:lnTo>
                  <a:lnTo>
                    <a:pt x="1888" y="812"/>
                  </a:lnTo>
                  <a:lnTo>
                    <a:pt x="1888" y="812"/>
                  </a:lnTo>
                  <a:lnTo>
                    <a:pt x="1890" y="812"/>
                  </a:lnTo>
                  <a:lnTo>
                    <a:pt x="1890" y="809"/>
                  </a:lnTo>
                  <a:lnTo>
                    <a:pt x="1890" y="809"/>
                  </a:lnTo>
                  <a:lnTo>
                    <a:pt x="1890" y="809"/>
                  </a:lnTo>
                  <a:lnTo>
                    <a:pt x="1890" y="809"/>
                  </a:lnTo>
                  <a:lnTo>
                    <a:pt x="1890" y="809"/>
                  </a:lnTo>
                  <a:lnTo>
                    <a:pt x="1890" y="809"/>
                  </a:lnTo>
                  <a:lnTo>
                    <a:pt x="1893" y="809"/>
                  </a:lnTo>
                  <a:lnTo>
                    <a:pt x="1893" y="809"/>
                  </a:lnTo>
                  <a:lnTo>
                    <a:pt x="1893" y="807"/>
                  </a:lnTo>
                  <a:lnTo>
                    <a:pt x="1890" y="807"/>
                  </a:lnTo>
                  <a:lnTo>
                    <a:pt x="1890" y="807"/>
                  </a:lnTo>
                  <a:lnTo>
                    <a:pt x="1890" y="807"/>
                  </a:lnTo>
                  <a:lnTo>
                    <a:pt x="1890" y="807"/>
                  </a:lnTo>
                  <a:lnTo>
                    <a:pt x="1890" y="805"/>
                  </a:lnTo>
                  <a:lnTo>
                    <a:pt x="1890" y="805"/>
                  </a:lnTo>
                  <a:lnTo>
                    <a:pt x="1888" y="805"/>
                  </a:lnTo>
                  <a:lnTo>
                    <a:pt x="1888" y="805"/>
                  </a:lnTo>
                  <a:lnTo>
                    <a:pt x="1888" y="805"/>
                  </a:lnTo>
                  <a:lnTo>
                    <a:pt x="1888" y="802"/>
                  </a:lnTo>
                  <a:lnTo>
                    <a:pt x="1888" y="802"/>
                  </a:lnTo>
                  <a:lnTo>
                    <a:pt x="1888" y="802"/>
                  </a:lnTo>
                  <a:lnTo>
                    <a:pt x="1888" y="802"/>
                  </a:lnTo>
                  <a:lnTo>
                    <a:pt x="1888" y="802"/>
                  </a:lnTo>
                  <a:lnTo>
                    <a:pt x="1888" y="802"/>
                  </a:lnTo>
                  <a:lnTo>
                    <a:pt x="1888" y="802"/>
                  </a:lnTo>
                  <a:lnTo>
                    <a:pt x="1890" y="802"/>
                  </a:lnTo>
                  <a:lnTo>
                    <a:pt x="1888" y="800"/>
                  </a:lnTo>
                  <a:lnTo>
                    <a:pt x="1890" y="800"/>
                  </a:lnTo>
                  <a:lnTo>
                    <a:pt x="1890" y="800"/>
                  </a:lnTo>
                  <a:lnTo>
                    <a:pt x="1890" y="800"/>
                  </a:lnTo>
                  <a:lnTo>
                    <a:pt x="1890" y="800"/>
                  </a:lnTo>
                  <a:lnTo>
                    <a:pt x="1890" y="800"/>
                  </a:lnTo>
                  <a:lnTo>
                    <a:pt x="1890" y="800"/>
                  </a:lnTo>
                  <a:lnTo>
                    <a:pt x="1888" y="798"/>
                  </a:lnTo>
                  <a:lnTo>
                    <a:pt x="1888" y="798"/>
                  </a:lnTo>
                  <a:lnTo>
                    <a:pt x="1886" y="798"/>
                  </a:lnTo>
                  <a:lnTo>
                    <a:pt x="1886" y="798"/>
                  </a:lnTo>
                  <a:lnTo>
                    <a:pt x="1883" y="798"/>
                  </a:lnTo>
                  <a:lnTo>
                    <a:pt x="1881" y="798"/>
                  </a:lnTo>
                  <a:lnTo>
                    <a:pt x="1881" y="795"/>
                  </a:lnTo>
                  <a:lnTo>
                    <a:pt x="1878" y="795"/>
                  </a:lnTo>
                  <a:lnTo>
                    <a:pt x="1878" y="798"/>
                  </a:lnTo>
                  <a:lnTo>
                    <a:pt x="1878" y="798"/>
                  </a:lnTo>
                  <a:lnTo>
                    <a:pt x="1876" y="800"/>
                  </a:lnTo>
                  <a:lnTo>
                    <a:pt x="1876" y="798"/>
                  </a:lnTo>
                  <a:lnTo>
                    <a:pt x="1876" y="798"/>
                  </a:lnTo>
                  <a:lnTo>
                    <a:pt x="1878" y="798"/>
                  </a:lnTo>
                  <a:lnTo>
                    <a:pt x="1878" y="795"/>
                  </a:lnTo>
                  <a:lnTo>
                    <a:pt x="1878" y="795"/>
                  </a:lnTo>
                  <a:lnTo>
                    <a:pt x="1878" y="795"/>
                  </a:lnTo>
                  <a:lnTo>
                    <a:pt x="1878" y="795"/>
                  </a:lnTo>
                  <a:lnTo>
                    <a:pt x="1878" y="793"/>
                  </a:lnTo>
                  <a:lnTo>
                    <a:pt x="1878" y="793"/>
                  </a:lnTo>
                  <a:lnTo>
                    <a:pt x="1878" y="793"/>
                  </a:lnTo>
                  <a:lnTo>
                    <a:pt x="1876" y="793"/>
                  </a:lnTo>
                  <a:lnTo>
                    <a:pt x="1876" y="790"/>
                  </a:lnTo>
                  <a:lnTo>
                    <a:pt x="1876" y="790"/>
                  </a:lnTo>
                  <a:lnTo>
                    <a:pt x="1876" y="790"/>
                  </a:lnTo>
                  <a:lnTo>
                    <a:pt x="1876" y="790"/>
                  </a:lnTo>
                  <a:lnTo>
                    <a:pt x="1876" y="788"/>
                  </a:lnTo>
                  <a:lnTo>
                    <a:pt x="1874" y="788"/>
                  </a:lnTo>
                  <a:lnTo>
                    <a:pt x="1871" y="790"/>
                  </a:lnTo>
                  <a:lnTo>
                    <a:pt x="1871" y="790"/>
                  </a:lnTo>
                  <a:lnTo>
                    <a:pt x="1871" y="790"/>
                  </a:lnTo>
                  <a:lnTo>
                    <a:pt x="1871" y="793"/>
                  </a:lnTo>
                  <a:lnTo>
                    <a:pt x="1871" y="793"/>
                  </a:lnTo>
                  <a:lnTo>
                    <a:pt x="1871" y="793"/>
                  </a:lnTo>
                  <a:lnTo>
                    <a:pt x="1871" y="793"/>
                  </a:lnTo>
                  <a:lnTo>
                    <a:pt x="1871" y="798"/>
                  </a:lnTo>
                  <a:lnTo>
                    <a:pt x="1871" y="798"/>
                  </a:lnTo>
                  <a:lnTo>
                    <a:pt x="1869" y="798"/>
                  </a:lnTo>
                  <a:close/>
                  <a:moveTo>
                    <a:pt x="1207" y="788"/>
                  </a:moveTo>
                  <a:lnTo>
                    <a:pt x="1209" y="788"/>
                  </a:lnTo>
                  <a:lnTo>
                    <a:pt x="1207" y="788"/>
                  </a:lnTo>
                  <a:lnTo>
                    <a:pt x="1207" y="786"/>
                  </a:lnTo>
                  <a:lnTo>
                    <a:pt x="1207" y="786"/>
                  </a:lnTo>
                  <a:lnTo>
                    <a:pt x="1207" y="786"/>
                  </a:lnTo>
                  <a:lnTo>
                    <a:pt x="1207" y="786"/>
                  </a:lnTo>
                  <a:lnTo>
                    <a:pt x="1207" y="786"/>
                  </a:lnTo>
                  <a:lnTo>
                    <a:pt x="1207" y="786"/>
                  </a:lnTo>
                  <a:lnTo>
                    <a:pt x="1207" y="786"/>
                  </a:lnTo>
                  <a:lnTo>
                    <a:pt x="1207" y="786"/>
                  </a:lnTo>
                  <a:lnTo>
                    <a:pt x="1207" y="786"/>
                  </a:lnTo>
                  <a:lnTo>
                    <a:pt x="1207" y="786"/>
                  </a:lnTo>
                  <a:lnTo>
                    <a:pt x="1207" y="786"/>
                  </a:lnTo>
                  <a:lnTo>
                    <a:pt x="1207" y="786"/>
                  </a:lnTo>
                  <a:lnTo>
                    <a:pt x="1204" y="786"/>
                  </a:lnTo>
                  <a:lnTo>
                    <a:pt x="1204" y="786"/>
                  </a:lnTo>
                  <a:lnTo>
                    <a:pt x="1204" y="786"/>
                  </a:lnTo>
                  <a:lnTo>
                    <a:pt x="1204" y="786"/>
                  </a:lnTo>
                  <a:lnTo>
                    <a:pt x="1204" y="786"/>
                  </a:lnTo>
                  <a:lnTo>
                    <a:pt x="1204" y="786"/>
                  </a:lnTo>
                  <a:lnTo>
                    <a:pt x="1204" y="786"/>
                  </a:lnTo>
                  <a:lnTo>
                    <a:pt x="1204" y="786"/>
                  </a:lnTo>
                  <a:lnTo>
                    <a:pt x="1207" y="788"/>
                  </a:lnTo>
                  <a:lnTo>
                    <a:pt x="1207" y="788"/>
                  </a:lnTo>
                  <a:lnTo>
                    <a:pt x="1207" y="788"/>
                  </a:lnTo>
                  <a:lnTo>
                    <a:pt x="1207" y="788"/>
                  </a:lnTo>
                  <a:lnTo>
                    <a:pt x="1207" y="788"/>
                  </a:lnTo>
                  <a:close/>
                  <a:moveTo>
                    <a:pt x="1237" y="788"/>
                  </a:moveTo>
                  <a:lnTo>
                    <a:pt x="1237" y="788"/>
                  </a:lnTo>
                  <a:lnTo>
                    <a:pt x="1235" y="793"/>
                  </a:lnTo>
                  <a:lnTo>
                    <a:pt x="1235" y="793"/>
                  </a:lnTo>
                  <a:lnTo>
                    <a:pt x="1237" y="793"/>
                  </a:lnTo>
                  <a:lnTo>
                    <a:pt x="1237" y="793"/>
                  </a:lnTo>
                  <a:lnTo>
                    <a:pt x="1237" y="793"/>
                  </a:lnTo>
                  <a:lnTo>
                    <a:pt x="1237" y="793"/>
                  </a:lnTo>
                  <a:lnTo>
                    <a:pt x="1237" y="793"/>
                  </a:lnTo>
                  <a:lnTo>
                    <a:pt x="1240" y="790"/>
                  </a:lnTo>
                  <a:lnTo>
                    <a:pt x="1240" y="790"/>
                  </a:lnTo>
                  <a:lnTo>
                    <a:pt x="1240" y="788"/>
                  </a:lnTo>
                  <a:lnTo>
                    <a:pt x="1237" y="788"/>
                  </a:lnTo>
                  <a:close/>
                  <a:moveTo>
                    <a:pt x="1228" y="663"/>
                  </a:moveTo>
                  <a:lnTo>
                    <a:pt x="1226" y="663"/>
                  </a:lnTo>
                  <a:lnTo>
                    <a:pt x="1226" y="663"/>
                  </a:lnTo>
                  <a:lnTo>
                    <a:pt x="1226" y="663"/>
                  </a:lnTo>
                  <a:lnTo>
                    <a:pt x="1226" y="663"/>
                  </a:lnTo>
                  <a:lnTo>
                    <a:pt x="1228" y="663"/>
                  </a:lnTo>
                  <a:lnTo>
                    <a:pt x="1228" y="663"/>
                  </a:lnTo>
                  <a:lnTo>
                    <a:pt x="1230" y="660"/>
                  </a:lnTo>
                  <a:lnTo>
                    <a:pt x="1230" y="660"/>
                  </a:lnTo>
                  <a:lnTo>
                    <a:pt x="1230" y="660"/>
                  </a:lnTo>
                  <a:lnTo>
                    <a:pt x="1230" y="658"/>
                  </a:lnTo>
                  <a:lnTo>
                    <a:pt x="1230" y="658"/>
                  </a:lnTo>
                  <a:lnTo>
                    <a:pt x="1230" y="658"/>
                  </a:lnTo>
                  <a:lnTo>
                    <a:pt x="1230" y="658"/>
                  </a:lnTo>
                  <a:lnTo>
                    <a:pt x="1230" y="658"/>
                  </a:lnTo>
                  <a:lnTo>
                    <a:pt x="1233" y="656"/>
                  </a:lnTo>
                  <a:lnTo>
                    <a:pt x="1233" y="656"/>
                  </a:lnTo>
                  <a:lnTo>
                    <a:pt x="1233" y="656"/>
                  </a:lnTo>
                  <a:lnTo>
                    <a:pt x="1233" y="656"/>
                  </a:lnTo>
                  <a:lnTo>
                    <a:pt x="1233" y="656"/>
                  </a:lnTo>
                  <a:lnTo>
                    <a:pt x="1233" y="653"/>
                  </a:lnTo>
                  <a:lnTo>
                    <a:pt x="1233" y="653"/>
                  </a:lnTo>
                  <a:lnTo>
                    <a:pt x="1230" y="653"/>
                  </a:lnTo>
                  <a:lnTo>
                    <a:pt x="1230" y="653"/>
                  </a:lnTo>
                  <a:lnTo>
                    <a:pt x="1230" y="653"/>
                  </a:lnTo>
                  <a:lnTo>
                    <a:pt x="1230" y="653"/>
                  </a:lnTo>
                  <a:lnTo>
                    <a:pt x="1230" y="656"/>
                  </a:lnTo>
                  <a:lnTo>
                    <a:pt x="1230" y="656"/>
                  </a:lnTo>
                  <a:lnTo>
                    <a:pt x="1230" y="656"/>
                  </a:lnTo>
                  <a:lnTo>
                    <a:pt x="1230" y="658"/>
                  </a:lnTo>
                  <a:lnTo>
                    <a:pt x="1228" y="658"/>
                  </a:lnTo>
                  <a:lnTo>
                    <a:pt x="1228" y="658"/>
                  </a:lnTo>
                  <a:lnTo>
                    <a:pt x="1228" y="660"/>
                  </a:lnTo>
                  <a:lnTo>
                    <a:pt x="1228" y="660"/>
                  </a:lnTo>
                  <a:lnTo>
                    <a:pt x="1228" y="660"/>
                  </a:lnTo>
                  <a:lnTo>
                    <a:pt x="1228" y="660"/>
                  </a:lnTo>
                  <a:lnTo>
                    <a:pt x="1228" y="660"/>
                  </a:lnTo>
                  <a:lnTo>
                    <a:pt x="1228" y="663"/>
                  </a:lnTo>
                  <a:lnTo>
                    <a:pt x="1228" y="663"/>
                  </a:lnTo>
                  <a:close/>
                  <a:moveTo>
                    <a:pt x="1233" y="786"/>
                  </a:moveTo>
                  <a:lnTo>
                    <a:pt x="1233" y="783"/>
                  </a:lnTo>
                  <a:lnTo>
                    <a:pt x="1233" y="783"/>
                  </a:lnTo>
                  <a:lnTo>
                    <a:pt x="1233" y="783"/>
                  </a:lnTo>
                  <a:lnTo>
                    <a:pt x="1233" y="783"/>
                  </a:lnTo>
                  <a:lnTo>
                    <a:pt x="1233" y="783"/>
                  </a:lnTo>
                  <a:lnTo>
                    <a:pt x="1233" y="786"/>
                  </a:lnTo>
                  <a:lnTo>
                    <a:pt x="1233" y="786"/>
                  </a:lnTo>
                  <a:lnTo>
                    <a:pt x="1230" y="788"/>
                  </a:lnTo>
                  <a:lnTo>
                    <a:pt x="1230" y="788"/>
                  </a:lnTo>
                  <a:lnTo>
                    <a:pt x="1230" y="786"/>
                  </a:lnTo>
                  <a:lnTo>
                    <a:pt x="1230" y="786"/>
                  </a:lnTo>
                  <a:lnTo>
                    <a:pt x="1230" y="786"/>
                  </a:lnTo>
                  <a:lnTo>
                    <a:pt x="1228" y="786"/>
                  </a:lnTo>
                  <a:lnTo>
                    <a:pt x="1228" y="788"/>
                  </a:lnTo>
                  <a:lnTo>
                    <a:pt x="1228" y="788"/>
                  </a:lnTo>
                  <a:lnTo>
                    <a:pt x="1228" y="790"/>
                  </a:lnTo>
                  <a:lnTo>
                    <a:pt x="1228" y="790"/>
                  </a:lnTo>
                  <a:lnTo>
                    <a:pt x="1228" y="788"/>
                  </a:lnTo>
                  <a:lnTo>
                    <a:pt x="1228" y="786"/>
                  </a:lnTo>
                  <a:lnTo>
                    <a:pt x="1230" y="783"/>
                  </a:lnTo>
                  <a:lnTo>
                    <a:pt x="1230" y="781"/>
                  </a:lnTo>
                  <a:lnTo>
                    <a:pt x="1230" y="781"/>
                  </a:lnTo>
                  <a:lnTo>
                    <a:pt x="1228" y="781"/>
                  </a:lnTo>
                  <a:lnTo>
                    <a:pt x="1228" y="781"/>
                  </a:lnTo>
                  <a:lnTo>
                    <a:pt x="1228" y="781"/>
                  </a:lnTo>
                  <a:lnTo>
                    <a:pt x="1228" y="781"/>
                  </a:lnTo>
                  <a:lnTo>
                    <a:pt x="1226" y="783"/>
                  </a:lnTo>
                  <a:lnTo>
                    <a:pt x="1226" y="783"/>
                  </a:lnTo>
                  <a:lnTo>
                    <a:pt x="1226" y="783"/>
                  </a:lnTo>
                  <a:lnTo>
                    <a:pt x="1223" y="783"/>
                  </a:lnTo>
                  <a:lnTo>
                    <a:pt x="1223" y="781"/>
                  </a:lnTo>
                  <a:lnTo>
                    <a:pt x="1223" y="781"/>
                  </a:lnTo>
                  <a:lnTo>
                    <a:pt x="1226" y="781"/>
                  </a:lnTo>
                  <a:lnTo>
                    <a:pt x="1223" y="781"/>
                  </a:lnTo>
                  <a:lnTo>
                    <a:pt x="1223" y="781"/>
                  </a:lnTo>
                  <a:lnTo>
                    <a:pt x="1223" y="781"/>
                  </a:lnTo>
                  <a:lnTo>
                    <a:pt x="1223" y="781"/>
                  </a:lnTo>
                  <a:lnTo>
                    <a:pt x="1223" y="779"/>
                  </a:lnTo>
                  <a:lnTo>
                    <a:pt x="1223" y="779"/>
                  </a:lnTo>
                  <a:lnTo>
                    <a:pt x="1223" y="779"/>
                  </a:lnTo>
                  <a:lnTo>
                    <a:pt x="1223" y="779"/>
                  </a:lnTo>
                  <a:lnTo>
                    <a:pt x="1223" y="781"/>
                  </a:lnTo>
                  <a:lnTo>
                    <a:pt x="1221" y="779"/>
                  </a:lnTo>
                  <a:lnTo>
                    <a:pt x="1221" y="779"/>
                  </a:lnTo>
                  <a:lnTo>
                    <a:pt x="1221" y="781"/>
                  </a:lnTo>
                  <a:lnTo>
                    <a:pt x="1221" y="781"/>
                  </a:lnTo>
                  <a:lnTo>
                    <a:pt x="1221" y="783"/>
                  </a:lnTo>
                  <a:lnTo>
                    <a:pt x="1221" y="783"/>
                  </a:lnTo>
                  <a:lnTo>
                    <a:pt x="1221" y="783"/>
                  </a:lnTo>
                  <a:lnTo>
                    <a:pt x="1221" y="786"/>
                  </a:lnTo>
                  <a:lnTo>
                    <a:pt x="1219" y="786"/>
                  </a:lnTo>
                  <a:lnTo>
                    <a:pt x="1221" y="783"/>
                  </a:lnTo>
                  <a:lnTo>
                    <a:pt x="1219" y="783"/>
                  </a:lnTo>
                  <a:lnTo>
                    <a:pt x="1219" y="783"/>
                  </a:lnTo>
                  <a:lnTo>
                    <a:pt x="1219" y="783"/>
                  </a:lnTo>
                  <a:lnTo>
                    <a:pt x="1219" y="781"/>
                  </a:lnTo>
                  <a:lnTo>
                    <a:pt x="1219" y="783"/>
                  </a:lnTo>
                  <a:lnTo>
                    <a:pt x="1219" y="783"/>
                  </a:lnTo>
                  <a:lnTo>
                    <a:pt x="1219" y="783"/>
                  </a:lnTo>
                  <a:lnTo>
                    <a:pt x="1219" y="783"/>
                  </a:lnTo>
                  <a:lnTo>
                    <a:pt x="1216" y="783"/>
                  </a:lnTo>
                  <a:lnTo>
                    <a:pt x="1216" y="781"/>
                  </a:lnTo>
                  <a:lnTo>
                    <a:pt x="1219" y="781"/>
                  </a:lnTo>
                  <a:lnTo>
                    <a:pt x="1219" y="781"/>
                  </a:lnTo>
                  <a:lnTo>
                    <a:pt x="1216" y="781"/>
                  </a:lnTo>
                  <a:lnTo>
                    <a:pt x="1216" y="781"/>
                  </a:lnTo>
                  <a:lnTo>
                    <a:pt x="1216" y="779"/>
                  </a:lnTo>
                  <a:lnTo>
                    <a:pt x="1216" y="779"/>
                  </a:lnTo>
                  <a:lnTo>
                    <a:pt x="1216" y="776"/>
                  </a:lnTo>
                  <a:lnTo>
                    <a:pt x="1214" y="776"/>
                  </a:lnTo>
                  <a:lnTo>
                    <a:pt x="1214" y="776"/>
                  </a:lnTo>
                  <a:lnTo>
                    <a:pt x="1214" y="779"/>
                  </a:lnTo>
                  <a:lnTo>
                    <a:pt x="1214" y="776"/>
                  </a:lnTo>
                  <a:lnTo>
                    <a:pt x="1214" y="776"/>
                  </a:lnTo>
                  <a:lnTo>
                    <a:pt x="1211" y="776"/>
                  </a:lnTo>
                  <a:lnTo>
                    <a:pt x="1211" y="776"/>
                  </a:lnTo>
                  <a:lnTo>
                    <a:pt x="1211" y="776"/>
                  </a:lnTo>
                  <a:lnTo>
                    <a:pt x="1211" y="776"/>
                  </a:lnTo>
                  <a:lnTo>
                    <a:pt x="1211" y="779"/>
                  </a:lnTo>
                  <a:lnTo>
                    <a:pt x="1211" y="779"/>
                  </a:lnTo>
                  <a:lnTo>
                    <a:pt x="1211" y="779"/>
                  </a:lnTo>
                  <a:lnTo>
                    <a:pt x="1211" y="779"/>
                  </a:lnTo>
                  <a:lnTo>
                    <a:pt x="1211" y="779"/>
                  </a:lnTo>
                  <a:lnTo>
                    <a:pt x="1209" y="779"/>
                  </a:lnTo>
                  <a:lnTo>
                    <a:pt x="1209" y="779"/>
                  </a:lnTo>
                  <a:lnTo>
                    <a:pt x="1209" y="779"/>
                  </a:lnTo>
                  <a:lnTo>
                    <a:pt x="1209" y="779"/>
                  </a:lnTo>
                  <a:lnTo>
                    <a:pt x="1209" y="779"/>
                  </a:lnTo>
                  <a:lnTo>
                    <a:pt x="1209" y="781"/>
                  </a:lnTo>
                  <a:lnTo>
                    <a:pt x="1207" y="781"/>
                  </a:lnTo>
                  <a:lnTo>
                    <a:pt x="1204" y="781"/>
                  </a:lnTo>
                  <a:lnTo>
                    <a:pt x="1204" y="781"/>
                  </a:lnTo>
                  <a:lnTo>
                    <a:pt x="1204" y="781"/>
                  </a:lnTo>
                  <a:lnTo>
                    <a:pt x="1207" y="783"/>
                  </a:lnTo>
                  <a:lnTo>
                    <a:pt x="1209" y="783"/>
                  </a:lnTo>
                  <a:lnTo>
                    <a:pt x="1209" y="783"/>
                  </a:lnTo>
                  <a:lnTo>
                    <a:pt x="1209" y="783"/>
                  </a:lnTo>
                  <a:lnTo>
                    <a:pt x="1207" y="783"/>
                  </a:lnTo>
                  <a:lnTo>
                    <a:pt x="1207" y="783"/>
                  </a:lnTo>
                  <a:lnTo>
                    <a:pt x="1207" y="783"/>
                  </a:lnTo>
                  <a:lnTo>
                    <a:pt x="1209" y="786"/>
                  </a:lnTo>
                  <a:lnTo>
                    <a:pt x="1209" y="786"/>
                  </a:lnTo>
                  <a:lnTo>
                    <a:pt x="1209" y="786"/>
                  </a:lnTo>
                  <a:lnTo>
                    <a:pt x="1209" y="788"/>
                  </a:lnTo>
                  <a:lnTo>
                    <a:pt x="1209" y="788"/>
                  </a:lnTo>
                  <a:lnTo>
                    <a:pt x="1209" y="788"/>
                  </a:lnTo>
                  <a:lnTo>
                    <a:pt x="1209" y="790"/>
                  </a:lnTo>
                  <a:lnTo>
                    <a:pt x="1207" y="788"/>
                  </a:lnTo>
                  <a:lnTo>
                    <a:pt x="1207" y="788"/>
                  </a:lnTo>
                  <a:lnTo>
                    <a:pt x="1207" y="788"/>
                  </a:lnTo>
                  <a:lnTo>
                    <a:pt x="1207" y="788"/>
                  </a:lnTo>
                  <a:lnTo>
                    <a:pt x="1204" y="788"/>
                  </a:lnTo>
                  <a:lnTo>
                    <a:pt x="1202" y="788"/>
                  </a:lnTo>
                  <a:lnTo>
                    <a:pt x="1202" y="788"/>
                  </a:lnTo>
                  <a:lnTo>
                    <a:pt x="1202" y="786"/>
                  </a:lnTo>
                  <a:lnTo>
                    <a:pt x="1200" y="786"/>
                  </a:lnTo>
                  <a:lnTo>
                    <a:pt x="1200" y="786"/>
                  </a:lnTo>
                  <a:lnTo>
                    <a:pt x="1200" y="788"/>
                  </a:lnTo>
                  <a:lnTo>
                    <a:pt x="1197" y="788"/>
                  </a:lnTo>
                  <a:lnTo>
                    <a:pt x="1200" y="790"/>
                  </a:lnTo>
                  <a:lnTo>
                    <a:pt x="1200" y="790"/>
                  </a:lnTo>
                  <a:lnTo>
                    <a:pt x="1200" y="790"/>
                  </a:lnTo>
                  <a:lnTo>
                    <a:pt x="1200" y="790"/>
                  </a:lnTo>
                  <a:lnTo>
                    <a:pt x="1200" y="793"/>
                  </a:lnTo>
                  <a:lnTo>
                    <a:pt x="1202" y="793"/>
                  </a:lnTo>
                  <a:lnTo>
                    <a:pt x="1204" y="795"/>
                  </a:lnTo>
                  <a:lnTo>
                    <a:pt x="1204" y="795"/>
                  </a:lnTo>
                  <a:lnTo>
                    <a:pt x="1204" y="795"/>
                  </a:lnTo>
                  <a:lnTo>
                    <a:pt x="1202" y="795"/>
                  </a:lnTo>
                  <a:lnTo>
                    <a:pt x="1202" y="793"/>
                  </a:lnTo>
                  <a:lnTo>
                    <a:pt x="1202" y="793"/>
                  </a:lnTo>
                  <a:lnTo>
                    <a:pt x="1202" y="795"/>
                  </a:lnTo>
                  <a:lnTo>
                    <a:pt x="1202" y="795"/>
                  </a:lnTo>
                  <a:lnTo>
                    <a:pt x="1202" y="795"/>
                  </a:lnTo>
                  <a:lnTo>
                    <a:pt x="1200" y="795"/>
                  </a:lnTo>
                  <a:lnTo>
                    <a:pt x="1200" y="793"/>
                  </a:lnTo>
                  <a:lnTo>
                    <a:pt x="1200" y="793"/>
                  </a:lnTo>
                  <a:lnTo>
                    <a:pt x="1195" y="793"/>
                  </a:lnTo>
                  <a:lnTo>
                    <a:pt x="1195" y="793"/>
                  </a:lnTo>
                  <a:lnTo>
                    <a:pt x="1195" y="795"/>
                  </a:lnTo>
                  <a:lnTo>
                    <a:pt x="1195" y="795"/>
                  </a:lnTo>
                  <a:lnTo>
                    <a:pt x="1195" y="798"/>
                  </a:lnTo>
                  <a:lnTo>
                    <a:pt x="1195" y="798"/>
                  </a:lnTo>
                  <a:lnTo>
                    <a:pt x="1197" y="798"/>
                  </a:lnTo>
                  <a:lnTo>
                    <a:pt x="1200" y="798"/>
                  </a:lnTo>
                  <a:lnTo>
                    <a:pt x="1200" y="800"/>
                  </a:lnTo>
                  <a:lnTo>
                    <a:pt x="1200" y="800"/>
                  </a:lnTo>
                  <a:lnTo>
                    <a:pt x="1200" y="800"/>
                  </a:lnTo>
                  <a:lnTo>
                    <a:pt x="1200" y="802"/>
                  </a:lnTo>
                  <a:lnTo>
                    <a:pt x="1202" y="802"/>
                  </a:lnTo>
                  <a:lnTo>
                    <a:pt x="1204" y="805"/>
                  </a:lnTo>
                  <a:lnTo>
                    <a:pt x="1207" y="805"/>
                  </a:lnTo>
                  <a:lnTo>
                    <a:pt x="1209" y="805"/>
                  </a:lnTo>
                  <a:lnTo>
                    <a:pt x="1209" y="805"/>
                  </a:lnTo>
                  <a:lnTo>
                    <a:pt x="1209" y="802"/>
                  </a:lnTo>
                  <a:lnTo>
                    <a:pt x="1209" y="800"/>
                  </a:lnTo>
                  <a:lnTo>
                    <a:pt x="1209" y="802"/>
                  </a:lnTo>
                  <a:lnTo>
                    <a:pt x="1209" y="802"/>
                  </a:lnTo>
                  <a:lnTo>
                    <a:pt x="1211" y="802"/>
                  </a:lnTo>
                  <a:lnTo>
                    <a:pt x="1211" y="800"/>
                  </a:lnTo>
                  <a:lnTo>
                    <a:pt x="1211" y="800"/>
                  </a:lnTo>
                  <a:lnTo>
                    <a:pt x="1211" y="800"/>
                  </a:lnTo>
                  <a:lnTo>
                    <a:pt x="1214" y="800"/>
                  </a:lnTo>
                  <a:lnTo>
                    <a:pt x="1214" y="800"/>
                  </a:lnTo>
                  <a:lnTo>
                    <a:pt x="1214" y="800"/>
                  </a:lnTo>
                  <a:lnTo>
                    <a:pt x="1214" y="800"/>
                  </a:lnTo>
                  <a:lnTo>
                    <a:pt x="1214" y="798"/>
                  </a:lnTo>
                  <a:lnTo>
                    <a:pt x="1214" y="798"/>
                  </a:lnTo>
                  <a:lnTo>
                    <a:pt x="1214" y="795"/>
                  </a:lnTo>
                  <a:lnTo>
                    <a:pt x="1214" y="793"/>
                  </a:lnTo>
                  <a:lnTo>
                    <a:pt x="1214" y="793"/>
                  </a:lnTo>
                  <a:lnTo>
                    <a:pt x="1214" y="793"/>
                  </a:lnTo>
                  <a:lnTo>
                    <a:pt x="1216" y="793"/>
                  </a:lnTo>
                  <a:lnTo>
                    <a:pt x="1216" y="793"/>
                  </a:lnTo>
                  <a:lnTo>
                    <a:pt x="1216" y="795"/>
                  </a:lnTo>
                  <a:lnTo>
                    <a:pt x="1216" y="798"/>
                  </a:lnTo>
                  <a:lnTo>
                    <a:pt x="1216" y="800"/>
                  </a:lnTo>
                  <a:lnTo>
                    <a:pt x="1216" y="800"/>
                  </a:lnTo>
                  <a:lnTo>
                    <a:pt x="1216" y="798"/>
                  </a:lnTo>
                  <a:lnTo>
                    <a:pt x="1219" y="798"/>
                  </a:lnTo>
                  <a:lnTo>
                    <a:pt x="1219" y="798"/>
                  </a:lnTo>
                  <a:lnTo>
                    <a:pt x="1219" y="798"/>
                  </a:lnTo>
                  <a:lnTo>
                    <a:pt x="1221" y="798"/>
                  </a:lnTo>
                  <a:lnTo>
                    <a:pt x="1221" y="798"/>
                  </a:lnTo>
                  <a:lnTo>
                    <a:pt x="1221" y="798"/>
                  </a:lnTo>
                  <a:lnTo>
                    <a:pt x="1221" y="798"/>
                  </a:lnTo>
                  <a:lnTo>
                    <a:pt x="1221" y="798"/>
                  </a:lnTo>
                  <a:lnTo>
                    <a:pt x="1221" y="798"/>
                  </a:lnTo>
                  <a:lnTo>
                    <a:pt x="1223" y="798"/>
                  </a:lnTo>
                  <a:lnTo>
                    <a:pt x="1223" y="798"/>
                  </a:lnTo>
                  <a:lnTo>
                    <a:pt x="1223" y="798"/>
                  </a:lnTo>
                  <a:lnTo>
                    <a:pt x="1223" y="798"/>
                  </a:lnTo>
                  <a:lnTo>
                    <a:pt x="1223" y="798"/>
                  </a:lnTo>
                  <a:lnTo>
                    <a:pt x="1223" y="798"/>
                  </a:lnTo>
                  <a:lnTo>
                    <a:pt x="1223" y="795"/>
                  </a:lnTo>
                  <a:lnTo>
                    <a:pt x="1223" y="795"/>
                  </a:lnTo>
                  <a:lnTo>
                    <a:pt x="1223" y="795"/>
                  </a:lnTo>
                  <a:lnTo>
                    <a:pt x="1223" y="793"/>
                  </a:lnTo>
                  <a:lnTo>
                    <a:pt x="1221" y="793"/>
                  </a:lnTo>
                  <a:lnTo>
                    <a:pt x="1221" y="793"/>
                  </a:lnTo>
                  <a:lnTo>
                    <a:pt x="1221" y="793"/>
                  </a:lnTo>
                  <a:lnTo>
                    <a:pt x="1221" y="793"/>
                  </a:lnTo>
                  <a:lnTo>
                    <a:pt x="1221" y="793"/>
                  </a:lnTo>
                  <a:lnTo>
                    <a:pt x="1223" y="793"/>
                  </a:lnTo>
                  <a:lnTo>
                    <a:pt x="1223" y="793"/>
                  </a:lnTo>
                  <a:lnTo>
                    <a:pt x="1223" y="793"/>
                  </a:lnTo>
                  <a:lnTo>
                    <a:pt x="1223" y="793"/>
                  </a:lnTo>
                  <a:lnTo>
                    <a:pt x="1223" y="793"/>
                  </a:lnTo>
                  <a:lnTo>
                    <a:pt x="1223" y="793"/>
                  </a:lnTo>
                  <a:lnTo>
                    <a:pt x="1223" y="790"/>
                  </a:lnTo>
                  <a:lnTo>
                    <a:pt x="1223" y="790"/>
                  </a:lnTo>
                  <a:lnTo>
                    <a:pt x="1223" y="788"/>
                  </a:lnTo>
                  <a:lnTo>
                    <a:pt x="1223" y="790"/>
                  </a:lnTo>
                  <a:lnTo>
                    <a:pt x="1223" y="788"/>
                  </a:lnTo>
                  <a:lnTo>
                    <a:pt x="1223" y="788"/>
                  </a:lnTo>
                  <a:lnTo>
                    <a:pt x="1223" y="788"/>
                  </a:lnTo>
                  <a:lnTo>
                    <a:pt x="1226" y="788"/>
                  </a:lnTo>
                  <a:lnTo>
                    <a:pt x="1226" y="788"/>
                  </a:lnTo>
                  <a:lnTo>
                    <a:pt x="1226" y="790"/>
                  </a:lnTo>
                  <a:lnTo>
                    <a:pt x="1226" y="793"/>
                  </a:lnTo>
                  <a:lnTo>
                    <a:pt x="1226" y="793"/>
                  </a:lnTo>
                  <a:lnTo>
                    <a:pt x="1228" y="795"/>
                  </a:lnTo>
                  <a:lnTo>
                    <a:pt x="1228" y="795"/>
                  </a:lnTo>
                  <a:lnTo>
                    <a:pt x="1230" y="795"/>
                  </a:lnTo>
                  <a:lnTo>
                    <a:pt x="1230" y="793"/>
                  </a:lnTo>
                  <a:lnTo>
                    <a:pt x="1230" y="793"/>
                  </a:lnTo>
                  <a:lnTo>
                    <a:pt x="1230" y="793"/>
                  </a:lnTo>
                  <a:lnTo>
                    <a:pt x="1230" y="793"/>
                  </a:lnTo>
                  <a:lnTo>
                    <a:pt x="1230" y="793"/>
                  </a:lnTo>
                  <a:lnTo>
                    <a:pt x="1233" y="793"/>
                  </a:lnTo>
                  <a:lnTo>
                    <a:pt x="1233" y="790"/>
                  </a:lnTo>
                  <a:lnTo>
                    <a:pt x="1233" y="790"/>
                  </a:lnTo>
                  <a:lnTo>
                    <a:pt x="1233" y="788"/>
                  </a:lnTo>
                  <a:lnTo>
                    <a:pt x="1233" y="788"/>
                  </a:lnTo>
                  <a:lnTo>
                    <a:pt x="1233" y="786"/>
                  </a:lnTo>
                  <a:lnTo>
                    <a:pt x="1233" y="786"/>
                  </a:lnTo>
                  <a:lnTo>
                    <a:pt x="1233" y="786"/>
                  </a:lnTo>
                  <a:close/>
                  <a:moveTo>
                    <a:pt x="1221" y="750"/>
                  </a:moveTo>
                  <a:lnTo>
                    <a:pt x="1221" y="750"/>
                  </a:lnTo>
                  <a:lnTo>
                    <a:pt x="1221" y="750"/>
                  </a:lnTo>
                  <a:lnTo>
                    <a:pt x="1221" y="750"/>
                  </a:lnTo>
                  <a:lnTo>
                    <a:pt x="1223" y="750"/>
                  </a:lnTo>
                  <a:lnTo>
                    <a:pt x="1223" y="748"/>
                  </a:lnTo>
                  <a:lnTo>
                    <a:pt x="1226" y="748"/>
                  </a:lnTo>
                  <a:lnTo>
                    <a:pt x="1226" y="748"/>
                  </a:lnTo>
                  <a:lnTo>
                    <a:pt x="1226" y="748"/>
                  </a:lnTo>
                  <a:lnTo>
                    <a:pt x="1226" y="748"/>
                  </a:lnTo>
                  <a:lnTo>
                    <a:pt x="1226" y="748"/>
                  </a:lnTo>
                  <a:lnTo>
                    <a:pt x="1226" y="748"/>
                  </a:lnTo>
                  <a:lnTo>
                    <a:pt x="1226" y="748"/>
                  </a:lnTo>
                  <a:lnTo>
                    <a:pt x="1226" y="748"/>
                  </a:lnTo>
                  <a:lnTo>
                    <a:pt x="1223" y="748"/>
                  </a:lnTo>
                  <a:lnTo>
                    <a:pt x="1223" y="748"/>
                  </a:lnTo>
                  <a:lnTo>
                    <a:pt x="1221" y="746"/>
                  </a:lnTo>
                  <a:lnTo>
                    <a:pt x="1221" y="746"/>
                  </a:lnTo>
                  <a:lnTo>
                    <a:pt x="1221" y="748"/>
                  </a:lnTo>
                  <a:lnTo>
                    <a:pt x="1221" y="748"/>
                  </a:lnTo>
                  <a:lnTo>
                    <a:pt x="1221" y="750"/>
                  </a:lnTo>
                  <a:close/>
                  <a:moveTo>
                    <a:pt x="1230" y="748"/>
                  </a:moveTo>
                  <a:lnTo>
                    <a:pt x="1228" y="750"/>
                  </a:lnTo>
                  <a:lnTo>
                    <a:pt x="1230" y="750"/>
                  </a:lnTo>
                  <a:lnTo>
                    <a:pt x="1230" y="750"/>
                  </a:lnTo>
                  <a:lnTo>
                    <a:pt x="1230" y="750"/>
                  </a:lnTo>
                  <a:lnTo>
                    <a:pt x="1230" y="748"/>
                  </a:lnTo>
                  <a:lnTo>
                    <a:pt x="1230" y="748"/>
                  </a:lnTo>
                  <a:lnTo>
                    <a:pt x="1230" y="748"/>
                  </a:lnTo>
                  <a:lnTo>
                    <a:pt x="1230" y="748"/>
                  </a:lnTo>
                  <a:lnTo>
                    <a:pt x="1230" y="748"/>
                  </a:lnTo>
                  <a:lnTo>
                    <a:pt x="1230" y="748"/>
                  </a:lnTo>
                  <a:lnTo>
                    <a:pt x="1230" y="748"/>
                  </a:lnTo>
                  <a:lnTo>
                    <a:pt x="1230" y="748"/>
                  </a:lnTo>
                  <a:lnTo>
                    <a:pt x="1230" y="748"/>
                  </a:lnTo>
                  <a:lnTo>
                    <a:pt x="1230" y="748"/>
                  </a:lnTo>
                  <a:lnTo>
                    <a:pt x="1230" y="748"/>
                  </a:lnTo>
                  <a:lnTo>
                    <a:pt x="1230" y="748"/>
                  </a:lnTo>
                  <a:lnTo>
                    <a:pt x="1230" y="748"/>
                  </a:lnTo>
                  <a:close/>
                  <a:moveTo>
                    <a:pt x="1282" y="715"/>
                  </a:moveTo>
                  <a:lnTo>
                    <a:pt x="1282" y="715"/>
                  </a:lnTo>
                  <a:lnTo>
                    <a:pt x="1280" y="715"/>
                  </a:lnTo>
                  <a:lnTo>
                    <a:pt x="1280" y="715"/>
                  </a:lnTo>
                  <a:lnTo>
                    <a:pt x="1278" y="717"/>
                  </a:lnTo>
                  <a:lnTo>
                    <a:pt x="1278" y="717"/>
                  </a:lnTo>
                  <a:lnTo>
                    <a:pt x="1278" y="717"/>
                  </a:lnTo>
                  <a:lnTo>
                    <a:pt x="1280" y="717"/>
                  </a:lnTo>
                  <a:lnTo>
                    <a:pt x="1280" y="717"/>
                  </a:lnTo>
                  <a:lnTo>
                    <a:pt x="1280" y="717"/>
                  </a:lnTo>
                  <a:lnTo>
                    <a:pt x="1280" y="717"/>
                  </a:lnTo>
                  <a:lnTo>
                    <a:pt x="1280" y="717"/>
                  </a:lnTo>
                  <a:lnTo>
                    <a:pt x="1280" y="717"/>
                  </a:lnTo>
                  <a:lnTo>
                    <a:pt x="1280" y="715"/>
                  </a:lnTo>
                  <a:lnTo>
                    <a:pt x="1282" y="715"/>
                  </a:lnTo>
                  <a:lnTo>
                    <a:pt x="1282" y="717"/>
                  </a:lnTo>
                  <a:lnTo>
                    <a:pt x="1282" y="717"/>
                  </a:lnTo>
                  <a:lnTo>
                    <a:pt x="1282" y="717"/>
                  </a:lnTo>
                  <a:lnTo>
                    <a:pt x="1282" y="717"/>
                  </a:lnTo>
                  <a:lnTo>
                    <a:pt x="1282" y="717"/>
                  </a:lnTo>
                  <a:lnTo>
                    <a:pt x="1282" y="715"/>
                  </a:lnTo>
                  <a:lnTo>
                    <a:pt x="1282" y="715"/>
                  </a:lnTo>
                  <a:lnTo>
                    <a:pt x="1282" y="715"/>
                  </a:lnTo>
                  <a:close/>
                  <a:moveTo>
                    <a:pt x="1346" y="637"/>
                  </a:moveTo>
                  <a:lnTo>
                    <a:pt x="1346" y="637"/>
                  </a:lnTo>
                  <a:lnTo>
                    <a:pt x="1349" y="637"/>
                  </a:lnTo>
                  <a:lnTo>
                    <a:pt x="1349" y="637"/>
                  </a:lnTo>
                  <a:lnTo>
                    <a:pt x="1349" y="637"/>
                  </a:lnTo>
                  <a:lnTo>
                    <a:pt x="1349" y="634"/>
                  </a:lnTo>
                  <a:lnTo>
                    <a:pt x="1349" y="634"/>
                  </a:lnTo>
                  <a:lnTo>
                    <a:pt x="1351" y="634"/>
                  </a:lnTo>
                  <a:lnTo>
                    <a:pt x="1349" y="634"/>
                  </a:lnTo>
                  <a:lnTo>
                    <a:pt x="1349" y="634"/>
                  </a:lnTo>
                  <a:lnTo>
                    <a:pt x="1349" y="632"/>
                  </a:lnTo>
                  <a:lnTo>
                    <a:pt x="1349" y="632"/>
                  </a:lnTo>
                  <a:lnTo>
                    <a:pt x="1349" y="632"/>
                  </a:lnTo>
                  <a:lnTo>
                    <a:pt x="1346" y="632"/>
                  </a:lnTo>
                  <a:lnTo>
                    <a:pt x="1346" y="634"/>
                  </a:lnTo>
                  <a:lnTo>
                    <a:pt x="1346" y="632"/>
                  </a:lnTo>
                  <a:lnTo>
                    <a:pt x="1346" y="632"/>
                  </a:lnTo>
                  <a:lnTo>
                    <a:pt x="1346" y="632"/>
                  </a:lnTo>
                  <a:lnTo>
                    <a:pt x="1346" y="632"/>
                  </a:lnTo>
                  <a:lnTo>
                    <a:pt x="1346" y="632"/>
                  </a:lnTo>
                  <a:lnTo>
                    <a:pt x="1346" y="632"/>
                  </a:lnTo>
                  <a:lnTo>
                    <a:pt x="1346" y="634"/>
                  </a:lnTo>
                  <a:lnTo>
                    <a:pt x="1346" y="634"/>
                  </a:lnTo>
                  <a:lnTo>
                    <a:pt x="1346" y="632"/>
                  </a:lnTo>
                  <a:lnTo>
                    <a:pt x="1346" y="632"/>
                  </a:lnTo>
                  <a:lnTo>
                    <a:pt x="1344" y="634"/>
                  </a:lnTo>
                  <a:lnTo>
                    <a:pt x="1346" y="637"/>
                  </a:lnTo>
                  <a:lnTo>
                    <a:pt x="1346" y="637"/>
                  </a:lnTo>
                  <a:close/>
                  <a:moveTo>
                    <a:pt x="1353" y="658"/>
                  </a:moveTo>
                  <a:lnTo>
                    <a:pt x="1351" y="658"/>
                  </a:lnTo>
                  <a:lnTo>
                    <a:pt x="1351" y="658"/>
                  </a:lnTo>
                  <a:lnTo>
                    <a:pt x="1351" y="660"/>
                  </a:lnTo>
                  <a:lnTo>
                    <a:pt x="1351" y="660"/>
                  </a:lnTo>
                  <a:lnTo>
                    <a:pt x="1351" y="660"/>
                  </a:lnTo>
                  <a:lnTo>
                    <a:pt x="1351" y="660"/>
                  </a:lnTo>
                  <a:lnTo>
                    <a:pt x="1351" y="660"/>
                  </a:lnTo>
                  <a:lnTo>
                    <a:pt x="1351" y="663"/>
                  </a:lnTo>
                  <a:lnTo>
                    <a:pt x="1351" y="663"/>
                  </a:lnTo>
                  <a:lnTo>
                    <a:pt x="1353" y="663"/>
                  </a:lnTo>
                  <a:lnTo>
                    <a:pt x="1353" y="663"/>
                  </a:lnTo>
                  <a:lnTo>
                    <a:pt x="1353" y="660"/>
                  </a:lnTo>
                  <a:lnTo>
                    <a:pt x="1353" y="663"/>
                  </a:lnTo>
                  <a:lnTo>
                    <a:pt x="1353" y="665"/>
                  </a:lnTo>
                  <a:lnTo>
                    <a:pt x="1353" y="665"/>
                  </a:lnTo>
                  <a:lnTo>
                    <a:pt x="1353" y="665"/>
                  </a:lnTo>
                  <a:lnTo>
                    <a:pt x="1353" y="665"/>
                  </a:lnTo>
                  <a:lnTo>
                    <a:pt x="1353" y="665"/>
                  </a:lnTo>
                  <a:lnTo>
                    <a:pt x="1356" y="665"/>
                  </a:lnTo>
                  <a:lnTo>
                    <a:pt x="1356" y="665"/>
                  </a:lnTo>
                  <a:lnTo>
                    <a:pt x="1356" y="663"/>
                  </a:lnTo>
                  <a:lnTo>
                    <a:pt x="1356" y="660"/>
                  </a:lnTo>
                  <a:lnTo>
                    <a:pt x="1356" y="660"/>
                  </a:lnTo>
                  <a:lnTo>
                    <a:pt x="1356" y="660"/>
                  </a:lnTo>
                  <a:lnTo>
                    <a:pt x="1356" y="658"/>
                  </a:lnTo>
                  <a:lnTo>
                    <a:pt x="1358" y="656"/>
                  </a:lnTo>
                  <a:lnTo>
                    <a:pt x="1358" y="653"/>
                  </a:lnTo>
                  <a:lnTo>
                    <a:pt x="1358" y="653"/>
                  </a:lnTo>
                  <a:lnTo>
                    <a:pt x="1358" y="651"/>
                  </a:lnTo>
                  <a:lnTo>
                    <a:pt x="1356" y="653"/>
                  </a:lnTo>
                  <a:lnTo>
                    <a:pt x="1356" y="653"/>
                  </a:lnTo>
                  <a:lnTo>
                    <a:pt x="1356" y="653"/>
                  </a:lnTo>
                  <a:lnTo>
                    <a:pt x="1356" y="653"/>
                  </a:lnTo>
                  <a:lnTo>
                    <a:pt x="1356" y="651"/>
                  </a:lnTo>
                  <a:lnTo>
                    <a:pt x="1356" y="651"/>
                  </a:lnTo>
                  <a:lnTo>
                    <a:pt x="1358" y="651"/>
                  </a:lnTo>
                  <a:lnTo>
                    <a:pt x="1358" y="651"/>
                  </a:lnTo>
                  <a:lnTo>
                    <a:pt x="1358" y="648"/>
                  </a:lnTo>
                  <a:lnTo>
                    <a:pt x="1358" y="648"/>
                  </a:lnTo>
                  <a:lnTo>
                    <a:pt x="1358" y="648"/>
                  </a:lnTo>
                  <a:lnTo>
                    <a:pt x="1358" y="648"/>
                  </a:lnTo>
                  <a:lnTo>
                    <a:pt x="1358" y="648"/>
                  </a:lnTo>
                  <a:lnTo>
                    <a:pt x="1358" y="648"/>
                  </a:lnTo>
                  <a:lnTo>
                    <a:pt x="1358" y="646"/>
                  </a:lnTo>
                  <a:lnTo>
                    <a:pt x="1358" y="646"/>
                  </a:lnTo>
                  <a:lnTo>
                    <a:pt x="1358" y="646"/>
                  </a:lnTo>
                  <a:lnTo>
                    <a:pt x="1356" y="646"/>
                  </a:lnTo>
                  <a:lnTo>
                    <a:pt x="1356" y="648"/>
                  </a:lnTo>
                  <a:lnTo>
                    <a:pt x="1356" y="646"/>
                  </a:lnTo>
                  <a:lnTo>
                    <a:pt x="1356" y="646"/>
                  </a:lnTo>
                  <a:lnTo>
                    <a:pt x="1356" y="646"/>
                  </a:lnTo>
                  <a:lnTo>
                    <a:pt x="1356" y="648"/>
                  </a:lnTo>
                  <a:lnTo>
                    <a:pt x="1356" y="648"/>
                  </a:lnTo>
                  <a:lnTo>
                    <a:pt x="1356" y="648"/>
                  </a:lnTo>
                  <a:lnTo>
                    <a:pt x="1353" y="651"/>
                  </a:lnTo>
                  <a:lnTo>
                    <a:pt x="1353" y="648"/>
                  </a:lnTo>
                  <a:lnTo>
                    <a:pt x="1353" y="648"/>
                  </a:lnTo>
                  <a:lnTo>
                    <a:pt x="1353" y="646"/>
                  </a:lnTo>
                  <a:lnTo>
                    <a:pt x="1353" y="648"/>
                  </a:lnTo>
                  <a:lnTo>
                    <a:pt x="1353" y="648"/>
                  </a:lnTo>
                  <a:lnTo>
                    <a:pt x="1351" y="653"/>
                  </a:lnTo>
                  <a:lnTo>
                    <a:pt x="1353" y="653"/>
                  </a:lnTo>
                  <a:lnTo>
                    <a:pt x="1353" y="651"/>
                  </a:lnTo>
                  <a:lnTo>
                    <a:pt x="1353" y="651"/>
                  </a:lnTo>
                  <a:lnTo>
                    <a:pt x="1353" y="653"/>
                  </a:lnTo>
                  <a:lnTo>
                    <a:pt x="1353" y="653"/>
                  </a:lnTo>
                  <a:lnTo>
                    <a:pt x="1353" y="653"/>
                  </a:lnTo>
                  <a:lnTo>
                    <a:pt x="1351" y="653"/>
                  </a:lnTo>
                  <a:lnTo>
                    <a:pt x="1351" y="653"/>
                  </a:lnTo>
                  <a:lnTo>
                    <a:pt x="1351" y="653"/>
                  </a:lnTo>
                  <a:lnTo>
                    <a:pt x="1353" y="656"/>
                  </a:lnTo>
                  <a:lnTo>
                    <a:pt x="1353" y="656"/>
                  </a:lnTo>
                  <a:lnTo>
                    <a:pt x="1351" y="656"/>
                  </a:lnTo>
                  <a:lnTo>
                    <a:pt x="1351" y="656"/>
                  </a:lnTo>
                  <a:lnTo>
                    <a:pt x="1351" y="656"/>
                  </a:lnTo>
                  <a:lnTo>
                    <a:pt x="1351" y="656"/>
                  </a:lnTo>
                  <a:lnTo>
                    <a:pt x="1351" y="656"/>
                  </a:lnTo>
                  <a:lnTo>
                    <a:pt x="1351" y="656"/>
                  </a:lnTo>
                  <a:lnTo>
                    <a:pt x="1353" y="656"/>
                  </a:lnTo>
                  <a:lnTo>
                    <a:pt x="1353" y="656"/>
                  </a:lnTo>
                  <a:lnTo>
                    <a:pt x="1353" y="656"/>
                  </a:lnTo>
                  <a:lnTo>
                    <a:pt x="1353" y="658"/>
                  </a:lnTo>
                  <a:lnTo>
                    <a:pt x="1353" y="658"/>
                  </a:lnTo>
                  <a:close/>
                  <a:moveTo>
                    <a:pt x="1349" y="670"/>
                  </a:moveTo>
                  <a:lnTo>
                    <a:pt x="1349" y="670"/>
                  </a:lnTo>
                  <a:lnTo>
                    <a:pt x="1346" y="672"/>
                  </a:lnTo>
                  <a:lnTo>
                    <a:pt x="1346" y="672"/>
                  </a:lnTo>
                  <a:lnTo>
                    <a:pt x="1346" y="675"/>
                  </a:lnTo>
                  <a:lnTo>
                    <a:pt x="1344" y="675"/>
                  </a:lnTo>
                  <a:lnTo>
                    <a:pt x="1344" y="677"/>
                  </a:lnTo>
                  <a:lnTo>
                    <a:pt x="1346" y="677"/>
                  </a:lnTo>
                  <a:lnTo>
                    <a:pt x="1346" y="677"/>
                  </a:lnTo>
                  <a:lnTo>
                    <a:pt x="1349" y="675"/>
                  </a:lnTo>
                  <a:lnTo>
                    <a:pt x="1346" y="675"/>
                  </a:lnTo>
                  <a:lnTo>
                    <a:pt x="1346" y="675"/>
                  </a:lnTo>
                  <a:lnTo>
                    <a:pt x="1346" y="672"/>
                  </a:lnTo>
                  <a:lnTo>
                    <a:pt x="1349" y="672"/>
                  </a:lnTo>
                  <a:lnTo>
                    <a:pt x="1349" y="672"/>
                  </a:lnTo>
                  <a:lnTo>
                    <a:pt x="1351" y="672"/>
                  </a:lnTo>
                  <a:lnTo>
                    <a:pt x="1351" y="670"/>
                  </a:lnTo>
                  <a:lnTo>
                    <a:pt x="1351" y="670"/>
                  </a:lnTo>
                  <a:lnTo>
                    <a:pt x="1351" y="670"/>
                  </a:lnTo>
                  <a:lnTo>
                    <a:pt x="1351" y="670"/>
                  </a:lnTo>
                  <a:lnTo>
                    <a:pt x="1351" y="670"/>
                  </a:lnTo>
                  <a:lnTo>
                    <a:pt x="1351" y="670"/>
                  </a:lnTo>
                  <a:lnTo>
                    <a:pt x="1349" y="667"/>
                  </a:lnTo>
                  <a:lnTo>
                    <a:pt x="1349" y="667"/>
                  </a:lnTo>
                  <a:lnTo>
                    <a:pt x="1349" y="667"/>
                  </a:lnTo>
                  <a:lnTo>
                    <a:pt x="1349" y="667"/>
                  </a:lnTo>
                  <a:lnTo>
                    <a:pt x="1349" y="670"/>
                  </a:lnTo>
                  <a:lnTo>
                    <a:pt x="1349" y="670"/>
                  </a:lnTo>
                  <a:close/>
                  <a:moveTo>
                    <a:pt x="1344" y="675"/>
                  </a:moveTo>
                  <a:lnTo>
                    <a:pt x="1344" y="672"/>
                  </a:lnTo>
                  <a:lnTo>
                    <a:pt x="1344" y="672"/>
                  </a:lnTo>
                  <a:lnTo>
                    <a:pt x="1346" y="672"/>
                  </a:lnTo>
                  <a:lnTo>
                    <a:pt x="1346" y="672"/>
                  </a:lnTo>
                  <a:lnTo>
                    <a:pt x="1346" y="672"/>
                  </a:lnTo>
                  <a:lnTo>
                    <a:pt x="1346" y="670"/>
                  </a:lnTo>
                  <a:lnTo>
                    <a:pt x="1346" y="670"/>
                  </a:lnTo>
                  <a:lnTo>
                    <a:pt x="1346" y="667"/>
                  </a:lnTo>
                  <a:lnTo>
                    <a:pt x="1346" y="665"/>
                  </a:lnTo>
                  <a:lnTo>
                    <a:pt x="1346" y="665"/>
                  </a:lnTo>
                  <a:lnTo>
                    <a:pt x="1346" y="665"/>
                  </a:lnTo>
                  <a:lnTo>
                    <a:pt x="1346" y="665"/>
                  </a:lnTo>
                  <a:lnTo>
                    <a:pt x="1346" y="667"/>
                  </a:lnTo>
                  <a:lnTo>
                    <a:pt x="1346" y="667"/>
                  </a:lnTo>
                  <a:lnTo>
                    <a:pt x="1346" y="670"/>
                  </a:lnTo>
                  <a:lnTo>
                    <a:pt x="1344" y="670"/>
                  </a:lnTo>
                  <a:lnTo>
                    <a:pt x="1344" y="667"/>
                  </a:lnTo>
                  <a:lnTo>
                    <a:pt x="1344" y="667"/>
                  </a:lnTo>
                  <a:lnTo>
                    <a:pt x="1342" y="672"/>
                  </a:lnTo>
                  <a:lnTo>
                    <a:pt x="1339" y="672"/>
                  </a:lnTo>
                  <a:lnTo>
                    <a:pt x="1342" y="672"/>
                  </a:lnTo>
                  <a:lnTo>
                    <a:pt x="1344" y="672"/>
                  </a:lnTo>
                  <a:lnTo>
                    <a:pt x="1342" y="672"/>
                  </a:lnTo>
                  <a:lnTo>
                    <a:pt x="1342" y="675"/>
                  </a:lnTo>
                  <a:lnTo>
                    <a:pt x="1339" y="675"/>
                  </a:lnTo>
                  <a:lnTo>
                    <a:pt x="1339" y="675"/>
                  </a:lnTo>
                  <a:lnTo>
                    <a:pt x="1342" y="675"/>
                  </a:lnTo>
                  <a:lnTo>
                    <a:pt x="1344" y="675"/>
                  </a:lnTo>
                  <a:lnTo>
                    <a:pt x="1342" y="675"/>
                  </a:lnTo>
                  <a:lnTo>
                    <a:pt x="1339" y="675"/>
                  </a:lnTo>
                  <a:lnTo>
                    <a:pt x="1339" y="675"/>
                  </a:lnTo>
                  <a:lnTo>
                    <a:pt x="1342" y="677"/>
                  </a:lnTo>
                  <a:lnTo>
                    <a:pt x="1342" y="677"/>
                  </a:lnTo>
                  <a:lnTo>
                    <a:pt x="1344" y="675"/>
                  </a:lnTo>
                  <a:lnTo>
                    <a:pt x="1344" y="675"/>
                  </a:lnTo>
                  <a:close/>
                  <a:moveTo>
                    <a:pt x="1344" y="630"/>
                  </a:moveTo>
                  <a:lnTo>
                    <a:pt x="1346" y="627"/>
                  </a:lnTo>
                  <a:lnTo>
                    <a:pt x="1346" y="627"/>
                  </a:lnTo>
                  <a:lnTo>
                    <a:pt x="1346" y="627"/>
                  </a:lnTo>
                  <a:lnTo>
                    <a:pt x="1346" y="627"/>
                  </a:lnTo>
                  <a:lnTo>
                    <a:pt x="1346" y="627"/>
                  </a:lnTo>
                  <a:lnTo>
                    <a:pt x="1346" y="627"/>
                  </a:lnTo>
                  <a:lnTo>
                    <a:pt x="1346" y="627"/>
                  </a:lnTo>
                  <a:lnTo>
                    <a:pt x="1346" y="625"/>
                  </a:lnTo>
                  <a:lnTo>
                    <a:pt x="1346" y="622"/>
                  </a:lnTo>
                  <a:lnTo>
                    <a:pt x="1346" y="622"/>
                  </a:lnTo>
                  <a:lnTo>
                    <a:pt x="1344" y="620"/>
                  </a:lnTo>
                  <a:lnTo>
                    <a:pt x="1342" y="622"/>
                  </a:lnTo>
                  <a:lnTo>
                    <a:pt x="1342" y="622"/>
                  </a:lnTo>
                  <a:lnTo>
                    <a:pt x="1342" y="622"/>
                  </a:lnTo>
                  <a:lnTo>
                    <a:pt x="1342" y="622"/>
                  </a:lnTo>
                  <a:lnTo>
                    <a:pt x="1342" y="622"/>
                  </a:lnTo>
                  <a:lnTo>
                    <a:pt x="1342" y="625"/>
                  </a:lnTo>
                  <a:lnTo>
                    <a:pt x="1342" y="625"/>
                  </a:lnTo>
                  <a:lnTo>
                    <a:pt x="1342" y="627"/>
                  </a:lnTo>
                  <a:lnTo>
                    <a:pt x="1342" y="627"/>
                  </a:lnTo>
                  <a:lnTo>
                    <a:pt x="1342" y="627"/>
                  </a:lnTo>
                  <a:lnTo>
                    <a:pt x="1342" y="627"/>
                  </a:lnTo>
                  <a:lnTo>
                    <a:pt x="1342" y="630"/>
                  </a:lnTo>
                  <a:lnTo>
                    <a:pt x="1342" y="630"/>
                  </a:lnTo>
                  <a:lnTo>
                    <a:pt x="1342" y="630"/>
                  </a:lnTo>
                  <a:lnTo>
                    <a:pt x="1344" y="630"/>
                  </a:lnTo>
                  <a:lnTo>
                    <a:pt x="1344" y="630"/>
                  </a:lnTo>
                  <a:close/>
                  <a:moveTo>
                    <a:pt x="1339" y="634"/>
                  </a:moveTo>
                  <a:lnTo>
                    <a:pt x="1339" y="637"/>
                  </a:lnTo>
                  <a:lnTo>
                    <a:pt x="1342" y="637"/>
                  </a:lnTo>
                  <a:lnTo>
                    <a:pt x="1342" y="639"/>
                  </a:lnTo>
                  <a:lnTo>
                    <a:pt x="1342" y="639"/>
                  </a:lnTo>
                  <a:lnTo>
                    <a:pt x="1342" y="639"/>
                  </a:lnTo>
                  <a:lnTo>
                    <a:pt x="1342" y="637"/>
                  </a:lnTo>
                  <a:lnTo>
                    <a:pt x="1342" y="637"/>
                  </a:lnTo>
                  <a:lnTo>
                    <a:pt x="1342" y="634"/>
                  </a:lnTo>
                  <a:lnTo>
                    <a:pt x="1342" y="634"/>
                  </a:lnTo>
                  <a:lnTo>
                    <a:pt x="1342" y="634"/>
                  </a:lnTo>
                  <a:lnTo>
                    <a:pt x="1342" y="634"/>
                  </a:lnTo>
                  <a:lnTo>
                    <a:pt x="1342" y="634"/>
                  </a:lnTo>
                  <a:lnTo>
                    <a:pt x="1342" y="632"/>
                  </a:lnTo>
                  <a:lnTo>
                    <a:pt x="1342" y="632"/>
                  </a:lnTo>
                  <a:lnTo>
                    <a:pt x="1342" y="632"/>
                  </a:lnTo>
                  <a:lnTo>
                    <a:pt x="1339" y="632"/>
                  </a:lnTo>
                  <a:lnTo>
                    <a:pt x="1339" y="632"/>
                  </a:lnTo>
                  <a:lnTo>
                    <a:pt x="1339" y="632"/>
                  </a:lnTo>
                  <a:lnTo>
                    <a:pt x="1339" y="632"/>
                  </a:lnTo>
                  <a:lnTo>
                    <a:pt x="1339" y="634"/>
                  </a:lnTo>
                  <a:lnTo>
                    <a:pt x="1339" y="634"/>
                  </a:lnTo>
                  <a:close/>
                  <a:moveTo>
                    <a:pt x="1169" y="892"/>
                  </a:moveTo>
                  <a:lnTo>
                    <a:pt x="1169" y="895"/>
                  </a:lnTo>
                  <a:lnTo>
                    <a:pt x="1167" y="892"/>
                  </a:lnTo>
                  <a:lnTo>
                    <a:pt x="1167" y="895"/>
                  </a:lnTo>
                  <a:lnTo>
                    <a:pt x="1167" y="895"/>
                  </a:lnTo>
                  <a:lnTo>
                    <a:pt x="1164" y="895"/>
                  </a:lnTo>
                  <a:lnTo>
                    <a:pt x="1167" y="895"/>
                  </a:lnTo>
                  <a:lnTo>
                    <a:pt x="1167" y="895"/>
                  </a:lnTo>
                  <a:lnTo>
                    <a:pt x="1167" y="895"/>
                  </a:lnTo>
                  <a:lnTo>
                    <a:pt x="1169" y="895"/>
                  </a:lnTo>
                  <a:lnTo>
                    <a:pt x="1169" y="895"/>
                  </a:lnTo>
                  <a:lnTo>
                    <a:pt x="1169" y="895"/>
                  </a:lnTo>
                  <a:lnTo>
                    <a:pt x="1171" y="895"/>
                  </a:lnTo>
                  <a:lnTo>
                    <a:pt x="1171" y="895"/>
                  </a:lnTo>
                  <a:lnTo>
                    <a:pt x="1174" y="895"/>
                  </a:lnTo>
                  <a:lnTo>
                    <a:pt x="1174" y="892"/>
                  </a:lnTo>
                  <a:lnTo>
                    <a:pt x="1174" y="892"/>
                  </a:lnTo>
                  <a:lnTo>
                    <a:pt x="1169" y="892"/>
                  </a:lnTo>
                  <a:lnTo>
                    <a:pt x="1169" y="892"/>
                  </a:lnTo>
                  <a:close/>
                  <a:moveTo>
                    <a:pt x="1216" y="809"/>
                  </a:moveTo>
                  <a:lnTo>
                    <a:pt x="1219" y="809"/>
                  </a:lnTo>
                  <a:lnTo>
                    <a:pt x="1221" y="812"/>
                  </a:lnTo>
                  <a:lnTo>
                    <a:pt x="1221" y="812"/>
                  </a:lnTo>
                  <a:lnTo>
                    <a:pt x="1221" y="812"/>
                  </a:lnTo>
                  <a:lnTo>
                    <a:pt x="1221" y="812"/>
                  </a:lnTo>
                  <a:lnTo>
                    <a:pt x="1221" y="812"/>
                  </a:lnTo>
                  <a:lnTo>
                    <a:pt x="1223" y="809"/>
                  </a:lnTo>
                  <a:lnTo>
                    <a:pt x="1223" y="809"/>
                  </a:lnTo>
                  <a:lnTo>
                    <a:pt x="1223" y="809"/>
                  </a:lnTo>
                  <a:lnTo>
                    <a:pt x="1223" y="809"/>
                  </a:lnTo>
                  <a:lnTo>
                    <a:pt x="1221" y="809"/>
                  </a:lnTo>
                  <a:lnTo>
                    <a:pt x="1221" y="809"/>
                  </a:lnTo>
                  <a:lnTo>
                    <a:pt x="1221" y="809"/>
                  </a:lnTo>
                  <a:lnTo>
                    <a:pt x="1221" y="809"/>
                  </a:lnTo>
                  <a:lnTo>
                    <a:pt x="1221" y="809"/>
                  </a:lnTo>
                  <a:lnTo>
                    <a:pt x="1221" y="809"/>
                  </a:lnTo>
                  <a:lnTo>
                    <a:pt x="1221" y="809"/>
                  </a:lnTo>
                  <a:lnTo>
                    <a:pt x="1219" y="807"/>
                  </a:lnTo>
                  <a:lnTo>
                    <a:pt x="1221" y="807"/>
                  </a:lnTo>
                  <a:lnTo>
                    <a:pt x="1219" y="807"/>
                  </a:lnTo>
                  <a:lnTo>
                    <a:pt x="1219" y="807"/>
                  </a:lnTo>
                  <a:lnTo>
                    <a:pt x="1219" y="807"/>
                  </a:lnTo>
                  <a:lnTo>
                    <a:pt x="1219" y="807"/>
                  </a:lnTo>
                  <a:lnTo>
                    <a:pt x="1219" y="807"/>
                  </a:lnTo>
                  <a:lnTo>
                    <a:pt x="1219" y="807"/>
                  </a:lnTo>
                  <a:lnTo>
                    <a:pt x="1219" y="807"/>
                  </a:lnTo>
                  <a:lnTo>
                    <a:pt x="1219" y="807"/>
                  </a:lnTo>
                  <a:lnTo>
                    <a:pt x="1219" y="807"/>
                  </a:lnTo>
                  <a:lnTo>
                    <a:pt x="1219" y="807"/>
                  </a:lnTo>
                  <a:lnTo>
                    <a:pt x="1219" y="807"/>
                  </a:lnTo>
                  <a:lnTo>
                    <a:pt x="1219" y="809"/>
                  </a:lnTo>
                  <a:lnTo>
                    <a:pt x="1216" y="809"/>
                  </a:lnTo>
                  <a:close/>
                  <a:moveTo>
                    <a:pt x="1157" y="890"/>
                  </a:moveTo>
                  <a:lnTo>
                    <a:pt x="1155" y="890"/>
                  </a:lnTo>
                  <a:lnTo>
                    <a:pt x="1155" y="890"/>
                  </a:lnTo>
                  <a:lnTo>
                    <a:pt x="1155" y="890"/>
                  </a:lnTo>
                  <a:lnTo>
                    <a:pt x="1152" y="890"/>
                  </a:lnTo>
                  <a:lnTo>
                    <a:pt x="1152" y="890"/>
                  </a:lnTo>
                  <a:lnTo>
                    <a:pt x="1145" y="895"/>
                  </a:lnTo>
                  <a:lnTo>
                    <a:pt x="1145" y="895"/>
                  </a:lnTo>
                  <a:lnTo>
                    <a:pt x="1143" y="897"/>
                  </a:lnTo>
                  <a:lnTo>
                    <a:pt x="1143" y="899"/>
                  </a:lnTo>
                  <a:lnTo>
                    <a:pt x="1145" y="902"/>
                  </a:lnTo>
                  <a:lnTo>
                    <a:pt x="1145" y="902"/>
                  </a:lnTo>
                  <a:lnTo>
                    <a:pt x="1145" y="902"/>
                  </a:lnTo>
                  <a:lnTo>
                    <a:pt x="1145" y="899"/>
                  </a:lnTo>
                  <a:lnTo>
                    <a:pt x="1148" y="899"/>
                  </a:lnTo>
                  <a:lnTo>
                    <a:pt x="1150" y="897"/>
                  </a:lnTo>
                  <a:lnTo>
                    <a:pt x="1150" y="895"/>
                  </a:lnTo>
                  <a:lnTo>
                    <a:pt x="1152" y="895"/>
                  </a:lnTo>
                  <a:lnTo>
                    <a:pt x="1152" y="895"/>
                  </a:lnTo>
                  <a:lnTo>
                    <a:pt x="1152" y="895"/>
                  </a:lnTo>
                  <a:lnTo>
                    <a:pt x="1152" y="895"/>
                  </a:lnTo>
                  <a:lnTo>
                    <a:pt x="1152" y="892"/>
                  </a:lnTo>
                  <a:lnTo>
                    <a:pt x="1152" y="890"/>
                  </a:lnTo>
                  <a:lnTo>
                    <a:pt x="1155" y="890"/>
                  </a:lnTo>
                  <a:lnTo>
                    <a:pt x="1155" y="890"/>
                  </a:lnTo>
                  <a:lnTo>
                    <a:pt x="1155" y="892"/>
                  </a:lnTo>
                  <a:lnTo>
                    <a:pt x="1155" y="892"/>
                  </a:lnTo>
                  <a:lnTo>
                    <a:pt x="1155" y="892"/>
                  </a:lnTo>
                  <a:lnTo>
                    <a:pt x="1155" y="892"/>
                  </a:lnTo>
                  <a:lnTo>
                    <a:pt x="1155" y="892"/>
                  </a:lnTo>
                  <a:lnTo>
                    <a:pt x="1155" y="892"/>
                  </a:lnTo>
                  <a:lnTo>
                    <a:pt x="1155" y="892"/>
                  </a:lnTo>
                  <a:lnTo>
                    <a:pt x="1155" y="892"/>
                  </a:lnTo>
                  <a:lnTo>
                    <a:pt x="1155" y="892"/>
                  </a:lnTo>
                  <a:lnTo>
                    <a:pt x="1155" y="892"/>
                  </a:lnTo>
                  <a:lnTo>
                    <a:pt x="1157" y="892"/>
                  </a:lnTo>
                  <a:lnTo>
                    <a:pt x="1157" y="892"/>
                  </a:lnTo>
                  <a:lnTo>
                    <a:pt x="1157" y="892"/>
                  </a:lnTo>
                  <a:lnTo>
                    <a:pt x="1157" y="890"/>
                  </a:lnTo>
                  <a:close/>
                  <a:moveTo>
                    <a:pt x="1167" y="892"/>
                  </a:moveTo>
                  <a:lnTo>
                    <a:pt x="1167" y="892"/>
                  </a:lnTo>
                  <a:lnTo>
                    <a:pt x="1167" y="892"/>
                  </a:lnTo>
                  <a:lnTo>
                    <a:pt x="1167" y="892"/>
                  </a:lnTo>
                  <a:lnTo>
                    <a:pt x="1167" y="890"/>
                  </a:lnTo>
                  <a:lnTo>
                    <a:pt x="1167" y="892"/>
                  </a:lnTo>
                  <a:lnTo>
                    <a:pt x="1169" y="892"/>
                  </a:lnTo>
                  <a:lnTo>
                    <a:pt x="1167" y="892"/>
                  </a:lnTo>
                  <a:lnTo>
                    <a:pt x="1167" y="890"/>
                  </a:lnTo>
                  <a:lnTo>
                    <a:pt x="1167" y="890"/>
                  </a:lnTo>
                  <a:lnTo>
                    <a:pt x="1167" y="890"/>
                  </a:lnTo>
                  <a:lnTo>
                    <a:pt x="1167" y="890"/>
                  </a:lnTo>
                  <a:lnTo>
                    <a:pt x="1167" y="890"/>
                  </a:lnTo>
                  <a:lnTo>
                    <a:pt x="1164" y="890"/>
                  </a:lnTo>
                  <a:lnTo>
                    <a:pt x="1162" y="890"/>
                  </a:lnTo>
                  <a:lnTo>
                    <a:pt x="1162" y="890"/>
                  </a:lnTo>
                  <a:lnTo>
                    <a:pt x="1159" y="890"/>
                  </a:lnTo>
                  <a:lnTo>
                    <a:pt x="1159" y="890"/>
                  </a:lnTo>
                  <a:lnTo>
                    <a:pt x="1159" y="892"/>
                  </a:lnTo>
                  <a:lnTo>
                    <a:pt x="1157" y="892"/>
                  </a:lnTo>
                  <a:lnTo>
                    <a:pt x="1159" y="895"/>
                  </a:lnTo>
                  <a:lnTo>
                    <a:pt x="1159" y="895"/>
                  </a:lnTo>
                  <a:lnTo>
                    <a:pt x="1159" y="895"/>
                  </a:lnTo>
                  <a:lnTo>
                    <a:pt x="1159" y="895"/>
                  </a:lnTo>
                  <a:lnTo>
                    <a:pt x="1162" y="895"/>
                  </a:lnTo>
                  <a:lnTo>
                    <a:pt x="1164" y="895"/>
                  </a:lnTo>
                  <a:lnTo>
                    <a:pt x="1164" y="895"/>
                  </a:lnTo>
                  <a:lnTo>
                    <a:pt x="1164" y="895"/>
                  </a:lnTo>
                  <a:lnTo>
                    <a:pt x="1164" y="895"/>
                  </a:lnTo>
                  <a:lnTo>
                    <a:pt x="1167" y="892"/>
                  </a:lnTo>
                  <a:lnTo>
                    <a:pt x="1167" y="892"/>
                  </a:lnTo>
                  <a:close/>
                  <a:moveTo>
                    <a:pt x="1167" y="883"/>
                  </a:moveTo>
                  <a:lnTo>
                    <a:pt x="1167" y="885"/>
                  </a:lnTo>
                  <a:lnTo>
                    <a:pt x="1169" y="885"/>
                  </a:lnTo>
                  <a:lnTo>
                    <a:pt x="1169" y="885"/>
                  </a:lnTo>
                  <a:lnTo>
                    <a:pt x="1169" y="883"/>
                  </a:lnTo>
                  <a:lnTo>
                    <a:pt x="1169" y="883"/>
                  </a:lnTo>
                  <a:lnTo>
                    <a:pt x="1169" y="883"/>
                  </a:lnTo>
                  <a:lnTo>
                    <a:pt x="1169" y="883"/>
                  </a:lnTo>
                  <a:lnTo>
                    <a:pt x="1169" y="883"/>
                  </a:lnTo>
                  <a:lnTo>
                    <a:pt x="1167" y="883"/>
                  </a:lnTo>
                  <a:lnTo>
                    <a:pt x="1167" y="883"/>
                  </a:lnTo>
                  <a:lnTo>
                    <a:pt x="1167" y="883"/>
                  </a:lnTo>
                  <a:lnTo>
                    <a:pt x="1167" y="883"/>
                  </a:lnTo>
                  <a:lnTo>
                    <a:pt x="1164" y="883"/>
                  </a:lnTo>
                  <a:lnTo>
                    <a:pt x="1167" y="883"/>
                  </a:lnTo>
                  <a:lnTo>
                    <a:pt x="1167" y="883"/>
                  </a:lnTo>
                  <a:lnTo>
                    <a:pt x="1167" y="883"/>
                  </a:lnTo>
                  <a:lnTo>
                    <a:pt x="1167" y="883"/>
                  </a:lnTo>
                  <a:lnTo>
                    <a:pt x="1167" y="883"/>
                  </a:lnTo>
                  <a:close/>
                  <a:moveTo>
                    <a:pt x="1077" y="911"/>
                  </a:moveTo>
                  <a:lnTo>
                    <a:pt x="1077" y="911"/>
                  </a:lnTo>
                  <a:lnTo>
                    <a:pt x="1077" y="911"/>
                  </a:lnTo>
                  <a:lnTo>
                    <a:pt x="1077" y="911"/>
                  </a:lnTo>
                  <a:lnTo>
                    <a:pt x="1077" y="911"/>
                  </a:lnTo>
                  <a:lnTo>
                    <a:pt x="1077" y="911"/>
                  </a:lnTo>
                  <a:lnTo>
                    <a:pt x="1077" y="911"/>
                  </a:lnTo>
                  <a:lnTo>
                    <a:pt x="1077" y="911"/>
                  </a:lnTo>
                  <a:lnTo>
                    <a:pt x="1077" y="911"/>
                  </a:lnTo>
                  <a:lnTo>
                    <a:pt x="1077" y="911"/>
                  </a:lnTo>
                  <a:lnTo>
                    <a:pt x="1077" y="914"/>
                  </a:lnTo>
                  <a:lnTo>
                    <a:pt x="1077" y="914"/>
                  </a:lnTo>
                  <a:lnTo>
                    <a:pt x="1077" y="914"/>
                  </a:lnTo>
                  <a:lnTo>
                    <a:pt x="1077" y="914"/>
                  </a:lnTo>
                  <a:lnTo>
                    <a:pt x="1077" y="914"/>
                  </a:lnTo>
                  <a:lnTo>
                    <a:pt x="1077" y="914"/>
                  </a:lnTo>
                  <a:lnTo>
                    <a:pt x="1077" y="914"/>
                  </a:lnTo>
                  <a:lnTo>
                    <a:pt x="1077" y="914"/>
                  </a:lnTo>
                  <a:lnTo>
                    <a:pt x="1077" y="911"/>
                  </a:lnTo>
                  <a:close/>
                  <a:moveTo>
                    <a:pt x="1079" y="921"/>
                  </a:moveTo>
                  <a:lnTo>
                    <a:pt x="1079" y="921"/>
                  </a:lnTo>
                  <a:lnTo>
                    <a:pt x="1079" y="921"/>
                  </a:lnTo>
                  <a:lnTo>
                    <a:pt x="1079" y="921"/>
                  </a:lnTo>
                  <a:lnTo>
                    <a:pt x="1079" y="921"/>
                  </a:lnTo>
                  <a:lnTo>
                    <a:pt x="1079" y="921"/>
                  </a:lnTo>
                  <a:lnTo>
                    <a:pt x="1079" y="921"/>
                  </a:lnTo>
                  <a:lnTo>
                    <a:pt x="1079" y="921"/>
                  </a:lnTo>
                  <a:lnTo>
                    <a:pt x="1079" y="921"/>
                  </a:lnTo>
                  <a:lnTo>
                    <a:pt x="1077" y="921"/>
                  </a:lnTo>
                  <a:lnTo>
                    <a:pt x="1077" y="923"/>
                  </a:lnTo>
                  <a:lnTo>
                    <a:pt x="1079" y="923"/>
                  </a:lnTo>
                  <a:lnTo>
                    <a:pt x="1079" y="923"/>
                  </a:lnTo>
                  <a:lnTo>
                    <a:pt x="1079" y="923"/>
                  </a:lnTo>
                  <a:lnTo>
                    <a:pt x="1079" y="923"/>
                  </a:lnTo>
                  <a:lnTo>
                    <a:pt x="1079" y="923"/>
                  </a:lnTo>
                  <a:lnTo>
                    <a:pt x="1079" y="923"/>
                  </a:lnTo>
                  <a:lnTo>
                    <a:pt x="1079" y="923"/>
                  </a:lnTo>
                  <a:lnTo>
                    <a:pt x="1079" y="923"/>
                  </a:lnTo>
                  <a:lnTo>
                    <a:pt x="1079" y="923"/>
                  </a:lnTo>
                  <a:lnTo>
                    <a:pt x="1079" y="923"/>
                  </a:lnTo>
                  <a:lnTo>
                    <a:pt x="1079" y="923"/>
                  </a:lnTo>
                  <a:lnTo>
                    <a:pt x="1079" y="921"/>
                  </a:lnTo>
                  <a:lnTo>
                    <a:pt x="1079" y="921"/>
                  </a:lnTo>
                  <a:lnTo>
                    <a:pt x="1079" y="921"/>
                  </a:lnTo>
                  <a:close/>
                  <a:moveTo>
                    <a:pt x="1096" y="843"/>
                  </a:moveTo>
                  <a:lnTo>
                    <a:pt x="1096" y="843"/>
                  </a:lnTo>
                  <a:lnTo>
                    <a:pt x="1096" y="843"/>
                  </a:lnTo>
                  <a:lnTo>
                    <a:pt x="1096" y="843"/>
                  </a:lnTo>
                  <a:lnTo>
                    <a:pt x="1096" y="843"/>
                  </a:lnTo>
                  <a:lnTo>
                    <a:pt x="1096" y="843"/>
                  </a:lnTo>
                  <a:lnTo>
                    <a:pt x="1096" y="843"/>
                  </a:lnTo>
                  <a:lnTo>
                    <a:pt x="1096" y="843"/>
                  </a:lnTo>
                  <a:lnTo>
                    <a:pt x="1096" y="843"/>
                  </a:lnTo>
                  <a:lnTo>
                    <a:pt x="1096" y="843"/>
                  </a:lnTo>
                  <a:close/>
                  <a:moveTo>
                    <a:pt x="1114" y="930"/>
                  </a:moveTo>
                  <a:lnTo>
                    <a:pt x="1114" y="930"/>
                  </a:lnTo>
                  <a:lnTo>
                    <a:pt x="1114" y="932"/>
                  </a:lnTo>
                  <a:lnTo>
                    <a:pt x="1112" y="932"/>
                  </a:lnTo>
                  <a:lnTo>
                    <a:pt x="1112" y="935"/>
                  </a:lnTo>
                  <a:lnTo>
                    <a:pt x="1110" y="935"/>
                  </a:lnTo>
                  <a:lnTo>
                    <a:pt x="1112" y="935"/>
                  </a:lnTo>
                  <a:lnTo>
                    <a:pt x="1112" y="935"/>
                  </a:lnTo>
                  <a:lnTo>
                    <a:pt x="1112" y="937"/>
                  </a:lnTo>
                  <a:lnTo>
                    <a:pt x="1112" y="937"/>
                  </a:lnTo>
                  <a:lnTo>
                    <a:pt x="1112" y="937"/>
                  </a:lnTo>
                  <a:lnTo>
                    <a:pt x="1112" y="937"/>
                  </a:lnTo>
                  <a:lnTo>
                    <a:pt x="1114" y="937"/>
                  </a:lnTo>
                  <a:lnTo>
                    <a:pt x="1114" y="940"/>
                  </a:lnTo>
                  <a:lnTo>
                    <a:pt x="1117" y="940"/>
                  </a:lnTo>
                  <a:lnTo>
                    <a:pt x="1117" y="937"/>
                  </a:lnTo>
                  <a:lnTo>
                    <a:pt x="1117" y="937"/>
                  </a:lnTo>
                  <a:lnTo>
                    <a:pt x="1117" y="937"/>
                  </a:lnTo>
                  <a:lnTo>
                    <a:pt x="1117" y="935"/>
                  </a:lnTo>
                  <a:lnTo>
                    <a:pt x="1117" y="932"/>
                  </a:lnTo>
                  <a:lnTo>
                    <a:pt x="1117" y="932"/>
                  </a:lnTo>
                  <a:lnTo>
                    <a:pt x="1117" y="930"/>
                  </a:lnTo>
                  <a:lnTo>
                    <a:pt x="1117" y="930"/>
                  </a:lnTo>
                  <a:lnTo>
                    <a:pt x="1114" y="930"/>
                  </a:lnTo>
                  <a:close/>
                  <a:moveTo>
                    <a:pt x="1190" y="802"/>
                  </a:moveTo>
                  <a:lnTo>
                    <a:pt x="1190" y="802"/>
                  </a:lnTo>
                  <a:lnTo>
                    <a:pt x="1193" y="802"/>
                  </a:lnTo>
                  <a:lnTo>
                    <a:pt x="1193" y="802"/>
                  </a:lnTo>
                  <a:lnTo>
                    <a:pt x="1193" y="800"/>
                  </a:lnTo>
                  <a:lnTo>
                    <a:pt x="1193" y="800"/>
                  </a:lnTo>
                  <a:lnTo>
                    <a:pt x="1193" y="800"/>
                  </a:lnTo>
                  <a:lnTo>
                    <a:pt x="1195" y="802"/>
                  </a:lnTo>
                  <a:lnTo>
                    <a:pt x="1195" y="805"/>
                  </a:lnTo>
                  <a:lnTo>
                    <a:pt x="1195" y="802"/>
                  </a:lnTo>
                  <a:lnTo>
                    <a:pt x="1197" y="805"/>
                  </a:lnTo>
                  <a:lnTo>
                    <a:pt x="1200" y="805"/>
                  </a:lnTo>
                  <a:lnTo>
                    <a:pt x="1200" y="807"/>
                  </a:lnTo>
                  <a:lnTo>
                    <a:pt x="1202" y="807"/>
                  </a:lnTo>
                  <a:lnTo>
                    <a:pt x="1202" y="807"/>
                  </a:lnTo>
                  <a:lnTo>
                    <a:pt x="1202" y="805"/>
                  </a:lnTo>
                  <a:lnTo>
                    <a:pt x="1204" y="805"/>
                  </a:lnTo>
                  <a:lnTo>
                    <a:pt x="1204" y="805"/>
                  </a:lnTo>
                  <a:lnTo>
                    <a:pt x="1204" y="805"/>
                  </a:lnTo>
                  <a:lnTo>
                    <a:pt x="1204" y="805"/>
                  </a:lnTo>
                  <a:lnTo>
                    <a:pt x="1202" y="802"/>
                  </a:lnTo>
                  <a:lnTo>
                    <a:pt x="1200" y="802"/>
                  </a:lnTo>
                  <a:lnTo>
                    <a:pt x="1200" y="802"/>
                  </a:lnTo>
                  <a:lnTo>
                    <a:pt x="1200" y="802"/>
                  </a:lnTo>
                  <a:lnTo>
                    <a:pt x="1200" y="800"/>
                  </a:lnTo>
                  <a:lnTo>
                    <a:pt x="1200" y="800"/>
                  </a:lnTo>
                  <a:lnTo>
                    <a:pt x="1197" y="800"/>
                  </a:lnTo>
                  <a:lnTo>
                    <a:pt x="1197" y="800"/>
                  </a:lnTo>
                  <a:lnTo>
                    <a:pt x="1197" y="800"/>
                  </a:lnTo>
                  <a:lnTo>
                    <a:pt x="1195" y="800"/>
                  </a:lnTo>
                  <a:lnTo>
                    <a:pt x="1195" y="800"/>
                  </a:lnTo>
                  <a:lnTo>
                    <a:pt x="1195" y="798"/>
                  </a:lnTo>
                  <a:lnTo>
                    <a:pt x="1193" y="798"/>
                  </a:lnTo>
                  <a:lnTo>
                    <a:pt x="1193" y="798"/>
                  </a:lnTo>
                  <a:lnTo>
                    <a:pt x="1193" y="798"/>
                  </a:lnTo>
                  <a:lnTo>
                    <a:pt x="1190" y="798"/>
                  </a:lnTo>
                  <a:lnTo>
                    <a:pt x="1190" y="798"/>
                  </a:lnTo>
                  <a:lnTo>
                    <a:pt x="1190" y="798"/>
                  </a:lnTo>
                  <a:lnTo>
                    <a:pt x="1188" y="802"/>
                  </a:lnTo>
                  <a:lnTo>
                    <a:pt x="1190" y="802"/>
                  </a:lnTo>
                  <a:close/>
                  <a:moveTo>
                    <a:pt x="1188" y="807"/>
                  </a:moveTo>
                  <a:lnTo>
                    <a:pt x="1185" y="807"/>
                  </a:lnTo>
                  <a:lnTo>
                    <a:pt x="1185" y="807"/>
                  </a:lnTo>
                  <a:lnTo>
                    <a:pt x="1185" y="807"/>
                  </a:lnTo>
                  <a:lnTo>
                    <a:pt x="1183" y="809"/>
                  </a:lnTo>
                  <a:lnTo>
                    <a:pt x="1185" y="809"/>
                  </a:lnTo>
                  <a:lnTo>
                    <a:pt x="1188" y="814"/>
                  </a:lnTo>
                  <a:lnTo>
                    <a:pt x="1190" y="814"/>
                  </a:lnTo>
                  <a:lnTo>
                    <a:pt x="1190" y="814"/>
                  </a:lnTo>
                  <a:lnTo>
                    <a:pt x="1190" y="814"/>
                  </a:lnTo>
                  <a:lnTo>
                    <a:pt x="1193" y="814"/>
                  </a:lnTo>
                  <a:lnTo>
                    <a:pt x="1190" y="814"/>
                  </a:lnTo>
                  <a:lnTo>
                    <a:pt x="1190" y="814"/>
                  </a:lnTo>
                  <a:lnTo>
                    <a:pt x="1190" y="814"/>
                  </a:lnTo>
                  <a:lnTo>
                    <a:pt x="1190" y="814"/>
                  </a:lnTo>
                  <a:lnTo>
                    <a:pt x="1190" y="814"/>
                  </a:lnTo>
                  <a:lnTo>
                    <a:pt x="1190" y="814"/>
                  </a:lnTo>
                  <a:lnTo>
                    <a:pt x="1193" y="817"/>
                  </a:lnTo>
                  <a:lnTo>
                    <a:pt x="1193" y="817"/>
                  </a:lnTo>
                  <a:lnTo>
                    <a:pt x="1193" y="817"/>
                  </a:lnTo>
                  <a:lnTo>
                    <a:pt x="1193" y="817"/>
                  </a:lnTo>
                  <a:lnTo>
                    <a:pt x="1193" y="817"/>
                  </a:lnTo>
                  <a:lnTo>
                    <a:pt x="1195" y="817"/>
                  </a:lnTo>
                  <a:lnTo>
                    <a:pt x="1195" y="817"/>
                  </a:lnTo>
                  <a:lnTo>
                    <a:pt x="1195" y="817"/>
                  </a:lnTo>
                  <a:lnTo>
                    <a:pt x="1195" y="814"/>
                  </a:lnTo>
                  <a:lnTo>
                    <a:pt x="1193" y="812"/>
                  </a:lnTo>
                  <a:lnTo>
                    <a:pt x="1193" y="812"/>
                  </a:lnTo>
                  <a:lnTo>
                    <a:pt x="1190" y="809"/>
                  </a:lnTo>
                  <a:lnTo>
                    <a:pt x="1188" y="807"/>
                  </a:lnTo>
                  <a:lnTo>
                    <a:pt x="1188" y="807"/>
                  </a:lnTo>
                  <a:close/>
                  <a:moveTo>
                    <a:pt x="1209" y="807"/>
                  </a:moveTo>
                  <a:lnTo>
                    <a:pt x="1209" y="807"/>
                  </a:lnTo>
                  <a:lnTo>
                    <a:pt x="1209" y="807"/>
                  </a:lnTo>
                  <a:lnTo>
                    <a:pt x="1209" y="807"/>
                  </a:lnTo>
                  <a:lnTo>
                    <a:pt x="1207" y="807"/>
                  </a:lnTo>
                  <a:lnTo>
                    <a:pt x="1207" y="807"/>
                  </a:lnTo>
                  <a:lnTo>
                    <a:pt x="1207" y="807"/>
                  </a:lnTo>
                  <a:lnTo>
                    <a:pt x="1207" y="809"/>
                  </a:lnTo>
                  <a:lnTo>
                    <a:pt x="1207" y="809"/>
                  </a:lnTo>
                  <a:lnTo>
                    <a:pt x="1207" y="809"/>
                  </a:lnTo>
                  <a:lnTo>
                    <a:pt x="1209" y="809"/>
                  </a:lnTo>
                  <a:lnTo>
                    <a:pt x="1209" y="809"/>
                  </a:lnTo>
                  <a:lnTo>
                    <a:pt x="1209" y="809"/>
                  </a:lnTo>
                  <a:lnTo>
                    <a:pt x="1209" y="807"/>
                  </a:lnTo>
                  <a:lnTo>
                    <a:pt x="1209" y="807"/>
                  </a:lnTo>
                  <a:lnTo>
                    <a:pt x="1209" y="807"/>
                  </a:lnTo>
                  <a:lnTo>
                    <a:pt x="1209" y="807"/>
                  </a:lnTo>
                  <a:close/>
                  <a:moveTo>
                    <a:pt x="1344" y="656"/>
                  </a:moveTo>
                  <a:lnTo>
                    <a:pt x="1344" y="658"/>
                  </a:lnTo>
                  <a:lnTo>
                    <a:pt x="1344" y="658"/>
                  </a:lnTo>
                  <a:lnTo>
                    <a:pt x="1344" y="658"/>
                  </a:lnTo>
                  <a:lnTo>
                    <a:pt x="1344" y="660"/>
                  </a:lnTo>
                  <a:lnTo>
                    <a:pt x="1346" y="660"/>
                  </a:lnTo>
                  <a:lnTo>
                    <a:pt x="1346" y="660"/>
                  </a:lnTo>
                  <a:lnTo>
                    <a:pt x="1346" y="658"/>
                  </a:lnTo>
                  <a:lnTo>
                    <a:pt x="1346" y="658"/>
                  </a:lnTo>
                  <a:lnTo>
                    <a:pt x="1346" y="656"/>
                  </a:lnTo>
                  <a:lnTo>
                    <a:pt x="1346" y="656"/>
                  </a:lnTo>
                  <a:lnTo>
                    <a:pt x="1349" y="656"/>
                  </a:lnTo>
                  <a:lnTo>
                    <a:pt x="1349" y="653"/>
                  </a:lnTo>
                  <a:lnTo>
                    <a:pt x="1346" y="653"/>
                  </a:lnTo>
                  <a:lnTo>
                    <a:pt x="1344" y="656"/>
                  </a:lnTo>
                  <a:close/>
                  <a:moveTo>
                    <a:pt x="1204" y="854"/>
                  </a:moveTo>
                  <a:lnTo>
                    <a:pt x="1204" y="854"/>
                  </a:lnTo>
                  <a:lnTo>
                    <a:pt x="1204" y="857"/>
                  </a:lnTo>
                  <a:lnTo>
                    <a:pt x="1204" y="857"/>
                  </a:lnTo>
                  <a:lnTo>
                    <a:pt x="1204" y="854"/>
                  </a:lnTo>
                  <a:lnTo>
                    <a:pt x="1202" y="854"/>
                  </a:lnTo>
                  <a:lnTo>
                    <a:pt x="1200" y="854"/>
                  </a:lnTo>
                  <a:lnTo>
                    <a:pt x="1200" y="854"/>
                  </a:lnTo>
                  <a:lnTo>
                    <a:pt x="1200" y="854"/>
                  </a:lnTo>
                  <a:lnTo>
                    <a:pt x="1200" y="854"/>
                  </a:lnTo>
                  <a:lnTo>
                    <a:pt x="1200" y="854"/>
                  </a:lnTo>
                  <a:lnTo>
                    <a:pt x="1197" y="854"/>
                  </a:lnTo>
                  <a:lnTo>
                    <a:pt x="1197" y="857"/>
                  </a:lnTo>
                  <a:lnTo>
                    <a:pt x="1195" y="857"/>
                  </a:lnTo>
                  <a:lnTo>
                    <a:pt x="1197" y="854"/>
                  </a:lnTo>
                  <a:lnTo>
                    <a:pt x="1195" y="854"/>
                  </a:lnTo>
                  <a:lnTo>
                    <a:pt x="1195" y="854"/>
                  </a:lnTo>
                  <a:lnTo>
                    <a:pt x="1195" y="854"/>
                  </a:lnTo>
                  <a:lnTo>
                    <a:pt x="1195" y="852"/>
                  </a:lnTo>
                  <a:lnTo>
                    <a:pt x="1195" y="852"/>
                  </a:lnTo>
                  <a:lnTo>
                    <a:pt x="1193" y="852"/>
                  </a:lnTo>
                  <a:lnTo>
                    <a:pt x="1193" y="854"/>
                  </a:lnTo>
                  <a:lnTo>
                    <a:pt x="1193" y="854"/>
                  </a:lnTo>
                  <a:lnTo>
                    <a:pt x="1193" y="854"/>
                  </a:lnTo>
                  <a:lnTo>
                    <a:pt x="1193" y="854"/>
                  </a:lnTo>
                  <a:lnTo>
                    <a:pt x="1190" y="857"/>
                  </a:lnTo>
                  <a:lnTo>
                    <a:pt x="1190" y="859"/>
                  </a:lnTo>
                  <a:lnTo>
                    <a:pt x="1190" y="859"/>
                  </a:lnTo>
                  <a:lnTo>
                    <a:pt x="1190" y="859"/>
                  </a:lnTo>
                  <a:lnTo>
                    <a:pt x="1190" y="859"/>
                  </a:lnTo>
                  <a:lnTo>
                    <a:pt x="1190" y="859"/>
                  </a:lnTo>
                  <a:lnTo>
                    <a:pt x="1190" y="859"/>
                  </a:lnTo>
                  <a:lnTo>
                    <a:pt x="1190" y="859"/>
                  </a:lnTo>
                  <a:lnTo>
                    <a:pt x="1190" y="859"/>
                  </a:lnTo>
                  <a:lnTo>
                    <a:pt x="1190" y="859"/>
                  </a:lnTo>
                  <a:lnTo>
                    <a:pt x="1190" y="861"/>
                  </a:lnTo>
                  <a:lnTo>
                    <a:pt x="1188" y="861"/>
                  </a:lnTo>
                  <a:lnTo>
                    <a:pt x="1190" y="861"/>
                  </a:lnTo>
                  <a:lnTo>
                    <a:pt x="1190" y="861"/>
                  </a:lnTo>
                  <a:lnTo>
                    <a:pt x="1193" y="861"/>
                  </a:lnTo>
                  <a:lnTo>
                    <a:pt x="1193" y="861"/>
                  </a:lnTo>
                  <a:lnTo>
                    <a:pt x="1193" y="861"/>
                  </a:lnTo>
                  <a:lnTo>
                    <a:pt x="1193" y="861"/>
                  </a:lnTo>
                  <a:lnTo>
                    <a:pt x="1190" y="861"/>
                  </a:lnTo>
                  <a:lnTo>
                    <a:pt x="1190" y="864"/>
                  </a:lnTo>
                  <a:lnTo>
                    <a:pt x="1193" y="864"/>
                  </a:lnTo>
                  <a:lnTo>
                    <a:pt x="1193" y="864"/>
                  </a:lnTo>
                  <a:lnTo>
                    <a:pt x="1193" y="864"/>
                  </a:lnTo>
                  <a:lnTo>
                    <a:pt x="1193" y="864"/>
                  </a:lnTo>
                  <a:lnTo>
                    <a:pt x="1190" y="866"/>
                  </a:lnTo>
                  <a:lnTo>
                    <a:pt x="1193" y="866"/>
                  </a:lnTo>
                  <a:lnTo>
                    <a:pt x="1193" y="866"/>
                  </a:lnTo>
                  <a:lnTo>
                    <a:pt x="1195" y="864"/>
                  </a:lnTo>
                  <a:lnTo>
                    <a:pt x="1195" y="864"/>
                  </a:lnTo>
                  <a:lnTo>
                    <a:pt x="1195" y="861"/>
                  </a:lnTo>
                  <a:lnTo>
                    <a:pt x="1195" y="861"/>
                  </a:lnTo>
                  <a:lnTo>
                    <a:pt x="1195" y="861"/>
                  </a:lnTo>
                  <a:lnTo>
                    <a:pt x="1195" y="861"/>
                  </a:lnTo>
                  <a:lnTo>
                    <a:pt x="1197" y="859"/>
                  </a:lnTo>
                  <a:lnTo>
                    <a:pt x="1197" y="859"/>
                  </a:lnTo>
                  <a:lnTo>
                    <a:pt x="1200" y="859"/>
                  </a:lnTo>
                  <a:lnTo>
                    <a:pt x="1200" y="859"/>
                  </a:lnTo>
                  <a:lnTo>
                    <a:pt x="1200" y="859"/>
                  </a:lnTo>
                  <a:lnTo>
                    <a:pt x="1202" y="857"/>
                  </a:lnTo>
                  <a:lnTo>
                    <a:pt x="1202" y="857"/>
                  </a:lnTo>
                  <a:lnTo>
                    <a:pt x="1202" y="859"/>
                  </a:lnTo>
                  <a:lnTo>
                    <a:pt x="1202" y="859"/>
                  </a:lnTo>
                  <a:lnTo>
                    <a:pt x="1202" y="859"/>
                  </a:lnTo>
                  <a:lnTo>
                    <a:pt x="1204" y="857"/>
                  </a:lnTo>
                  <a:lnTo>
                    <a:pt x="1204" y="857"/>
                  </a:lnTo>
                  <a:lnTo>
                    <a:pt x="1207" y="857"/>
                  </a:lnTo>
                  <a:lnTo>
                    <a:pt x="1207" y="857"/>
                  </a:lnTo>
                  <a:lnTo>
                    <a:pt x="1204" y="854"/>
                  </a:lnTo>
                  <a:close/>
                  <a:moveTo>
                    <a:pt x="1176" y="833"/>
                  </a:moveTo>
                  <a:lnTo>
                    <a:pt x="1174" y="833"/>
                  </a:lnTo>
                  <a:lnTo>
                    <a:pt x="1174" y="833"/>
                  </a:lnTo>
                  <a:lnTo>
                    <a:pt x="1174" y="833"/>
                  </a:lnTo>
                  <a:lnTo>
                    <a:pt x="1174" y="835"/>
                  </a:lnTo>
                  <a:lnTo>
                    <a:pt x="1174" y="835"/>
                  </a:lnTo>
                  <a:lnTo>
                    <a:pt x="1174" y="835"/>
                  </a:lnTo>
                  <a:lnTo>
                    <a:pt x="1174" y="835"/>
                  </a:lnTo>
                  <a:lnTo>
                    <a:pt x="1174" y="838"/>
                  </a:lnTo>
                  <a:lnTo>
                    <a:pt x="1174" y="838"/>
                  </a:lnTo>
                  <a:lnTo>
                    <a:pt x="1174" y="840"/>
                  </a:lnTo>
                  <a:lnTo>
                    <a:pt x="1176" y="838"/>
                  </a:lnTo>
                  <a:lnTo>
                    <a:pt x="1176" y="835"/>
                  </a:lnTo>
                  <a:lnTo>
                    <a:pt x="1176" y="835"/>
                  </a:lnTo>
                  <a:lnTo>
                    <a:pt x="1176" y="835"/>
                  </a:lnTo>
                  <a:lnTo>
                    <a:pt x="1176" y="833"/>
                  </a:lnTo>
                  <a:close/>
                  <a:moveTo>
                    <a:pt x="1223" y="826"/>
                  </a:moveTo>
                  <a:lnTo>
                    <a:pt x="1221" y="828"/>
                  </a:lnTo>
                  <a:lnTo>
                    <a:pt x="1221" y="828"/>
                  </a:lnTo>
                  <a:lnTo>
                    <a:pt x="1221" y="826"/>
                  </a:lnTo>
                  <a:lnTo>
                    <a:pt x="1221" y="826"/>
                  </a:lnTo>
                  <a:lnTo>
                    <a:pt x="1221" y="824"/>
                  </a:lnTo>
                  <a:lnTo>
                    <a:pt x="1221" y="824"/>
                  </a:lnTo>
                  <a:lnTo>
                    <a:pt x="1221" y="824"/>
                  </a:lnTo>
                  <a:lnTo>
                    <a:pt x="1219" y="826"/>
                  </a:lnTo>
                  <a:lnTo>
                    <a:pt x="1219" y="826"/>
                  </a:lnTo>
                  <a:lnTo>
                    <a:pt x="1219" y="826"/>
                  </a:lnTo>
                  <a:lnTo>
                    <a:pt x="1219" y="824"/>
                  </a:lnTo>
                  <a:lnTo>
                    <a:pt x="1219" y="824"/>
                  </a:lnTo>
                  <a:lnTo>
                    <a:pt x="1219" y="824"/>
                  </a:lnTo>
                  <a:lnTo>
                    <a:pt x="1219" y="821"/>
                  </a:lnTo>
                  <a:lnTo>
                    <a:pt x="1219" y="821"/>
                  </a:lnTo>
                  <a:lnTo>
                    <a:pt x="1219" y="821"/>
                  </a:lnTo>
                  <a:lnTo>
                    <a:pt x="1219" y="821"/>
                  </a:lnTo>
                  <a:lnTo>
                    <a:pt x="1216" y="824"/>
                  </a:lnTo>
                  <a:lnTo>
                    <a:pt x="1216" y="824"/>
                  </a:lnTo>
                  <a:lnTo>
                    <a:pt x="1216" y="824"/>
                  </a:lnTo>
                  <a:lnTo>
                    <a:pt x="1216" y="821"/>
                  </a:lnTo>
                  <a:lnTo>
                    <a:pt x="1219" y="821"/>
                  </a:lnTo>
                  <a:lnTo>
                    <a:pt x="1219" y="819"/>
                  </a:lnTo>
                  <a:lnTo>
                    <a:pt x="1221" y="817"/>
                  </a:lnTo>
                  <a:lnTo>
                    <a:pt x="1223" y="814"/>
                  </a:lnTo>
                  <a:lnTo>
                    <a:pt x="1223" y="814"/>
                  </a:lnTo>
                  <a:lnTo>
                    <a:pt x="1223" y="814"/>
                  </a:lnTo>
                  <a:lnTo>
                    <a:pt x="1221" y="814"/>
                  </a:lnTo>
                  <a:lnTo>
                    <a:pt x="1221" y="814"/>
                  </a:lnTo>
                  <a:lnTo>
                    <a:pt x="1221" y="814"/>
                  </a:lnTo>
                  <a:lnTo>
                    <a:pt x="1221" y="817"/>
                  </a:lnTo>
                  <a:lnTo>
                    <a:pt x="1221" y="817"/>
                  </a:lnTo>
                  <a:lnTo>
                    <a:pt x="1219" y="814"/>
                  </a:lnTo>
                  <a:lnTo>
                    <a:pt x="1221" y="814"/>
                  </a:lnTo>
                  <a:lnTo>
                    <a:pt x="1221" y="814"/>
                  </a:lnTo>
                  <a:lnTo>
                    <a:pt x="1219" y="812"/>
                  </a:lnTo>
                  <a:lnTo>
                    <a:pt x="1219" y="812"/>
                  </a:lnTo>
                  <a:lnTo>
                    <a:pt x="1219" y="812"/>
                  </a:lnTo>
                  <a:lnTo>
                    <a:pt x="1219" y="812"/>
                  </a:lnTo>
                  <a:lnTo>
                    <a:pt x="1219" y="809"/>
                  </a:lnTo>
                  <a:lnTo>
                    <a:pt x="1216" y="809"/>
                  </a:lnTo>
                  <a:lnTo>
                    <a:pt x="1216" y="809"/>
                  </a:lnTo>
                  <a:lnTo>
                    <a:pt x="1216" y="809"/>
                  </a:lnTo>
                  <a:lnTo>
                    <a:pt x="1216" y="812"/>
                  </a:lnTo>
                  <a:lnTo>
                    <a:pt x="1216" y="812"/>
                  </a:lnTo>
                  <a:lnTo>
                    <a:pt x="1216" y="809"/>
                  </a:lnTo>
                  <a:lnTo>
                    <a:pt x="1216" y="809"/>
                  </a:lnTo>
                  <a:lnTo>
                    <a:pt x="1214" y="809"/>
                  </a:lnTo>
                  <a:lnTo>
                    <a:pt x="1214" y="809"/>
                  </a:lnTo>
                  <a:lnTo>
                    <a:pt x="1214" y="809"/>
                  </a:lnTo>
                  <a:lnTo>
                    <a:pt x="1214" y="809"/>
                  </a:lnTo>
                  <a:lnTo>
                    <a:pt x="1214" y="809"/>
                  </a:lnTo>
                  <a:lnTo>
                    <a:pt x="1214" y="812"/>
                  </a:lnTo>
                  <a:lnTo>
                    <a:pt x="1214" y="812"/>
                  </a:lnTo>
                  <a:lnTo>
                    <a:pt x="1214" y="812"/>
                  </a:lnTo>
                  <a:lnTo>
                    <a:pt x="1214" y="814"/>
                  </a:lnTo>
                  <a:lnTo>
                    <a:pt x="1214" y="812"/>
                  </a:lnTo>
                  <a:lnTo>
                    <a:pt x="1211" y="812"/>
                  </a:lnTo>
                  <a:lnTo>
                    <a:pt x="1211" y="812"/>
                  </a:lnTo>
                  <a:lnTo>
                    <a:pt x="1211" y="812"/>
                  </a:lnTo>
                  <a:lnTo>
                    <a:pt x="1211" y="814"/>
                  </a:lnTo>
                  <a:lnTo>
                    <a:pt x="1209" y="814"/>
                  </a:lnTo>
                  <a:lnTo>
                    <a:pt x="1209" y="817"/>
                  </a:lnTo>
                  <a:lnTo>
                    <a:pt x="1209" y="814"/>
                  </a:lnTo>
                  <a:lnTo>
                    <a:pt x="1209" y="814"/>
                  </a:lnTo>
                  <a:lnTo>
                    <a:pt x="1209" y="814"/>
                  </a:lnTo>
                  <a:lnTo>
                    <a:pt x="1207" y="814"/>
                  </a:lnTo>
                  <a:lnTo>
                    <a:pt x="1207" y="814"/>
                  </a:lnTo>
                  <a:lnTo>
                    <a:pt x="1207" y="817"/>
                  </a:lnTo>
                  <a:lnTo>
                    <a:pt x="1207" y="819"/>
                  </a:lnTo>
                  <a:lnTo>
                    <a:pt x="1207" y="819"/>
                  </a:lnTo>
                  <a:lnTo>
                    <a:pt x="1207" y="821"/>
                  </a:lnTo>
                  <a:lnTo>
                    <a:pt x="1207" y="821"/>
                  </a:lnTo>
                  <a:lnTo>
                    <a:pt x="1207" y="821"/>
                  </a:lnTo>
                  <a:lnTo>
                    <a:pt x="1207" y="821"/>
                  </a:lnTo>
                  <a:lnTo>
                    <a:pt x="1204" y="821"/>
                  </a:lnTo>
                  <a:lnTo>
                    <a:pt x="1204" y="821"/>
                  </a:lnTo>
                  <a:lnTo>
                    <a:pt x="1204" y="821"/>
                  </a:lnTo>
                  <a:lnTo>
                    <a:pt x="1204" y="819"/>
                  </a:lnTo>
                  <a:lnTo>
                    <a:pt x="1204" y="819"/>
                  </a:lnTo>
                  <a:lnTo>
                    <a:pt x="1204" y="817"/>
                  </a:lnTo>
                  <a:lnTo>
                    <a:pt x="1204" y="814"/>
                  </a:lnTo>
                  <a:lnTo>
                    <a:pt x="1204" y="814"/>
                  </a:lnTo>
                  <a:lnTo>
                    <a:pt x="1207" y="812"/>
                  </a:lnTo>
                  <a:lnTo>
                    <a:pt x="1207" y="812"/>
                  </a:lnTo>
                  <a:lnTo>
                    <a:pt x="1207" y="812"/>
                  </a:lnTo>
                  <a:lnTo>
                    <a:pt x="1204" y="812"/>
                  </a:lnTo>
                  <a:lnTo>
                    <a:pt x="1204" y="812"/>
                  </a:lnTo>
                  <a:lnTo>
                    <a:pt x="1207" y="812"/>
                  </a:lnTo>
                  <a:lnTo>
                    <a:pt x="1207" y="812"/>
                  </a:lnTo>
                  <a:lnTo>
                    <a:pt x="1207" y="809"/>
                  </a:lnTo>
                  <a:lnTo>
                    <a:pt x="1207" y="809"/>
                  </a:lnTo>
                  <a:lnTo>
                    <a:pt x="1202" y="807"/>
                  </a:lnTo>
                  <a:lnTo>
                    <a:pt x="1202" y="809"/>
                  </a:lnTo>
                  <a:lnTo>
                    <a:pt x="1202" y="809"/>
                  </a:lnTo>
                  <a:lnTo>
                    <a:pt x="1202" y="809"/>
                  </a:lnTo>
                  <a:lnTo>
                    <a:pt x="1200" y="809"/>
                  </a:lnTo>
                  <a:lnTo>
                    <a:pt x="1200" y="809"/>
                  </a:lnTo>
                  <a:lnTo>
                    <a:pt x="1197" y="807"/>
                  </a:lnTo>
                  <a:lnTo>
                    <a:pt x="1197" y="807"/>
                  </a:lnTo>
                  <a:lnTo>
                    <a:pt x="1195" y="805"/>
                  </a:lnTo>
                  <a:lnTo>
                    <a:pt x="1193" y="805"/>
                  </a:lnTo>
                  <a:lnTo>
                    <a:pt x="1193" y="805"/>
                  </a:lnTo>
                  <a:lnTo>
                    <a:pt x="1193" y="805"/>
                  </a:lnTo>
                  <a:lnTo>
                    <a:pt x="1193" y="805"/>
                  </a:lnTo>
                  <a:lnTo>
                    <a:pt x="1193" y="805"/>
                  </a:lnTo>
                  <a:lnTo>
                    <a:pt x="1193" y="805"/>
                  </a:lnTo>
                  <a:lnTo>
                    <a:pt x="1193" y="807"/>
                  </a:lnTo>
                  <a:lnTo>
                    <a:pt x="1193" y="807"/>
                  </a:lnTo>
                  <a:lnTo>
                    <a:pt x="1195" y="807"/>
                  </a:lnTo>
                  <a:lnTo>
                    <a:pt x="1195" y="809"/>
                  </a:lnTo>
                  <a:lnTo>
                    <a:pt x="1197" y="812"/>
                  </a:lnTo>
                  <a:lnTo>
                    <a:pt x="1197" y="812"/>
                  </a:lnTo>
                  <a:lnTo>
                    <a:pt x="1197" y="812"/>
                  </a:lnTo>
                  <a:lnTo>
                    <a:pt x="1197" y="814"/>
                  </a:lnTo>
                  <a:lnTo>
                    <a:pt x="1197" y="814"/>
                  </a:lnTo>
                  <a:lnTo>
                    <a:pt x="1200" y="814"/>
                  </a:lnTo>
                  <a:lnTo>
                    <a:pt x="1200" y="814"/>
                  </a:lnTo>
                  <a:lnTo>
                    <a:pt x="1200" y="814"/>
                  </a:lnTo>
                  <a:lnTo>
                    <a:pt x="1200" y="817"/>
                  </a:lnTo>
                  <a:lnTo>
                    <a:pt x="1200" y="814"/>
                  </a:lnTo>
                  <a:lnTo>
                    <a:pt x="1197" y="814"/>
                  </a:lnTo>
                  <a:lnTo>
                    <a:pt x="1195" y="812"/>
                  </a:lnTo>
                  <a:lnTo>
                    <a:pt x="1195" y="812"/>
                  </a:lnTo>
                  <a:lnTo>
                    <a:pt x="1195" y="812"/>
                  </a:lnTo>
                  <a:lnTo>
                    <a:pt x="1195" y="812"/>
                  </a:lnTo>
                  <a:lnTo>
                    <a:pt x="1195" y="814"/>
                  </a:lnTo>
                  <a:lnTo>
                    <a:pt x="1195" y="814"/>
                  </a:lnTo>
                  <a:lnTo>
                    <a:pt x="1195" y="817"/>
                  </a:lnTo>
                  <a:lnTo>
                    <a:pt x="1195" y="821"/>
                  </a:lnTo>
                  <a:lnTo>
                    <a:pt x="1195" y="821"/>
                  </a:lnTo>
                  <a:lnTo>
                    <a:pt x="1195" y="824"/>
                  </a:lnTo>
                  <a:lnTo>
                    <a:pt x="1195" y="824"/>
                  </a:lnTo>
                  <a:lnTo>
                    <a:pt x="1195" y="824"/>
                  </a:lnTo>
                  <a:lnTo>
                    <a:pt x="1195" y="821"/>
                  </a:lnTo>
                  <a:lnTo>
                    <a:pt x="1195" y="821"/>
                  </a:lnTo>
                  <a:lnTo>
                    <a:pt x="1195" y="821"/>
                  </a:lnTo>
                  <a:lnTo>
                    <a:pt x="1195" y="819"/>
                  </a:lnTo>
                  <a:lnTo>
                    <a:pt x="1195" y="819"/>
                  </a:lnTo>
                  <a:lnTo>
                    <a:pt x="1195" y="819"/>
                  </a:lnTo>
                  <a:lnTo>
                    <a:pt x="1193" y="817"/>
                  </a:lnTo>
                  <a:lnTo>
                    <a:pt x="1190" y="817"/>
                  </a:lnTo>
                  <a:lnTo>
                    <a:pt x="1188" y="814"/>
                  </a:lnTo>
                  <a:lnTo>
                    <a:pt x="1188" y="814"/>
                  </a:lnTo>
                  <a:lnTo>
                    <a:pt x="1185" y="814"/>
                  </a:lnTo>
                  <a:lnTo>
                    <a:pt x="1185" y="817"/>
                  </a:lnTo>
                  <a:lnTo>
                    <a:pt x="1188" y="817"/>
                  </a:lnTo>
                  <a:lnTo>
                    <a:pt x="1188" y="819"/>
                  </a:lnTo>
                  <a:lnTo>
                    <a:pt x="1188" y="819"/>
                  </a:lnTo>
                  <a:lnTo>
                    <a:pt x="1188" y="819"/>
                  </a:lnTo>
                  <a:lnTo>
                    <a:pt x="1188" y="819"/>
                  </a:lnTo>
                  <a:lnTo>
                    <a:pt x="1190" y="819"/>
                  </a:lnTo>
                  <a:lnTo>
                    <a:pt x="1190" y="819"/>
                  </a:lnTo>
                  <a:lnTo>
                    <a:pt x="1190" y="819"/>
                  </a:lnTo>
                  <a:lnTo>
                    <a:pt x="1190" y="819"/>
                  </a:lnTo>
                  <a:lnTo>
                    <a:pt x="1190" y="821"/>
                  </a:lnTo>
                  <a:lnTo>
                    <a:pt x="1190" y="821"/>
                  </a:lnTo>
                  <a:lnTo>
                    <a:pt x="1190" y="824"/>
                  </a:lnTo>
                  <a:lnTo>
                    <a:pt x="1190" y="824"/>
                  </a:lnTo>
                  <a:lnTo>
                    <a:pt x="1190" y="821"/>
                  </a:lnTo>
                  <a:lnTo>
                    <a:pt x="1188" y="821"/>
                  </a:lnTo>
                  <a:lnTo>
                    <a:pt x="1188" y="821"/>
                  </a:lnTo>
                  <a:lnTo>
                    <a:pt x="1188" y="819"/>
                  </a:lnTo>
                  <a:lnTo>
                    <a:pt x="1188" y="819"/>
                  </a:lnTo>
                  <a:lnTo>
                    <a:pt x="1185" y="819"/>
                  </a:lnTo>
                  <a:lnTo>
                    <a:pt x="1185" y="819"/>
                  </a:lnTo>
                  <a:lnTo>
                    <a:pt x="1185" y="821"/>
                  </a:lnTo>
                  <a:lnTo>
                    <a:pt x="1185" y="821"/>
                  </a:lnTo>
                  <a:lnTo>
                    <a:pt x="1188" y="824"/>
                  </a:lnTo>
                  <a:lnTo>
                    <a:pt x="1188" y="824"/>
                  </a:lnTo>
                  <a:lnTo>
                    <a:pt x="1188" y="824"/>
                  </a:lnTo>
                  <a:lnTo>
                    <a:pt x="1185" y="824"/>
                  </a:lnTo>
                  <a:lnTo>
                    <a:pt x="1185" y="821"/>
                  </a:lnTo>
                  <a:lnTo>
                    <a:pt x="1185" y="824"/>
                  </a:lnTo>
                  <a:lnTo>
                    <a:pt x="1185" y="826"/>
                  </a:lnTo>
                  <a:lnTo>
                    <a:pt x="1185" y="828"/>
                  </a:lnTo>
                  <a:lnTo>
                    <a:pt x="1185" y="826"/>
                  </a:lnTo>
                  <a:lnTo>
                    <a:pt x="1183" y="824"/>
                  </a:lnTo>
                  <a:lnTo>
                    <a:pt x="1183" y="821"/>
                  </a:lnTo>
                  <a:lnTo>
                    <a:pt x="1183" y="819"/>
                  </a:lnTo>
                  <a:lnTo>
                    <a:pt x="1183" y="817"/>
                  </a:lnTo>
                  <a:lnTo>
                    <a:pt x="1183" y="817"/>
                  </a:lnTo>
                  <a:lnTo>
                    <a:pt x="1183" y="814"/>
                  </a:lnTo>
                  <a:lnTo>
                    <a:pt x="1183" y="814"/>
                  </a:lnTo>
                  <a:lnTo>
                    <a:pt x="1181" y="814"/>
                  </a:lnTo>
                  <a:lnTo>
                    <a:pt x="1181" y="814"/>
                  </a:lnTo>
                  <a:lnTo>
                    <a:pt x="1181" y="812"/>
                  </a:lnTo>
                  <a:lnTo>
                    <a:pt x="1181" y="812"/>
                  </a:lnTo>
                  <a:lnTo>
                    <a:pt x="1181" y="812"/>
                  </a:lnTo>
                  <a:lnTo>
                    <a:pt x="1181" y="812"/>
                  </a:lnTo>
                  <a:lnTo>
                    <a:pt x="1178" y="812"/>
                  </a:lnTo>
                  <a:lnTo>
                    <a:pt x="1178" y="812"/>
                  </a:lnTo>
                  <a:lnTo>
                    <a:pt x="1178" y="812"/>
                  </a:lnTo>
                  <a:lnTo>
                    <a:pt x="1178" y="812"/>
                  </a:lnTo>
                  <a:lnTo>
                    <a:pt x="1176" y="812"/>
                  </a:lnTo>
                  <a:lnTo>
                    <a:pt x="1176" y="812"/>
                  </a:lnTo>
                  <a:lnTo>
                    <a:pt x="1176" y="814"/>
                  </a:lnTo>
                  <a:lnTo>
                    <a:pt x="1176" y="814"/>
                  </a:lnTo>
                  <a:lnTo>
                    <a:pt x="1176" y="812"/>
                  </a:lnTo>
                  <a:lnTo>
                    <a:pt x="1176" y="814"/>
                  </a:lnTo>
                  <a:lnTo>
                    <a:pt x="1174" y="814"/>
                  </a:lnTo>
                  <a:lnTo>
                    <a:pt x="1174" y="814"/>
                  </a:lnTo>
                  <a:lnTo>
                    <a:pt x="1171" y="817"/>
                  </a:lnTo>
                  <a:lnTo>
                    <a:pt x="1171" y="819"/>
                  </a:lnTo>
                  <a:lnTo>
                    <a:pt x="1171" y="821"/>
                  </a:lnTo>
                  <a:lnTo>
                    <a:pt x="1174" y="824"/>
                  </a:lnTo>
                  <a:lnTo>
                    <a:pt x="1174" y="824"/>
                  </a:lnTo>
                  <a:lnTo>
                    <a:pt x="1178" y="824"/>
                  </a:lnTo>
                  <a:lnTo>
                    <a:pt x="1178" y="824"/>
                  </a:lnTo>
                  <a:lnTo>
                    <a:pt x="1181" y="826"/>
                  </a:lnTo>
                  <a:lnTo>
                    <a:pt x="1183" y="828"/>
                  </a:lnTo>
                  <a:lnTo>
                    <a:pt x="1183" y="828"/>
                  </a:lnTo>
                  <a:lnTo>
                    <a:pt x="1183" y="828"/>
                  </a:lnTo>
                  <a:lnTo>
                    <a:pt x="1183" y="828"/>
                  </a:lnTo>
                  <a:lnTo>
                    <a:pt x="1183" y="828"/>
                  </a:lnTo>
                  <a:lnTo>
                    <a:pt x="1183" y="828"/>
                  </a:lnTo>
                  <a:lnTo>
                    <a:pt x="1181" y="831"/>
                  </a:lnTo>
                  <a:lnTo>
                    <a:pt x="1181" y="828"/>
                  </a:lnTo>
                  <a:lnTo>
                    <a:pt x="1181" y="826"/>
                  </a:lnTo>
                  <a:lnTo>
                    <a:pt x="1176" y="826"/>
                  </a:lnTo>
                  <a:lnTo>
                    <a:pt x="1174" y="826"/>
                  </a:lnTo>
                  <a:lnTo>
                    <a:pt x="1174" y="826"/>
                  </a:lnTo>
                  <a:lnTo>
                    <a:pt x="1174" y="828"/>
                  </a:lnTo>
                  <a:lnTo>
                    <a:pt x="1178" y="831"/>
                  </a:lnTo>
                  <a:lnTo>
                    <a:pt x="1178" y="833"/>
                  </a:lnTo>
                  <a:lnTo>
                    <a:pt x="1178" y="833"/>
                  </a:lnTo>
                  <a:lnTo>
                    <a:pt x="1181" y="833"/>
                  </a:lnTo>
                  <a:lnTo>
                    <a:pt x="1181" y="833"/>
                  </a:lnTo>
                  <a:lnTo>
                    <a:pt x="1178" y="833"/>
                  </a:lnTo>
                  <a:lnTo>
                    <a:pt x="1178" y="833"/>
                  </a:lnTo>
                  <a:lnTo>
                    <a:pt x="1176" y="833"/>
                  </a:lnTo>
                  <a:lnTo>
                    <a:pt x="1176" y="831"/>
                  </a:lnTo>
                  <a:lnTo>
                    <a:pt x="1176" y="831"/>
                  </a:lnTo>
                  <a:lnTo>
                    <a:pt x="1174" y="831"/>
                  </a:lnTo>
                  <a:lnTo>
                    <a:pt x="1174" y="831"/>
                  </a:lnTo>
                  <a:lnTo>
                    <a:pt x="1174" y="833"/>
                  </a:lnTo>
                  <a:lnTo>
                    <a:pt x="1174" y="833"/>
                  </a:lnTo>
                  <a:lnTo>
                    <a:pt x="1176" y="835"/>
                  </a:lnTo>
                  <a:lnTo>
                    <a:pt x="1176" y="835"/>
                  </a:lnTo>
                  <a:lnTo>
                    <a:pt x="1176" y="835"/>
                  </a:lnTo>
                  <a:lnTo>
                    <a:pt x="1176" y="840"/>
                  </a:lnTo>
                  <a:lnTo>
                    <a:pt x="1176" y="843"/>
                  </a:lnTo>
                  <a:lnTo>
                    <a:pt x="1176" y="843"/>
                  </a:lnTo>
                  <a:lnTo>
                    <a:pt x="1176" y="843"/>
                  </a:lnTo>
                  <a:lnTo>
                    <a:pt x="1178" y="845"/>
                  </a:lnTo>
                  <a:lnTo>
                    <a:pt x="1178" y="845"/>
                  </a:lnTo>
                  <a:lnTo>
                    <a:pt x="1178" y="847"/>
                  </a:lnTo>
                  <a:lnTo>
                    <a:pt x="1178" y="847"/>
                  </a:lnTo>
                  <a:lnTo>
                    <a:pt x="1181" y="847"/>
                  </a:lnTo>
                  <a:lnTo>
                    <a:pt x="1181" y="850"/>
                  </a:lnTo>
                  <a:lnTo>
                    <a:pt x="1181" y="850"/>
                  </a:lnTo>
                  <a:lnTo>
                    <a:pt x="1178" y="847"/>
                  </a:lnTo>
                  <a:lnTo>
                    <a:pt x="1176" y="847"/>
                  </a:lnTo>
                  <a:lnTo>
                    <a:pt x="1176" y="843"/>
                  </a:lnTo>
                  <a:lnTo>
                    <a:pt x="1174" y="843"/>
                  </a:lnTo>
                  <a:lnTo>
                    <a:pt x="1174" y="843"/>
                  </a:lnTo>
                  <a:lnTo>
                    <a:pt x="1174" y="840"/>
                  </a:lnTo>
                  <a:lnTo>
                    <a:pt x="1174" y="840"/>
                  </a:lnTo>
                  <a:lnTo>
                    <a:pt x="1171" y="835"/>
                  </a:lnTo>
                  <a:lnTo>
                    <a:pt x="1171" y="833"/>
                  </a:lnTo>
                  <a:lnTo>
                    <a:pt x="1171" y="833"/>
                  </a:lnTo>
                  <a:lnTo>
                    <a:pt x="1167" y="833"/>
                  </a:lnTo>
                  <a:lnTo>
                    <a:pt x="1167" y="833"/>
                  </a:lnTo>
                  <a:lnTo>
                    <a:pt x="1169" y="833"/>
                  </a:lnTo>
                  <a:lnTo>
                    <a:pt x="1171" y="831"/>
                  </a:lnTo>
                  <a:lnTo>
                    <a:pt x="1169" y="828"/>
                  </a:lnTo>
                  <a:lnTo>
                    <a:pt x="1169" y="826"/>
                  </a:lnTo>
                  <a:lnTo>
                    <a:pt x="1169" y="826"/>
                  </a:lnTo>
                  <a:lnTo>
                    <a:pt x="1164" y="826"/>
                  </a:lnTo>
                  <a:lnTo>
                    <a:pt x="1164" y="826"/>
                  </a:lnTo>
                  <a:lnTo>
                    <a:pt x="1164" y="826"/>
                  </a:lnTo>
                  <a:lnTo>
                    <a:pt x="1162" y="826"/>
                  </a:lnTo>
                  <a:lnTo>
                    <a:pt x="1162" y="826"/>
                  </a:lnTo>
                  <a:lnTo>
                    <a:pt x="1162" y="826"/>
                  </a:lnTo>
                  <a:lnTo>
                    <a:pt x="1162" y="826"/>
                  </a:lnTo>
                  <a:lnTo>
                    <a:pt x="1159" y="826"/>
                  </a:lnTo>
                  <a:lnTo>
                    <a:pt x="1159" y="826"/>
                  </a:lnTo>
                  <a:lnTo>
                    <a:pt x="1159" y="826"/>
                  </a:lnTo>
                  <a:lnTo>
                    <a:pt x="1157" y="826"/>
                  </a:lnTo>
                  <a:lnTo>
                    <a:pt x="1157" y="826"/>
                  </a:lnTo>
                  <a:lnTo>
                    <a:pt x="1157" y="828"/>
                  </a:lnTo>
                  <a:lnTo>
                    <a:pt x="1157" y="828"/>
                  </a:lnTo>
                  <a:lnTo>
                    <a:pt x="1157" y="828"/>
                  </a:lnTo>
                  <a:lnTo>
                    <a:pt x="1155" y="831"/>
                  </a:lnTo>
                  <a:lnTo>
                    <a:pt x="1157" y="831"/>
                  </a:lnTo>
                  <a:lnTo>
                    <a:pt x="1157" y="831"/>
                  </a:lnTo>
                  <a:lnTo>
                    <a:pt x="1155" y="831"/>
                  </a:lnTo>
                  <a:lnTo>
                    <a:pt x="1152" y="831"/>
                  </a:lnTo>
                  <a:lnTo>
                    <a:pt x="1152" y="831"/>
                  </a:lnTo>
                  <a:lnTo>
                    <a:pt x="1152" y="833"/>
                  </a:lnTo>
                  <a:lnTo>
                    <a:pt x="1152" y="835"/>
                  </a:lnTo>
                  <a:lnTo>
                    <a:pt x="1152" y="833"/>
                  </a:lnTo>
                  <a:lnTo>
                    <a:pt x="1152" y="833"/>
                  </a:lnTo>
                  <a:lnTo>
                    <a:pt x="1152" y="833"/>
                  </a:lnTo>
                  <a:lnTo>
                    <a:pt x="1150" y="833"/>
                  </a:lnTo>
                  <a:lnTo>
                    <a:pt x="1150" y="833"/>
                  </a:lnTo>
                  <a:lnTo>
                    <a:pt x="1150" y="835"/>
                  </a:lnTo>
                  <a:lnTo>
                    <a:pt x="1148" y="835"/>
                  </a:lnTo>
                  <a:lnTo>
                    <a:pt x="1148" y="838"/>
                  </a:lnTo>
                  <a:lnTo>
                    <a:pt x="1150" y="838"/>
                  </a:lnTo>
                  <a:lnTo>
                    <a:pt x="1148" y="838"/>
                  </a:lnTo>
                  <a:lnTo>
                    <a:pt x="1148" y="838"/>
                  </a:lnTo>
                  <a:lnTo>
                    <a:pt x="1145" y="840"/>
                  </a:lnTo>
                  <a:lnTo>
                    <a:pt x="1148" y="840"/>
                  </a:lnTo>
                  <a:lnTo>
                    <a:pt x="1148" y="843"/>
                  </a:lnTo>
                  <a:lnTo>
                    <a:pt x="1148" y="843"/>
                  </a:lnTo>
                  <a:lnTo>
                    <a:pt x="1145" y="843"/>
                  </a:lnTo>
                  <a:lnTo>
                    <a:pt x="1145" y="845"/>
                  </a:lnTo>
                  <a:lnTo>
                    <a:pt x="1145" y="845"/>
                  </a:lnTo>
                  <a:lnTo>
                    <a:pt x="1145" y="845"/>
                  </a:lnTo>
                  <a:lnTo>
                    <a:pt x="1148" y="845"/>
                  </a:lnTo>
                  <a:lnTo>
                    <a:pt x="1148" y="845"/>
                  </a:lnTo>
                  <a:lnTo>
                    <a:pt x="1145" y="845"/>
                  </a:lnTo>
                  <a:lnTo>
                    <a:pt x="1145" y="845"/>
                  </a:lnTo>
                  <a:lnTo>
                    <a:pt x="1145" y="845"/>
                  </a:lnTo>
                  <a:lnTo>
                    <a:pt x="1143" y="845"/>
                  </a:lnTo>
                  <a:lnTo>
                    <a:pt x="1143" y="845"/>
                  </a:lnTo>
                  <a:lnTo>
                    <a:pt x="1145" y="845"/>
                  </a:lnTo>
                  <a:lnTo>
                    <a:pt x="1145" y="847"/>
                  </a:lnTo>
                  <a:lnTo>
                    <a:pt x="1145" y="847"/>
                  </a:lnTo>
                  <a:lnTo>
                    <a:pt x="1145" y="847"/>
                  </a:lnTo>
                  <a:lnTo>
                    <a:pt x="1145" y="847"/>
                  </a:lnTo>
                  <a:lnTo>
                    <a:pt x="1143" y="847"/>
                  </a:lnTo>
                  <a:lnTo>
                    <a:pt x="1145" y="850"/>
                  </a:lnTo>
                  <a:lnTo>
                    <a:pt x="1145" y="850"/>
                  </a:lnTo>
                  <a:lnTo>
                    <a:pt x="1145" y="850"/>
                  </a:lnTo>
                  <a:lnTo>
                    <a:pt x="1148" y="847"/>
                  </a:lnTo>
                  <a:lnTo>
                    <a:pt x="1148" y="850"/>
                  </a:lnTo>
                  <a:lnTo>
                    <a:pt x="1148" y="850"/>
                  </a:lnTo>
                  <a:lnTo>
                    <a:pt x="1148" y="850"/>
                  </a:lnTo>
                  <a:lnTo>
                    <a:pt x="1148" y="850"/>
                  </a:lnTo>
                  <a:lnTo>
                    <a:pt x="1150" y="850"/>
                  </a:lnTo>
                  <a:lnTo>
                    <a:pt x="1150" y="850"/>
                  </a:lnTo>
                  <a:lnTo>
                    <a:pt x="1150" y="850"/>
                  </a:lnTo>
                  <a:lnTo>
                    <a:pt x="1150" y="850"/>
                  </a:lnTo>
                  <a:lnTo>
                    <a:pt x="1150" y="852"/>
                  </a:lnTo>
                  <a:lnTo>
                    <a:pt x="1152" y="854"/>
                  </a:lnTo>
                  <a:lnTo>
                    <a:pt x="1152" y="854"/>
                  </a:lnTo>
                  <a:lnTo>
                    <a:pt x="1152" y="857"/>
                  </a:lnTo>
                  <a:lnTo>
                    <a:pt x="1152" y="859"/>
                  </a:lnTo>
                  <a:lnTo>
                    <a:pt x="1152" y="861"/>
                  </a:lnTo>
                  <a:lnTo>
                    <a:pt x="1152" y="861"/>
                  </a:lnTo>
                  <a:lnTo>
                    <a:pt x="1152" y="864"/>
                  </a:lnTo>
                  <a:lnTo>
                    <a:pt x="1152" y="866"/>
                  </a:lnTo>
                  <a:lnTo>
                    <a:pt x="1152" y="866"/>
                  </a:lnTo>
                  <a:lnTo>
                    <a:pt x="1152" y="866"/>
                  </a:lnTo>
                  <a:lnTo>
                    <a:pt x="1152" y="866"/>
                  </a:lnTo>
                  <a:lnTo>
                    <a:pt x="1155" y="866"/>
                  </a:lnTo>
                  <a:lnTo>
                    <a:pt x="1155" y="866"/>
                  </a:lnTo>
                  <a:lnTo>
                    <a:pt x="1155" y="866"/>
                  </a:lnTo>
                  <a:lnTo>
                    <a:pt x="1157" y="866"/>
                  </a:lnTo>
                  <a:lnTo>
                    <a:pt x="1157" y="869"/>
                  </a:lnTo>
                  <a:lnTo>
                    <a:pt x="1159" y="871"/>
                  </a:lnTo>
                  <a:lnTo>
                    <a:pt x="1159" y="871"/>
                  </a:lnTo>
                  <a:lnTo>
                    <a:pt x="1159" y="871"/>
                  </a:lnTo>
                  <a:lnTo>
                    <a:pt x="1159" y="873"/>
                  </a:lnTo>
                  <a:lnTo>
                    <a:pt x="1159" y="873"/>
                  </a:lnTo>
                  <a:lnTo>
                    <a:pt x="1159" y="873"/>
                  </a:lnTo>
                  <a:lnTo>
                    <a:pt x="1159" y="873"/>
                  </a:lnTo>
                  <a:lnTo>
                    <a:pt x="1162" y="873"/>
                  </a:lnTo>
                  <a:lnTo>
                    <a:pt x="1162" y="873"/>
                  </a:lnTo>
                  <a:lnTo>
                    <a:pt x="1162" y="873"/>
                  </a:lnTo>
                  <a:lnTo>
                    <a:pt x="1162" y="873"/>
                  </a:lnTo>
                  <a:lnTo>
                    <a:pt x="1159" y="873"/>
                  </a:lnTo>
                  <a:lnTo>
                    <a:pt x="1159" y="873"/>
                  </a:lnTo>
                  <a:lnTo>
                    <a:pt x="1159" y="873"/>
                  </a:lnTo>
                  <a:lnTo>
                    <a:pt x="1159" y="871"/>
                  </a:lnTo>
                  <a:lnTo>
                    <a:pt x="1159" y="871"/>
                  </a:lnTo>
                  <a:lnTo>
                    <a:pt x="1159" y="871"/>
                  </a:lnTo>
                  <a:lnTo>
                    <a:pt x="1159" y="871"/>
                  </a:lnTo>
                  <a:lnTo>
                    <a:pt x="1159" y="873"/>
                  </a:lnTo>
                  <a:lnTo>
                    <a:pt x="1162" y="871"/>
                  </a:lnTo>
                  <a:lnTo>
                    <a:pt x="1162" y="871"/>
                  </a:lnTo>
                  <a:lnTo>
                    <a:pt x="1162" y="871"/>
                  </a:lnTo>
                  <a:lnTo>
                    <a:pt x="1162" y="871"/>
                  </a:lnTo>
                  <a:lnTo>
                    <a:pt x="1162" y="871"/>
                  </a:lnTo>
                  <a:lnTo>
                    <a:pt x="1162" y="871"/>
                  </a:lnTo>
                  <a:lnTo>
                    <a:pt x="1162" y="871"/>
                  </a:lnTo>
                  <a:lnTo>
                    <a:pt x="1162" y="869"/>
                  </a:lnTo>
                  <a:lnTo>
                    <a:pt x="1162" y="869"/>
                  </a:lnTo>
                  <a:lnTo>
                    <a:pt x="1164" y="869"/>
                  </a:lnTo>
                  <a:lnTo>
                    <a:pt x="1164" y="869"/>
                  </a:lnTo>
                  <a:lnTo>
                    <a:pt x="1164" y="869"/>
                  </a:lnTo>
                  <a:lnTo>
                    <a:pt x="1164" y="866"/>
                  </a:lnTo>
                  <a:lnTo>
                    <a:pt x="1164" y="866"/>
                  </a:lnTo>
                  <a:lnTo>
                    <a:pt x="1164" y="866"/>
                  </a:lnTo>
                  <a:lnTo>
                    <a:pt x="1164" y="864"/>
                  </a:lnTo>
                  <a:lnTo>
                    <a:pt x="1164" y="864"/>
                  </a:lnTo>
                  <a:lnTo>
                    <a:pt x="1167" y="861"/>
                  </a:lnTo>
                  <a:lnTo>
                    <a:pt x="1167" y="859"/>
                  </a:lnTo>
                  <a:lnTo>
                    <a:pt x="1167" y="859"/>
                  </a:lnTo>
                  <a:lnTo>
                    <a:pt x="1167" y="859"/>
                  </a:lnTo>
                  <a:lnTo>
                    <a:pt x="1162" y="859"/>
                  </a:lnTo>
                  <a:lnTo>
                    <a:pt x="1159" y="859"/>
                  </a:lnTo>
                  <a:lnTo>
                    <a:pt x="1159" y="859"/>
                  </a:lnTo>
                  <a:lnTo>
                    <a:pt x="1159" y="861"/>
                  </a:lnTo>
                  <a:lnTo>
                    <a:pt x="1157" y="861"/>
                  </a:lnTo>
                  <a:lnTo>
                    <a:pt x="1157" y="861"/>
                  </a:lnTo>
                  <a:lnTo>
                    <a:pt x="1157" y="861"/>
                  </a:lnTo>
                  <a:lnTo>
                    <a:pt x="1155" y="861"/>
                  </a:lnTo>
                  <a:lnTo>
                    <a:pt x="1155" y="861"/>
                  </a:lnTo>
                  <a:lnTo>
                    <a:pt x="1155" y="859"/>
                  </a:lnTo>
                  <a:lnTo>
                    <a:pt x="1152" y="859"/>
                  </a:lnTo>
                  <a:lnTo>
                    <a:pt x="1155" y="859"/>
                  </a:lnTo>
                  <a:lnTo>
                    <a:pt x="1157" y="859"/>
                  </a:lnTo>
                  <a:lnTo>
                    <a:pt x="1157" y="857"/>
                  </a:lnTo>
                  <a:lnTo>
                    <a:pt x="1157" y="857"/>
                  </a:lnTo>
                  <a:lnTo>
                    <a:pt x="1157" y="857"/>
                  </a:lnTo>
                  <a:lnTo>
                    <a:pt x="1159" y="857"/>
                  </a:lnTo>
                  <a:lnTo>
                    <a:pt x="1162" y="857"/>
                  </a:lnTo>
                  <a:lnTo>
                    <a:pt x="1164" y="857"/>
                  </a:lnTo>
                  <a:lnTo>
                    <a:pt x="1167" y="857"/>
                  </a:lnTo>
                  <a:lnTo>
                    <a:pt x="1167" y="857"/>
                  </a:lnTo>
                  <a:lnTo>
                    <a:pt x="1167" y="857"/>
                  </a:lnTo>
                  <a:lnTo>
                    <a:pt x="1167" y="859"/>
                  </a:lnTo>
                  <a:lnTo>
                    <a:pt x="1171" y="859"/>
                  </a:lnTo>
                  <a:lnTo>
                    <a:pt x="1167" y="861"/>
                  </a:lnTo>
                  <a:lnTo>
                    <a:pt x="1167" y="864"/>
                  </a:lnTo>
                  <a:lnTo>
                    <a:pt x="1167" y="864"/>
                  </a:lnTo>
                  <a:lnTo>
                    <a:pt x="1167" y="864"/>
                  </a:lnTo>
                  <a:lnTo>
                    <a:pt x="1164" y="866"/>
                  </a:lnTo>
                  <a:lnTo>
                    <a:pt x="1164" y="866"/>
                  </a:lnTo>
                  <a:lnTo>
                    <a:pt x="1164" y="866"/>
                  </a:lnTo>
                  <a:lnTo>
                    <a:pt x="1167" y="866"/>
                  </a:lnTo>
                  <a:lnTo>
                    <a:pt x="1167" y="869"/>
                  </a:lnTo>
                  <a:lnTo>
                    <a:pt x="1167" y="866"/>
                  </a:lnTo>
                  <a:lnTo>
                    <a:pt x="1169" y="866"/>
                  </a:lnTo>
                  <a:lnTo>
                    <a:pt x="1169" y="864"/>
                  </a:lnTo>
                  <a:lnTo>
                    <a:pt x="1171" y="861"/>
                  </a:lnTo>
                  <a:lnTo>
                    <a:pt x="1174" y="859"/>
                  </a:lnTo>
                  <a:lnTo>
                    <a:pt x="1176" y="859"/>
                  </a:lnTo>
                  <a:lnTo>
                    <a:pt x="1176" y="857"/>
                  </a:lnTo>
                  <a:lnTo>
                    <a:pt x="1176" y="857"/>
                  </a:lnTo>
                  <a:lnTo>
                    <a:pt x="1176" y="857"/>
                  </a:lnTo>
                  <a:lnTo>
                    <a:pt x="1176" y="857"/>
                  </a:lnTo>
                  <a:lnTo>
                    <a:pt x="1178" y="857"/>
                  </a:lnTo>
                  <a:lnTo>
                    <a:pt x="1178" y="859"/>
                  </a:lnTo>
                  <a:lnTo>
                    <a:pt x="1178" y="859"/>
                  </a:lnTo>
                  <a:lnTo>
                    <a:pt x="1176" y="859"/>
                  </a:lnTo>
                  <a:lnTo>
                    <a:pt x="1176" y="859"/>
                  </a:lnTo>
                  <a:lnTo>
                    <a:pt x="1176" y="859"/>
                  </a:lnTo>
                  <a:lnTo>
                    <a:pt x="1176" y="859"/>
                  </a:lnTo>
                  <a:lnTo>
                    <a:pt x="1176" y="859"/>
                  </a:lnTo>
                  <a:lnTo>
                    <a:pt x="1176" y="859"/>
                  </a:lnTo>
                  <a:lnTo>
                    <a:pt x="1174" y="861"/>
                  </a:lnTo>
                  <a:lnTo>
                    <a:pt x="1174" y="861"/>
                  </a:lnTo>
                  <a:lnTo>
                    <a:pt x="1174" y="861"/>
                  </a:lnTo>
                  <a:lnTo>
                    <a:pt x="1171" y="864"/>
                  </a:lnTo>
                  <a:lnTo>
                    <a:pt x="1171" y="866"/>
                  </a:lnTo>
                  <a:lnTo>
                    <a:pt x="1171" y="866"/>
                  </a:lnTo>
                  <a:lnTo>
                    <a:pt x="1171" y="866"/>
                  </a:lnTo>
                  <a:lnTo>
                    <a:pt x="1171" y="869"/>
                  </a:lnTo>
                  <a:lnTo>
                    <a:pt x="1171" y="869"/>
                  </a:lnTo>
                  <a:lnTo>
                    <a:pt x="1174" y="869"/>
                  </a:lnTo>
                  <a:lnTo>
                    <a:pt x="1174" y="866"/>
                  </a:lnTo>
                  <a:lnTo>
                    <a:pt x="1174" y="866"/>
                  </a:lnTo>
                  <a:lnTo>
                    <a:pt x="1174" y="864"/>
                  </a:lnTo>
                  <a:lnTo>
                    <a:pt x="1174" y="864"/>
                  </a:lnTo>
                  <a:lnTo>
                    <a:pt x="1176" y="864"/>
                  </a:lnTo>
                  <a:lnTo>
                    <a:pt x="1176" y="866"/>
                  </a:lnTo>
                  <a:lnTo>
                    <a:pt x="1174" y="866"/>
                  </a:lnTo>
                  <a:lnTo>
                    <a:pt x="1174" y="869"/>
                  </a:lnTo>
                  <a:lnTo>
                    <a:pt x="1176" y="866"/>
                  </a:lnTo>
                  <a:lnTo>
                    <a:pt x="1176" y="866"/>
                  </a:lnTo>
                  <a:lnTo>
                    <a:pt x="1176" y="866"/>
                  </a:lnTo>
                  <a:lnTo>
                    <a:pt x="1176" y="869"/>
                  </a:lnTo>
                  <a:lnTo>
                    <a:pt x="1174" y="871"/>
                  </a:lnTo>
                  <a:lnTo>
                    <a:pt x="1171" y="871"/>
                  </a:lnTo>
                  <a:lnTo>
                    <a:pt x="1171" y="871"/>
                  </a:lnTo>
                  <a:lnTo>
                    <a:pt x="1171" y="871"/>
                  </a:lnTo>
                  <a:lnTo>
                    <a:pt x="1171" y="873"/>
                  </a:lnTo>
                  <a:lnTo>
                    <a:pt x="1169" y="873"/>
                  </a:lnTo>
                  <a:lnTo>
                    <a:pt x="1167" y="876"/>
                  </a:lnTo>
                  <a:lnTo>
                    <a:pt x="1164" y="878"/>
                  </a:lnTo>
                  <a:lnTo>
                    <a:pt x="1164" y="880"/>
                  </a:lnTo>
                  <a:lnTo>
                    <a:pt x="1164" y="880"/>
                  </a:lnTo>
                  <a:lnTo>
                    <a:pt x="1164" y="880"/>
                  </a:lnTo>
                  <a:lnTo>
                    <a:pt x="1164" y="880"/>
                  </a:lnTo>
                  <a:lnTo>
                    <a:pt x="1164" y="880"/>
                  </a:lnTo>
                  <a:lnTo>
                    <a:pt x="1167" y="880"/>
                  </a:lnTo>
                  <a:lnTo>
                    <a:pt x="1167" y="880"/>
                  </a:lnTo>
                  <a:lnTo>
                    <a:pt x="1167" y="880"/>
                  </a:lnTo>
                  <a:lnTo>
                    <a:pt x="1169" y="880"/>
                  </a:lnTo>
                  <a:lnTo>
                    <a:pt x="1169" y="880"/>
                  </a:lnTo>
                  <a:lnTo>
                    <a:pt x="1169" y="880"/>
                  </a:lnTo>
                  <a:lnTo>
                    <a:pt x="1169" y="880"/>
                  </a:lnTo>
                  <a:lnTo>
                    <a:pt x="1171" y="880"/>
                  </a:lnTo>
                  <a:lnTo>
                    <a:pt x="1171" y="880"/>
                  </a:lnTo>
                  <a:lnTo>
                    <a:pt x="1174" y="878"/>
                  </a:lnTo>
                  <a:lnTo>
                    <a:pt x="1174" y="878"/>
                  </a:lnTo>
                  <a:lnTo>
                    <a:pt x="1174" y="876"/>
                  </a:lnTo>
                  <a:lnTo>
                    <a:pt x="1174" y="876"/>
                  </a:lnTo>
                  <a:lnTo>
                    <a:pt x="1176" y="876"/>
                  </a:lnTo>
                  <a:lnTo>
                    <a:pt x="1176" y="876"/>
                  </a:lnTo>
                  <a:lnTo>
                    <a:pt x="1176" y="876"/>
                  </a:lnTo>
                  <a:lnTo>
                    <a:pt x="1176" y="876"/>
                  </a:lnTo>
                  <a:lnTo>
                    <a:pt x="1176" y="876"/>
                  </a:lnTo>
                  <a:lnTo>
                    <a:pt x="1176" y="876"/>
                  </a:lnTo>
                  <a:lnTo>
                    <a:pt x="1176" y="876"/>
                  </a:lnTo>
                  <a:lnTo>
                    <a:pt x="1178" y="876"/>
                  </a:lnTo>
                  <a:lnTo>
                    <a:pt x="1178" y="873"/>
                  </a:lnTo>
                  <a:lnTo>
                    <a:pt x="1178" y="873"/>
                  </a:lnTo>
                  <a:lnTo>
                    <a:pt x="1181" y="873"/>
                  </a:lnTo>
                  <a:lnTo>
                    <a:pt x="1181" y="873"/>
                  </a:lnTo>
                  <a:lnTo>
                    <a:pt x="1178" y="873"/>
                  </a:lnTo>
                  <a:lnTo>
                    <a:pt x="1178" y="873"/>
                  </a:lnTo>
                  <a:lnTo>
                    <a:pt x="1176" y="873"/>
                  </a:lnTo>
                  <a:lnTo>
                    <a:pt x="1178" y="871"/>
                  </a:lnTo>
                  <a:lnTo>
                    <a:pt x="1178" y="873"/>
                  </a:lnTo>
                  <a:lnTo>
                    <a:pt x="1178" y="871"/>
                  </a:lnTo>
                  <a:lnTo>
                    <a:pt x="1181" y="866"/>
                  </a:lnTo>
                  <a:lnTo>
                    <a:pt x="1181" y="869"/>
                  </a:lnTo>
                  <a:lnTo>
                    <a:pt x="1181" y="869"/>
                  </a:lnTo>
                  <a:lnTo>
                    <a:pt x="1181" y="869"/>
                  </a:lnTo>
                  <a:lnTo>
                    <a:pt x="1181" y="869"/>
                  </a:lnTo>
                  <a:lnTo>
                    <a:pt x="1181" y="869"/>
                  </a:lnTo>
                  <a:lnTo>
                    <a:pt x="1183" y="869"/>
                  </a:lnTo>
                  <a:lnTo>
                    <a:pt x="1183" y="869"/>
                  </a:lnTo>
                  <a:lnTo>
                    <a:pt x="1183" y="869"/>
                  </a:lnTo>
                  <a:lnTo>
                    <a:pt x="1183" y="869"/>
                  </a:lnTo>
                  <a:lnTo>
                    <a:pt x="1183" y="869"/>
                  </a:lnTo>
                  <a:lnTo>
                    <a:pt x="1183" y="869"/>
                  </a:lnTo>
                  <a:lnTo>
                    <a:pt x="1183" y="869"/>
                  </a:lnTo>
                  <a:lnTo>
                    <a:pt x="1183" y="869"/>
                  </a:lnTo>
                  <a:lnTo>
                    <a:pt x="1183" y="866"/>
                  </a:lnTo>
                  <a:lnTo>
                    <a:pt x="1183" y="866"/>
                  </a:lnTo>
                  <a:lnTo>
                    <a:pt x="1183" y="866"/>
                  </a:lnTo>
                  <a:lnTo>
                    <a:pt x="1181" y="866"/>
                  </a:lnTo>
                  <a:lnTo>
                    <a:pt x="1181" y="864"/>
                  </a:lnTo>
                  <a:lnTo>
                    <a:pt x="1181" y="864"/>
                  </a:lnTo>
                  <a:lnTo>
                    <a:pt x="1181" y="864"/>
                  </a:lnTo>
                  <a:lnTo>
                    <a:pt x="1183" y="864"/>
                  </a:lnTo>
                  <a:lnTo>
                    <a:pt x="1183" y="864"/>
                  </a:lnTo>
                  <a:lnTo>
                    <a:pt x="1183" y="864"/>
                  </a:lnTo>
                  <a:lnTo>
                    <a:pt x="1183" y="864"/>
                  </a:lnTo>
                  <a:lnTo>
                    <a:pt x="1183" y="861"/>
                  </a:lnTo>
                  <a:lnTo>
                    <a:pt x="1178" y="864"/>
                  </a:lnTo>
                  <a:lnTo>
                    <a:pt x="1178" y="861"/>
                  </a:lnTo>
                  <a:lnTo>
                    <a:pt x="1178" y="861"/>
                  </a:lnTo>
                  <a:lnTo>
                    <a:pt x="1183" y="861"/>
                  </a:lnTo>
                  <a:lnTo>
                    <a:pt x="1185" y="861"/>
                  </a:lnTo>
                  <a:lnTo>
                    <a:pt x="1185" y="861"/>
                  </a:lnTo>
                  <a:lnTo>
                    <a:pt x="1185" y="859"/>
                  </a:lnTo>
                  <a:lnTo>
                    <a:pt x="1185" y="859"/>
                  </a:lnTo>
                  <a:lnTo>
                    <a:pt x="1185" y="859"/>
                  </a:lnTo>
                  <a:lnTo>
                    <a:pt x="1185" y="859"/>
                  </a:lnTo>
                  <a:lnTo>
                    <a:pt x="1185" y="857"/>
                  </a:lnTo>
                  <a:lnTo>
                    <a:pt x="1185" y="854"/>
                  </a:lnTo>
                  <a:lnTo>
                    <a:pt x="1185" y="854"/>
                  </a:lnTo>
                  <a:lnTo>
                    <a:pt x="1185" y="857"/>
                  </a:lnTo>
                  <a:lnTo>
                    <a:pt x="1185" y="854"/>
                  </a:lnTo>
                  <a:lnTo>
                    <a:pt x="1185" y="854"/>
                  </a:lnTo>
                  <a:lnTo>
                    <a:pt x="1185" y="854"/>
                  </a:lnTo>
                  <a:lnTo>
                    <a:pt x="1185" y="854"/>
                  </a:lnTo>
                  <a:lnTo>
                    <a:pt x="1185" y="854"/>
                  </a:lnTo>
                  <a:lnTo>
                    <a:pt x="1185" y="857"/>
                  </a:lnTo>
                  <a:lnTo>
                    <a:pt x="1185" y="857"/>
                  </a:lnTo>
                  <a:lnTo>
                    <a:pt x="1188" y="859"/>
                  </a:lnTo>
                  <a:lnTo>
                    <a:pt x="1188" y="859"/>
                  </a:lnTo>
                  <a:lnTo>
                    <a:pt x="1188" y="859"/>
                  </a:lnTo>
                  <a:lnTo>
                    <a:pt x="1188" y="857"/>
                  </a:lnTo>
                  <a:lnTo>
                    <a:pt x="1188" y="857"/>
                  </a:lnTo>
                  <a:lnTo>
                    <a:pt x="1190" y="854"/>
                  </a:lnTo>
                  <a:lnTo>
                    <a:pt x="1190" y="854"/>
                  </a:lnTo>
                  <a:lnTo>
                    <a:pt x="1190" y="854"/>
                  </a:lnTo>
                  <a:lnTo>
                    <a:pt x="1190" y="852"/>
                  </a:lnTo>
                  <a:lnTo>
                    <a:pt x="1190" y="854"/>
                  </a:lnTo>
                  <a:lnTo>
                    <a:pt x="1190" y="854"/>
                  </a:lnTo>
                  <a:lnTo>
                    <a:pt x="1190" y="854"/>
                  </a:lnTo>
                  <a:lnTo>
                    <a:pt x="1193" y="854"/>
                  </a:lnTo>
                  <a:lnTo>
                    <a:pt x="1193" y="852"/>
                  </a:lnTo>
                  <a:lnTo>
                    <a:pt x="1193" y="852"/>
                  </a:lnTo>
                  <a:lnTo>
                    <a:pt x="1193" y="852"/>
                  </a:lnTo>
                  <a:lnTo>
                    <a:pt x="1193" y="852"/>
                  </a:lnTo>
                  <a:lnTo>
                    <a:pt x="1195" y="852"/>
                  </a:lnTo>
                  <a:lnTo>
                    <a:pt x="1195" y="852"/>
                  </a:lnTo>
                  <a:lnTo>
                    <a:pt x="1195" y="852"/>
                  </a:lnTo>
                  <a:lnTo>
                    <a:pt x="1195" y="852"/>
                  </a:lnTo>
                  <a:lnTo>
                    <a:pt x="1195" y="852"/>
                  </a:lnTo>
                  <a:lnTo>
                    <a:pt x="1195" y="852"/>
                  </a:lnTo>
                  <a:lnTo>
                    <a:pt x="1200" y="852"/>
                  </a:lnTo>
                  <a:lnTo>
                    <a:pt x="1200" y="852"/>
                  </a:lnTo>
                  <a:lnTo>
                    <a:pt x="1204" y="850"/>
                  </a:lnTo>
                  <a:lnTo>
                    <a:pt x="1202" y="850"/>
                  </a:lnTo>
                  <a:lnTo>
                    <a:pt x="1202" y="847"/>
                  </a:lnTo>
                  <a:lnTo>
                    <a:pt x="1202" y="847"/>
                  </a:lnTo>
                  <a:lnTo>
                    <a:pt x="1200" y="847"/>
                  </a:lnTo>
                  <a:lnTo>
                    <a:pt x="1200" y="847"/>
                  </a:lnTo>
                  <a:lnTo>
                    <a:pt x="1197" y="847"/>
                  </a:lnTo>
                  <a:lnTo>
                    <a:pt x="1195" y="847"/>
                  </a:lnTo>
                  <a:lnTo>
                    <a:pt x="1197" y="847"/>
                  </a:lnTo>
                  <a:lnTo>
                    <a:pt x="1197" y="845"/>
                  </a:lnTo>
                  <a:lnTo>
                    <a:pt x="1197" y="845"/>
                  </a:lnTo>
                  <a:lnTo>
                    <a:pt x="1197" y="845"/>
                  </a:lnTo>
                  <a:lnTo>
                    <a:pt x="1197" y="845"/>
                  </a:lnTo>
                  <a:lnTo>
                    <a:pt x="1197" y="845"/>
                  </a:lnTo>
                  <a:lnTo>
                    <a:pt x="1197" y="845"/>
                  </a:lnTo>
                  <a:lnTo>
                    <a:pt x="1197" y="847"/>
                  </a:lnTo>
                  <a:lnTo>
                    <a:pt x="1197" y="847"/>
                  </a:lnTo>
                  <a:lnTo>
                    <a:pt x="1200" y="847"/>
                  </a:lnTo>
                  <a:lnTo>
                    <a:pt x="1200" y="845"/>
                  </a:lnTo>
                  <a:lnTo>
                    <a:pt x="1202" y="845"/>
                  </a:lnTo>
                  <a:lnTo>
                    <a:pt x="1202" y="845"/>
                  </a:lnTo>
                  <a:lnTo>
                    <a:pt x="1202" y="845"/>
                  </a:lnTo>
                  <a:lnTo>
                    <a:pt x="1204" y="845"/>
                  </a:lnTo>
                  <a:lnTo>
                    <a:pt x="1204" y="845"/>
                  </a:lnTo>
                  <a:lnTo>
                    <a:pt x="1207" y="845"/>
                  </a:lnTo>
                  <a:lnTo>
                    <a:pt x="1207" y="845"/>
                  </a:lnTo>
                  <a:lnTo>
                    <a:pt x="1207" y="845"/>
                  </a:lnTo>
                  <a:lnTo>
                    <a:pt x="1204" y="847"/>
                  </a:lnTo>
                  <a:lnTo>
                    <a:pt x="1204" y="847"/>
                  </a:lnTo>
                  <a:lnTo>
                    <a:pt x="1207" y="847"/>
                  </a:lnTo>
                  <a:lnTo>
                    <a:pt x="1207" y="847"/>
                  </a:lnTo>
                  <a:lnTo>
                    <a:pt x="1207" y="850"/>
                  </a:lnTo>
                  <a:lnTo>
                    <a:pt x="1207" y="850"/>
                  </a:lnTo>
                  <a:lnTo>
                    <a:pt x="1209" y="850"/>
                  </a:lnTo>
                  <a:lnTo>
                    <a:pt x="1209" y="847"/>
                  </a:lnTo>
                  <a:lnTo>
                    <a:pt x="1211" y="847"/>
                  </a:lnTo>
                  <a:lnTo>
                    <a:pt x="1211" y="847"/>
                  </a:lnTo>
                  <a:lnTo>
                    <a:pt x="1211" y="850"/>
                  </a:lnTo>
                  <a:lnTo>
                    <a:pt x="1211" y="847"/>
                  </a:lnTo>
                  <a:lnTo>
                    <a:pt x="1214" y="847"/>
                  </a:lnTo>
                  <a:lnTo>
                    <a:pt x="1214" y="845"/>
                  </a:lnTo>
                  <a:lnTo>
                    <a:pt x="1214" y="845"/>
                  </a:lnTo>
                  <a:lnTo>
                    <a:pt x="1214" y="845"/>
                  </a:lnTo>
                  <a:lnTo>
                    <a:pt x="1214" y="843"/>
                  </a:lnTo>
                  <a:lnTo>
                    <a:pt x="1216" y="843"/>
                  </a:lnTo>
                  <a:lnTo>
                    <a:pt x="1214" y="843"/>
                  </a:lnTo>
                  <a:lnTo>
                    <a:pt x="1214" y="843"/>
                  </a:lnTo>
                  <a:lnTo>
                    <a:pt x="1214" y="843"/>
                  </a:lnTo>
                  <a:lnTo>
                    <a:pt x="1214" y="843"/>
                  </a:lnTo>
                  <a:lnTo>
                    <a:pt x="1214" y="840"/>
                  </a:lnTo>
                  <a:lnTo>
                    <a:pt x="1211" y="840"/>
                  </a:lnTo>
                  <a:lnTo>
                    <a:pt x="1209" y="838"/>
                  </a:lnTo>
                  <a:lnTo>
                    <a:pt x="1207" y="838"/>
                  </a:lnTo>
                  <a:lnTo>
                    <a:pt x="1202" y="838"/>
                  </a:lnTo>
                  <a:lnTo>
                    <a:pt x="1202" y="838"/>
                  </a:lnTo>
                  <a:lnTo>
                    <a:pt x="1202" y="840"/>
                  </a:lnTo>
                  <a:lnTo>
                    <a:pt x="1200" y="840"/>
                  </a:lnTo>
                  <a:lnTo>
                    <a:pt x="1200" y="840"/>
                  </a:lnTo>
                  <a:lnTo>
                    <a:pt x="1200" y="838"/>
                  </a:lnTo>
                  <a:lnTo>
                    <a:pt x="1202" y="838"/>
                  </a:lnTo>
                  <a:lnTo>
                    <a:pt x="1202" y="838"/>
                  </a:lnTo>
                  <a:lnTo>
                    <a:pt x="1202" y="838"/>
                  </a:lnTo>
                  <a:lnTo>
                    <a:pt x="1202" y="838"/>
                  </a:lnTo>
                  <a:lnTo>
                    <a:pt x="1202" y="838"/>
                  </a:lnTo>
                  <a:lnTo>
                    <a:pt x="1204" y="835"/>
                  </a:lnTo>
                  <a:lnTo>
                    <a:pt x="1204" y="835"/>
                  </a:lnTo>
                  <a:lnTo>
                    <a:pt x="1204" y="835"/>
                  </a:lnTo>
                  <a:lnTo>
                    <a:pt x="1202" y="835"/>
                  </a:lnTo>
                  <a:lnTo>
                    <a:pt x="1202" y="833"/>
                  </a:lnTo>
                  <a:lnTo>
                    <a:pt x="1204" y="833"/>
                  </a:lnTo>
                  <a:lnTo>
                    <a:pt x="1204" y="833"/>
                  </a:lnTo>
                  <a:lnTo>
                    <a:pt x="1204" y="835"/>
                  </a:lnTo>
                  <a:lnTo>
                    <a:pt x="1204" y="835"/>
                  </a:lnTo>
                  <a:lnTo>
                    <a:pt x="1207" y="833"/>
                  </a:lnTo>
                  <a:lnTo>
                    <a:pt x="1207" y="833"/>
                  </a:lnTo>
                  <a:lnTo>
                    <a:pt x="1207" y="835"/>
                  </a:lnTo>
                  <a:lnTo>
                    <a:pt x="1207" y="835"/>
                  </a:lnTo>
                  <a:lnTo>
                    <a:pt x="1209" y="835"/>
                  </a:lnTo>
                  <a:lnTo>
                    <a:pt x="1209" y="835"/>
                  </a:lnTo>
                  <a:lnTo>
                    <a:pt x="1209" y="835"/>
                  </a:lnTo>
                  <a:lnTo>
                    <a:pt x="1211" y="835"/>
                  </a:lnTo>
                  <a:lnTo>
                    <a:pt x="1211" y="835"/>
                  </a:lnTo>
                  <a:lnTo>
                    <a:pt x="1211" y="835"/>
                  </a:lnTo>
                  <a:lnTo>
                    <a:pt x="1211" y="835"/>
                  </a:lnTo>
                  <a:lnTo>
                    <a:pt x="1211" y="838"/>
                  </a:lnTo>
                  <a:lnTo>
                    <a:pt x="1211" y="838"/>
                  </a:lnTo>
                  <a:lnTo>
                    <a:pt x="1211" y="838"/>
                  </a:lnTo>
                  <a:lnTo>
                    <a:pt x="1214" y="838"/>
                  </a:lnTo>
                  <a:lnTo>
                    <a:pt x="1214" y="838"/>
                  </a:lnTo>
                  <a:lnTo>
                    <a:pt x="1214" y="835"/>
                  </a:lnTo>
                  <a:lnTo>
                    <a:pt x="1214" y="835"/>
                  </a:lnTo>
                  <a:lnTo>
                    <a:pt x="1214" y="835"/>
                  </a:lnTo>
                  <a:lnTo>
                    <a:pt x="1214" y="838"/>
                  </a:lnTo>
                  <a:lnTo>
                    <a:pt x="1214" y="838"/>
                  </a:lnTo>
                  <a:lnTo>
                    <a:pt x="1214" y="838"/>
                  </a:lnTo>
                  <a:lnTo>
                    <a:pt x="1214" y="838"/>
                  </a:lnTo>
                  <a:lnTo>
                    <a:pt x="1214" y="838"/>
                  </a:lnTo>
                  <a:lnTo>
                    <a:pt x="1216" y="838"/>
                  </a:lnTo>
                  <a:lnTo>
                    <a:pt x="1216" y="838"/>
                  </a:lnTo>
                  <a:lnTo>
                    <a:pt x="1216" y="838"/>
                  </a:lnTo>
                  <a:lnTo>
                    <a:pt x="1216" y="838"/>
                  </a:lnTo>
                  <a:lnTo>
                    <a:pt x="1216" y="838"/>
                  </a:lnTo>
                  <a:lnTo>
                    <a:pt x="1216" y="838"/>
                  </a:lnTo>
                  <a:lnTo>
                    <a:pt x="1216" y="838"/>
                  </a:lnTo>
                  <a:lnTo>
                    <a:pt x="1216" y="838"/>
                  </a:lnTo>
                  <a:lnTo>
                    <a:pt x="1216" y="838"/>
                  </a:lnTo>
                  <a:lnTo>
                    <a:pt x="1216" y="838"/>
                  </a:lnTo>
                  <a:lnTo>
                    <a:pt x="1219" y="838"/>
                  </a:lnTo>
                  <a:lnTo>
                    <a:pt x="1219" y="838"/>
                  </a:lnTo>
                  <a:lnTo>
                    <a:pt x="1219" y="838"/>
                  </a:lnTo>
                  <a:lnTo>
                    <a:pt x="1219" y="838"/>
                  </a:lnTo>
                  <a:lnTo>
                    <a:pt x="1219" y="838"/>
                  </a:lnTo>
                  <a:lnTo>
                    <a:pt x="1219" y="838"/>
                  </a:lnTo>
                  <a:lnTo>
                    <a:pt x="1219" y="838"/>
                  </a:lnTo>
                  <a:lnTo>
                    <a:pt x="1219" y="838"/>
                  </a:lnTo>
                  <a:lnTo>
                    <a:pt x="1219" y="838"/>
                  </a:lnTo>
                  <a:lnTo>
                    <a:pt x="1219" y="840"/>
                  </a:lnTo>
                  <a:lnTo>
                    <a:pt x="1219" y="840"/>
                  </a:lnTo>
                  <a:lnTo>
                    <a:pt x="1219" y="840"/>
                  </a:lnTo>
                  <a:lnTo>
                    <a:pt x="1219" y="840"/>
                  </a:lnTo>
                  <a:lnTo>
                    <a:pt x="1219" y="838"/>
                  </a:lnTo>
                  <a:lnTo>
                    <a:pt x="1219" y="838"/>
                  </a:lnTo>
                  <a:lnTo>
                    <a:pt x="1221" y="838"/>
                  </a:lnTo>
                  <a:lnTo>
                    <a:pt x="1221" y="838"/>
                  </a:lnTo>
                  <a:lnTo>
                    <a:pt x="1221" y="838"/>
                  </a:lnTo>
                  <a:lnTo>
                    <a:pt x="1221" y="838"/>
                  </a:lnTo>
                  <a:lnTo>
                    <a:pt x="1223" y="840"/>
                  </a:lnTo>
                  <a:lnTo>
                    <a:pt x="1223" y="838"/>
                  </a:lnTo>
                  <a:lnTo>
                    <a:pt x="1223" y="838"/>
                  </a:lnTo>
                  <a:lnTo>
                    <a:pt x="1223" y="838"/>
                  </a:lnTo>
                  <a:lnTo>
                    <a:pt x="1223" y="835"/>
                  </a:lnTo>
                  <a:lnTo>
                    <a:pt x="1223" y="835"/>
                  </a:lnTo>
                  <a:lnTo>
                    <a:pt x="1226" y="833"/>
                  </a:lnTo>
                  <a:lnTo>
                    <a:pt x="1226" y="833"/>
                  </a:lnTo>
                  <a:lnTo>
                    <a:pt x="1226" y="833"/>
                  </a:lnTo>
                  <a:lnTo>
                    <a:pt x="1228" y="828"/>
                  </a:lnTo>
                  <a:lnTo>
                    <a:pt x="1228" y="828"/>
                  </a:lnTo>
                  <a:lnTo>
                    <a:pt x="1228" y="828"/>
                  </a:lnTo>
                  <a:lnTo>
                    <a:pt x="1228" y="826"/>
                  </a:lnTo>
                  <a:lnTo>
                    <a:pt x="1223" y="826"/>
                  </a:lnTo>
                  <a:close/>
                  <a:moveTo>
                    <a:pt x="1271" y="717"/>
                  </a:moveTo>
                  <a:lnTo>
                    <a:pt x="1271" y="717"/>
                  </a:lnTo>
                  <a:lnTo>
                    <a:pt x="1271" y="719"/>
                  </a:lnTo>
                  <a:lnTo>
                    <a:pt x="1271" y="719"/>
                  </a:lnTo>
                  <a:lnTo>
                    <a:pt x="1271" y="719"/>
                  </a:lnTo>
                  <a:lnTo>
                    <a:pt x="1268" y="722"/>
                  </a:lnTo>
                  <a:lnTo>
                    <a:pt x="1268" y="722"/>
                  </a:lnTo>
                  <a:lnTo>
                    <a:pt x="1268" y="724"/>
                  </a:lnTo>
                  <a:lnTo>
                    <a:pt x="1271" y="724"/>
                  </a:lnTo>
                  <a:lnTo>
                    <a:pt x="1271" y="724"/>
                  </a:lnTo>
                  <a:lnTo>
                    <a:pt x="1271" y="724"/>
                  </a:lnTo>
                  <a:lnTo>
                    <a:pt x="1273" y="722"/>
                  </a:lnTo>
                  <a:lnTo>
                    <a:pt x="1273" y="719"/>
                  </a:lnTo>
                  <a:lnTo>
                    <a:pt x="1273" y="719"/>
                  </a:lnTo>
                  <a:lnTo>
                    <a:pt x="1271" y="717"/>
                  </a:lnTo>
                  <a:close/>
                  <a:moveTo>
                    <a:pt x="1722" y="734"/>
                  </a:moveTo>
                  <a:lnTo>
                    <a:pt x="1722" y="731"/>
                  </a:lnTo>
                  <a:lnTo>
                    <a:pt x="1722" y="731"/>
                  </a:lnTo>
                  <a:lnTo>
                    <a:pt x="1725" y="731"/>
                  </a:lnTo>
                  <a:lnTo>
                    <a:pt x="1725" y="731"/>
                  </a:lnTo>
                  <a:lnTo>
                    <a:pt x="1722" y="729"/>
                  </a:lnTo>
                  <a:lnTo>
                    <a:pt x="1720" y="729"/>
                  </a:lnTo>
                  <a:lnTo>
                    <a:pt x="1720" y="727"/>
                  </a:lnTo>
                  <a:lnTo>
                    <a:pt x="1718" y="727"/>
                  </a:lnTo>
                  <a:lnTo>
                    <a:pt x="1718" y="727"/>
                  </a:lnTo>
                  <a:lnTo>
                    <a:pt x="1718" y="727"/>
                  </a:lnTo>
                  <a:lnTo>
                    <a:pt x="1718" y="729"/>
                  </a:lnTo>
                  <a:lnTo>
                    <a:pt x="1718" y="729"/>
                  </a:lnTo>
                  <a:lnTo>
                    <a:pt x="1718" y="731"/>
                  </a:lnTo>
                  <a:lnTo>
                    <a:pt x="1718" y="731"/>
                  </a:lnTo>
                  <a:lnTo>
                    <a:pt x="1718" y="731"/>
                  </a:lnTo>
                  <a:lnTo>
                    <a:pt x="1718" y="731"/>
                  </a:lnTo>
                  <a:lnTo>
                    <a:pt x="1718" y="731"/>
                  </a:lnTo>
                  <a:lnTo>
                    <a:pt x="1718" y="731"/>
                  </a:lnTo>
                  <a:lnTo>
                    <a:pt x="1720" y="731"/>
                  </a:lnTo>
                  <a:lnTo>
                    <a:pt x="1718" y="734"/>
                  </a:lnTo>
                  <a:lnTo>
                    <a:pt x="1718" y="734"/>
                  </a:lnTo>
                  <a:lnTo>
                    <a:pt x="1718" y="736"/>
                  </a:lnTo>
                  <a:lnTo>
                    <a:pt x="1720" y="736"/>
                  </a:lnTo>
                  <a:lnTo>
                    <a:pt x="1720" y="736"/>
                  </a:lnTo>
                  <a:lnTo>
                    <a:pt x="1718" y="736"/>
                  </a:lnTo>
                  <a:lnTo>
                    <a:pt x="1720" y="738"/>
                  </a:lnTo>
                  <a:lnTo>
                    <a:pt x="1720" y="738"/>
                  </a:lnTo>
                  <a:lnTo>
                    <a:pt x="1720" y="736"/>
                  </a:lnTo>
                  <a:lnTo>
                    <a:pt x="1720" y="736"/>
                  </a:lnTo>
                  <a:lnTo>
                    <a:pt x="1720" y="736"/>
                  </a:lnTo>
                  <a:lnTo>
                    <a:pt x="1720" y="736"/>
                  </a:lnTo>
                  <a:lnTo>
                    <a:pt x="1720" y="736"/>
                  </a:lnTo>
                  <a:lnTo>
                    <a:pt x="1720" y="736"/>
                  </a:lnTo>
                  <a:lnTo>
                    <a:pt x="1720" y="738"/>
                  </a:lnTo>
                  <a:lnTo>
                    <a:pt x="1720" y="738"/>
                  </a:lnTo>
                  <a:lnTo>
                    <a:pt x="1720" y="738"/>
                  </a:lnTo>
                  <a:lnTo>
                    <a:pt x="1720" y="738"/>
                  </a:lnTo>
                  <a:lnTo>
                    <a:pt x="1722" y="738"/>
                  </a:lnTo>
                  <a:lnTo>
                    <a:pt x="1722" y="738"/>
                  </a:lnTo>
                  <a:lnTo>
                    <a:pt x="1722" y="738"/>
                  </a:lnTo>
                  <a:lnTo>
                    <a:pt x="1722" y="738"/>
                  </a:lnTo>
                  <a:lnTo>
                    <a:pt x="1722" y="741"/>
                  </a:lnTo>
                  <a:lnTo>
                    <a:pt x="1722" y="741"/>
                  </a:lnTo>
                  <a:lnTo>
                    <a:pt x="1722" y="741"/>
                  </a:lnTo>
                  <a:lnTo>
                    <a:pt x="1725" y="741"/>
                  </a:lnTo>
                  <a:lnTo>
                    <a:pt x="1725" y="738"/>
                  </a:lnTo>
                  <a:lnTo>
                    <a:pt x="1725" y="736"/>
                  </a:lnTo>
                  <a:lnTo>
                    <a:pt x="1722" y="734"/>
                  </a:lnTo>
                  <a:close/>
                  <a:moveTo>
                    <a:pt x="1457" y="665"/>
                  </a:moveTo>
                  <a:lnTo>
                    <a:pt x="1457" y="665"/>
                  </a:lnTo>
                  <a:lnTo>
                    <a:pt x="1457" y="665"/>
                  </a:lnTo>
                  <a:lnTo>
                    <a:pt x="1457" y="665"/>
                  </a:lnTo>
                  <a:lnTo>
                    <a:pt x="1457" y="665"/>
                  </a:lnTo>
                  <a:lnTo>
                    <a:pt x="1457" y="663"/>
                  </a:lnTo>
                  <a:lnTo>
                    <a:pt x="1457" y="663"/>
                  </a:lnTo>
                  <a:lnTo>
                    <a:pt x="1457" y="663"/>
                  </a:lnTo>
                  <a:lnTo>
                    <a:pt x="1457" y="660"/>
                  </a:lnTo>
                  <a:lnTo>
                    <a:pt x="1457" y="660"/>
                  </a:lnTo>
                  <a:lnTo>
                    <a:pt x="1455" y="660"/>
                  </a:lnTo>
                  <a:lnTo>
                    <a:pt x="1455" y="660"/>
                  </a:lnTo>
                  <a:lnTo>
                    <a:pt x="1455" y="660"/>
                  </a:lnTo>
                  <a:lnTo>
                    <a:pt x="1455" y="663"/>
                  </a:lnTo>
                  <a:lnTo>
                    <a:pt x="1457" y="663"/>
                  </a:lnTo>
                  <a:lnTo>
                    <a:pt x="1457" y="663"/>
                  </a:lnTo>
                  <a:lnTo>
                    <a:pt x="1457" y="663"/>
                  </a:lnTo>
                  <a:lnTo>
                    <a:pt x="1457" y="665"/>
                  </a:lnTo>
                  <a:lnTo>
                    <a:pt x="1457" y="665"/>
                  </a:lnTo>
                  <a:close/>
                  <a:moveTo>
                    <a:pt x="1755" y="762"/>
                  </a:moveTo>
                  <a:lnTo>
                    <a:pt x="1755" y="762"/>
                  </a:lnTo>
                  <a:lnTo>
                    <a:pt x="1755" y="762"/>
                  </a:lnTo>
                  <a:lnTo>
                    <a:pt x="1755" y="760"/>
                  </a:lnTo>
                  <a:lnTo>
                    <a:pt x="1755" y="760"/>
                  </a:lnTo>
                  <a:lnTo>
                    <a:pt x="1755" y="760"/>
                  </a:lnTo>
                  <a:lnTo>
                    <a:pt x="1755" y="760"/>
                  </a:lnTo>
                  <a:lnTo>
                    <a:pt x="1755" y="760"/>
                  </a:lnTo>
                  <a:lnTo>
                    <a:pt x="1755" y="760"/>
                  </a:lnTo>
                  <a:lnTo>
                    <a:pt x="1755" y="760"/>
                  </a:lnTo>
                  <a:lnTo>
                    <a:pt x="1755" y="760"/>
                  </a:lnTo>
                  <a:lnTo>
                    <a:pt x="1755" y="760"/>
                  </a:lnTo>
                  <a:lnTo>
                    <a:pt x="1755" y="760"/>
                  </a:lnTo>
                  <a:lnTo>
                    <a:pt x="1755" y="760"/>
                  </a:lnTo>
                  <a:lnTo>
                    <a:pt x="1755" y="760"/>
                  </a:lnTo>
                  <a:lnTo>
                    <a:pt x="1755" y="760"/>
                  </a:lnTo>
                  <a:lnTo>
                    <a:pt x="1755" y="757"/>
                  </a:lnTo>
                  <a:lnTo>
                    <a:pt x="1755" y="757"/>
                  </a:lnTo>
                  <a:lnTo>
                    <a:pt x="1755" y="757"/>
                  </a:lnTo>
                  <a:lnTo>
                    <a:pt x="1758" y="757"/>
                  </a:lnTo>
                  <a:lnTo>
                    <a:pt x="1758" y="755"/>
                  </a:lnTo>
                  <a:lnTo>
                    <a:pt x="1758" y="755"/>
                  </a:lnTo>
                  <a:lnTo>
                    <a:pt x="1755" y="753"/>
                  </a:lnTo>
                  <a:lnTo>
                    <a:pt x="1755" y="753"/>
                  </a:lnTo>
                  <a:lnTo>
                    <a:pt x="1755" y="753"/>
                  </a:lnTo>
                  <a:lnTo>
                    <a:pt x="1755" y="753"/>
                  </a:lnTo>
                  <a:lnTo>
                    <a:pt x="1755" y="753"/>
                  </a:lnTo>
                  <a:lnTo>
                    <a:pt x="1755" y="753"/>
                  </a:lnTo>
                  <a:lnTo>
                    <a:pt x="1755" y="750"/>
                  </a:lnTo>
                  <a:lnTo>
                    <a:pt x="1755" y="750"/>
                  </a:lnTo>
                  <a:lnTo>
                    <a:pt x="1753" y="750"/>
                  </a:lnTo>
                  <a:lnTo>
                    <a:pt x="1753" y="750"/>
                  </a:lnTo>
                  <a:lnTo>
                    <a:pt x="1753" y="750"/>
                  </a:lnTo>
                  <a:lnTo>
                    <a:pt x="1753" y="750"/>
                  </a:lnTo>
                  <a:lnTo>
                    <a:pt x="1753" y="750"/>
                  </a:lnTo>
                  <a:lnTo>
                    <a:pt x="1755" y="750"/>
                  </a:lnTo>
                  <a:lnTo>
                    <a:pt x="1755" y="750"/>
                  </a:lnTo>
                  <a:lnTo>
                    <a:pt x="1753" y="748"/>
                  </a:lnTo>
                  <a:lnTo>
                    <a:pt x="1753" y="748"/>
                  </a:lnTo>
                  <a:lnTo>
                    <a:pt x="1753" y="748"/>
                  </a:lnTo>
                  <a:lnTo>
                    <a:pt x="1751" y="748"/>
                  </a:lnTo>
                  <a:lnTo>
                    <a:pt x="1748" y="746"/>
                  </a:lnTo>
                  <a:lnTo>
                    <a:pt x="1748" y="746"/>
                  </a:lnTo>
                  <a:lnTo>
                    <a:pt x="1746" y="748"/>
                  </a:lnTo>
                  <a:lnTo>
                    <a:pt x="1746" y="746"/>
                  </a:lnTo>
                  <a:lnTo>
                    <a:pt x="1748" y="746"/>
                  </a:lnTo>
                  <a:lnTo>
                    <a:pt x="1748" y="746"/>
                  </a:lnTo>
                  <a:lnTo>
                    <a:pt x="1748" y="743"/>
                  </a:lnTo>
                  <a:lnTo>
                    <a:pt x="1748" y="743"/>
                  </a:lnTo>
                  <a:lnTo>
                    <a:pt x="1748" y="743"/>
                  </a:lnTo>
                  <a:lnTo>
                    <a:pt x="1748" y="743"/>
                  </a:lnTo>
                  <a:lnTo>
                    <a:pt x="1748" y="741"/>
                  </a:lnTo>
                  <a:lnTo>
                    <a:pt x="1746" y="741"/>
                  </a:lnTo>
                  <a:lnTo>
                    <a:pt x="1746" y="743"/>
                  </a:lnTo>
                  <a:lnTo>
                    <a:pt x="1746" y="743"/>
                  </a:lnTo>
                  <a:lnTo>
                    <a:pt x="1746" y="741"/>
                  </a:lnTo>
                  <a:lnTo>
                    <a:pt x="1746" y="741"/>
                  </a:lnTo>
                  <a:lnTo>
                    <a:pt x="1744" y="741"/>
                  </a:lnTo>
                  <a:lnTo>
                    <a:pt x="1744" y="741"/>
                  </a:lnTo>
                  <a:lnTo>
                    <a:pt x="1746" y="741"/>
                  </a:lnTo>
                  <a:lnTo>
                    <a:pt x="1751" y="743"/>
                  </a:lnTo>
                  <a:lnTo>
                    <a:pt x="1753" y="743"/>
                  </a:lnTo>
                  <a:lnTo>
                    <a:pt x="1753" y="743"/>
                  </a:lnTo>
                  <a:lnTo>
                    <a:pt x="1753" y="743"/>
                  </a:lnTo>
                  <a:lnTo>
                    <a:pt x="1755" y="746"/>
                  </a:lnTo>
                  <a:lnTo>
                    <a:pt x="1758" y="746"/>
                  </a:lnTo>
                  <a:lnTo>
                    <a:pt x="1763" y="746"/>
                  </a:lnTo>
                  <a:lnTo>
                    <a:pt x="1767" y="750"/>
                  </a:lnTo>
                  <a:lnTo>
                    <a:pt x="1772" y="750"/>
                  </a:lnTo>
                  <a:lnTo>
                    <a:pt x="1774" y="750"/>
                  </a:lnTo>
                  <a:lnTo>
                    <a:pt x="1777" y="750"/>
                  </a:lnTo>
                  <a:lnTo>
                    <a:pt x="1779" y="750"/>
                  </a:lnTo>
                  <a:lnTo>
                    <a:pt x="1779" y="748"/>
                  </a:lnTo>
                  <a:lnTo>
                    <a:pt x="1777" y="748"/>
                  </a:lnTo>
                  <a:lnTo>
                    <a:pt x="1779" y="748"/>
                  </a:lnTo>
                  <a:lnTo>
                    <a:pt x="1779" y="748"/>
                  </a:lnTo>
                  <a:lnTo>
                    <a:pt x="1779" y="748"/>
                  </a:lnTo>
                  <a:lnTo>
                    <a:pt x="1779" y="746"/>
                  </a:lnTo>
                  <a:lnTo>
                    <a:pt x="1779" y="746"/>
                  </a:lnTo>
                  <a:lnTo>
                    <a:pt x="1779" y="746"/>
                  </a:lnTo>
                  <a:lnTo>
                    <a:pt x="1779" y="746"/>
                  </a:lnTo>
                  <a:lnTo>
                    <a:pt x="1777" y="743"/>
                  </a:lnTo>
                  <a:lnTo>
                    <a:pt x="1777" y="743"/>
                  </a:lnTo>
                  <a:lnTo>
                    <a:pt x="1777" y="743"/>
                  </a:lnTo>
                  <a:lnTo>
                    <a:pt x="1777" y="741"/>
                  </a:lnTo>
                  <a:lnTo>
                    <a:pt x="1774" y="738"/>
                  </a:lnTo>
                  <a:lnTo>
                    <a:pt x="1774" y="738"/>
                  </a:lnTo>
                  <a:lnTo>
                    <a:pt x="1774" y="736"/>
                  </a:lnTo>
                  <a:lnTo>
                    <a:pt x="1774" y="736"/>
                  </a:lnTo>
                  <a:lnTo>
                    <a:pt x="1772" y="734"/>
                  </a:lnTo>
                  <a:lnTo>
                    <a:pt x="1772" y="734"/>
                  </a:lnTo>
                  <a:lnTo>
                    <a:pt x="1772" y="734"/>
                  </a:lnTo>
                  <a:lnTo>
                    <a:pt x="1770" y="734"/>
                  </a:lnTo>
                  <a:lnTo>
                    <a:pt x="1770" y="734"/>
                  </a:lnTo>
                  <a:lnTo>
                    <a:pt x="1770" y="734"/>
                  </a:lnTo>
                  <a:lnTo>
                    <a:pt x="1770" y="734"/>
                  </a:lnTo>
                  <a:lnTo>
                    <a:pt x="1767" y="734"/>
                  </a:lnTo>
                  <a:lnTo>
                    <a:pt x="1767" y="734"/>
                  </a:lnTo>
                  <a:lnTo>
                    <a:pt x="1767" y="734"/>
                  </a:lnTo>
                  <a:lnTo>
                    <a:pt x="1767" y="734"/>
                  </a:lnTo>
                  <a:lnTo>
                    <a:pt x="1767" y="734"/>
                  </a:lnTo>
                  <a:lnTo>
                    <a:pt x="1767" y="736"/>
                  </a:lnTo>
                  <a:lnTo>
                    <a:pt x="1767" y="736"/>
                  </a:lnTo>
                  <a:lnTo>
                    <a:pt x="1765" y="736"/>
                  </a:lnTo>
                  <a:lnTo>
                    <a:pt x="1765" y="736"/>
                  </a:lnTo>
                  <a:lnTo>
                    <a:pt x="1765" y="738"/>
                  </a:lnTo>
                  <a:lnTo>
                    <a:pt x="1763" y="738"/>
                  </a:lnTo>
                  <a:lnTo>
                    <a:pt x="1763" y="738"/>
                  </a:lnTo>
                  <a:lnTo>
                    <a:pt x="1763" y="738"/>
                  </a:lnTo>
                  <a:lnTo>
                    <a:pt x="1763" y="738"/>
                  </a:lnTo>
                  <a:lnTo>
                    <a:pt x="1763" y="738"/>
                  </a:lnTo>
                  <a:lnTo>
                    <a:pt x="1760" y="738"/>
                  </a:lnTo>
                  <a:lnTo>
                    <a:pt x="1760" y="738"/>
                  </a:lnTo>
                  <a:lnTo>
                    <a:pt x="1758" y="738"/>
                  </a:lnTo>
                  <a:lnTo>
                    <a:pt x="1758" y="738"/>
                  </a:lnTo>
                  <a:lnTo>
                    <a:pt x="1758" y="738"/>
                  </a:lnTo>
                  <a:lnTo>
                    <a:pt x="1758" y="738"/>
                  </a:lnTo>
                  <a:lnTo>
                    <a:pt x="1760" y="736"/>
                  </a:lnTo>
                  <a:lnTo>
                    <a:pt x="1760" y="736"/>
                  </a:lnTo>
                  <a:lnTo>
                    <a:pt x="1758" y="736"/>
                  </a:lnTo>
                  <a:lnTo>
                    <a:pt x="1758" y="734"/>
                  </a:lnTo>
                  <a:lnTo>
                    <a:pt x="1755" y="734"/>
                  </a:lnTo>
                  <a:lnTo>
                    <a:pt x="1755" y="734"/>
                  </a:lnTo>
                  <a:lnTo>
                    <a:pt x="1753" y="734"/>
                  </a:lnTo>
                  <a:lnTo>
                    <a:pt x="1753" y="734"/>
                  </a:lnTo>
                  <a:lnTo>
                    <a:pt x="1753" y="734"/>
                  </a:lnTo>
                  <a:lnTo>
                    <a:pt x="1751" y="731"/>
                  </a:lnTo>
                  <a:lnTo>
                    <a:pt x="1751" y="731"/>
                  </a:lnTo>
                  <a:lnTo>
                    <a:pt x="1751" y="731"/>
                  </a:lnTo>
                  <a:lnTo>
                    <a:pt x="1751" y="731"/>
                  </a:lnTo>
                  <a:lnTo>
                    <a:pt x="1751" y="731"/>
                  </a:lnTo>
                  <a:lnTo>
                    <a:pt x="1748" y="731"/>
                  </a:lnTo>
                  <a:lnTo>
                    <a:pt x="1748" y="731"/>
                  </a:lnTo>
                  <a:lnTo>
                    <a:pt x="1741" y="731"/>
                  </a:lnTo>
                  <a:lnTo>
                    <a:pt x="1741" y="729"/>
                  </a:lnTo>
                  <a:lnTo>
                    <a:pt x="1741" y="729"/>
                  </a:lnTo>
                  <a:lnTo>
                    <a:pt x="1739" y="729"/>
                  </a:lnTo>
                  <a:lnTo>
                    <a:pt x="1739" y="729"/>
                  </a:lnTo>
                  <a:lnTo>
                    <a:pt x="1739" y="727"/>
                  </a:lnTo>
                  <a:lnTo>
                    <a:pt x="1739" y="727"/>
                  </a:lnTo>
                  <a:lnTo>
                    <a:pt x="1739" y="727"/>
                  </a:lnTo>
                  <a:lnTo>
                    <a:pt x="1746" y="729"/>
                  </a:lnTo>
                  <a:lnTo>
                    <a:pt x="1751" y="731"/>
                  </a:lnTo>
                  <a:lnTo>
                    <a:pt x="1753" y="731"/>
                  </a:lnTo>
                  <a:lnTo>
                    <a:pt x="1753" y="731"/>
                  </a:lnTo>
                  <a:lnTo>
                    <a:pt x="1753" y="731"/>
                  </a:lnTo>
                  <a:lnTo>
                    <a:pt x="1755" y="731"/>
                  </a:lnTo>
                  <a:lnTo>
                    <a:pt x="1760" y="734"/>
                  </a:lnTo>
                  <a:lnTo>
                    <a:pt x="1763" y="734"/>
                  </a:lnTo>
                  <a:lnTo>
                    <a:pt x="1767" y="731"/>
                  </a:lnTo>
                  <a:lnTo>
                    <a:pt x="1770" y="731"/>
                  </a:lnTo>
                  <a:lnTo>
                    <a:pt x="1770" y="731"/>
                  </a:lnTo>
                  <a:lnTo>
                    <a:pt x="1770" y="731"/>
                  </a:lnTo>
                  <a:lnTo>
                    <a:pt x="1770" y="731"/>
                  </a:lnTo>
                  <a:lnTo>
                    <a:pt x="1770" y="729"/>
                  </a:lnTo>
                  <a:lnTo>
                    <a:pt x="1770" y="729"/>
                  </a:lnTo>
                  <a:lnTo>
                    <a:pt x="1770" y="729"/>
                  </a:lnTo>
                  <a:lnTo>
                    <a:pt x="1767" y="729"/>
                  </a:lnTo>
                  <a:lnTo>
                    <a:pt x="1767" y="729"/>
                  </a:lnTo>
                  <a:lnTo>
                    <a:pt x="1767" y="729"/>
                  </a:lnTo>
                  <a:lnTo>
                    <a:pt x="1767" y="727"/>
                  </a:lnTo>
                  <a:lnTo>
                    <a:pt x="1765" y="727"/>
                  </a:lnTo>
                  <a:lnTo>
                    <a:pt x="1765" y="727"/>
                  </a:lnTo>
                  <a:lnTo>
                    <a:pt x="1763" y="727"/>
                  </a:lnTo>
                  <a:lnTo>
                    <a:pt x="1763" y="727"/>
                  </a:lnTo>
                  <a:lnTo>
                    <a:pt x="1760" y="727"/>
                  </a:lnTo>
                  <a:lnTo>
                    <a:pt x="1760" y="724"/>
                  </a:lnTo>
                  <a:lnTo>
                    <a:pt x="1760" y="724"/>
                  </a:lnTo>
                  <a:lnTo>
                    <a:pt x="1763" y="724"/>
                  </a:lnTo>
                  <a:lnTo>
                    <a:pt x="1763" y="724"/>
                  </a:lnTo>
                  <a:lnTo>
                    <a:pt x="1763" y="724"/>
                  </a:lnTo>
                  <a:lnTo>
                    <a:pt x="1765" y="727"/>
                  </a:lnTo>
                  <a:lnTo>
                    <a:pt x="1770" y="727"/>
                  </a:lnTo>
                  <a:lnTo>
                    <a:pt x="1770" y="727"/>
                  </a:lnTo>
                  <a:lnTo>
                    <a:pt x="1770" y="727"/>
                  </a:lnTo>
                  <a:lnTo>
                    <a:pt x="1770" y="727"/>
                  </a:lnTo>
                  <a:lnTo>
                    <a:pt x="1767" y="727"/>
                  </a:lnTo>
                  <a:lnTo>
                    <a:pt x="1767" y="724"/>
                  </a:lnTo>
                  <a:lnTo>
                    <a:pt x="1770" y="724"/>
                  </a:lnTo>
                  <a:lnTo>
                    <a:pt x="1770" y="724"/>
                  </a:lnTo>
                  <a:lnTo>
                    <a:pt x="1770" y="722"/>
                  </a:lnTo>
                  <a:lnTo>
                    <a:pt x="1770" y="722"/>
                  </a:lnTo>
                  <a:lnTo>
                    <a:pt x="1767" y="722"/>
                  </a:lnTo>
                  <a:lnTo>
                    <a:pt x="1767" y="722"/>
                  </a:lnTo>
                  <a:lnTo>
                    <a:pt x="1767" y="722"/>
                  </a:lnTo>
                  <a:lnTo>
                    <a:pt x="1767" y="719"/>
                  </a:lnTo>
                  <a:lnTo>
                    <a:pt x="1770" y="719"/>
                  </a:lnTo>
                  <a:lnTo>
                    <a:pt x="1770" y="719"/>
                  </a:lnTo>
                  <a:lnTo>
                    <a:pt x="1767" y="717"/>
                  </a:lnTo>
                  <a:lnTo>
                    <a:pt x="1765" y="717"/>
                  </a:lnTo>
                  <a:lnTo>
                    <a:pt x="1760" y="717"/>
                  </a:lnTo>
                  <a:lnTo>
                    <a:pt x="1760" y="717"/>
                  </a:lnTo>
                  <a:lnTo>
                    <a:pt x="1760" y="715"/>
                  </a:lnTo>
                  <a:lnTo>
                    <a:pt x="1760" y="715"/>
                  </a:lnTo>
                  <a:lnTo>
                    <a:pt x="1760" y="715"/>
                  </a:lnTo>
                  <a:lnTo>
                    <a:pt x="1760" y="715"/>
                  </a:lnTo>
                  <a:lnTo>
                    <a:pt x="1758" y="715"/>
                  </a:lnTo>
                  <a:lnTo>
                    <a:pt x="1758" y="717"/>
                  </a:lnTo>
                  <a:lnTo>
                    <a:pt x="1755" y="715"/>
                  </a:lnTo>
                  <a:lnTo>
                    <a:pt x="1755" y="715"/>
                  </a:lnTo>
                  <a:lnTo>
                    <a:pt x="1755" y="717"/>
                  </a:lnTo>
                  <a:lnTo>
                    <a:pt x="1753" y="717"/>
                  </a:lnTo>
                  <a:lnTo>
                    <a:pt x="1753" y="717"/>
                  </a:lnTo>
                  <a:lnTo>
                    <a:pt x="1753" y="715"/>
                  </a:lnTo>
                  <a:lnTo>
                    <a:pt x="1753" y="715"/>
                  </a:lnTo>
                  <a:lnTo>
                    <a:pt x="1753" y="715"/>
                  </a:lnTo>
                  <a:lnTo>
                    <a:pt x="1751" y="715"/>
                  </a:lnTo>
                  <a:lnTo>
                    <a:pt x="1751" y="715"/>
                  </a:lnTo>
                  <a:lnTo>
                    <a:pt x="1751" y="715"/>
                  </a:lnTo>
                  <a:lnTo>
                    <a:pt x="1751" y="717"/>
                  </a:lnTo>
                  <a:lnTo>
                    <a:pt x="1748" y="717"/>
                  </a:lnTo>
                  <a:lnTo>
                    <a:pt x="1751" y="717"/>
                  </a:lnTo>
                  <a:lnTo>
                    <a:pt x="1751" y="717"/>
                  </a:lnTo>
                  <a:lnTo>
                    <a:pt x="1751" y="717"/>
                  </a:lnTo>
                  <a:lnTo>
                    <a:pt x="1751" y="719"/>
                  </a:lnTo>
                  <a:lnTo>
                    <a:pt x="1748" y="722"/>
                  </a:lnTo>
                  <a:lnTo>
                    <a:pt x="1748" y="724"/>
                  </a:lnTo>
                  <a:lnTo>
                    <a:pt x="1748" y="724"/>
                  </a:lnTo>
                  <a:lnTo>
                    <a:pt x="1748" y="727"/>
                  </a:lnTo>
                  <a:lnTo>
                    <a:pt x="1746" y="727"/>
                  </a:lnTo>
                  <a:lnTo>
                    <a:pt x="1746" y="727"/>
                  </a:lnTo>
                  <a:lnTo>
                    <a:pt x="1746" y="727"/>
                  </a:lnTo>
                  <a:lnTo>
                    <a:pt x="1746" y="727"/>
                  </a:lnTo>
                  <a:lnTo>
                    <a:pt x="1746" y="727"/>
                  </a:lnTo>
                  <a:lnTo>
                    <a:pt x="1746" y="729"/>
                  </a:lnTo>
                  <a:lnTo>
                    <a:pt x="1746" y="729"/>
                  </a:lnTo>
                  <a:lnTo>
                    <a:pt x="1746" y="727"/>
                  </a:lnTo>
                  <a:lnTo>
                    <a:pt x="1744" y="727"/>
                  </a:lnTo>
                  <a:lnTo>
                    <a:pt x="1741" y="727"/>
                  </a:lnTo>
                  <a:lnTo>
                    <a:pt x="1741" y="727"/>
                  </a:lnTo>
                  <a:lnTo>
                    <a:pt x="1744" y="727"/>
                  </a:lnTo>
                  <a:lnTo>
                    <a:pt x="1746" y="727"/>
                  </a:lnTo>
                  <a:lnTo>
                    <a:pt x="1746" y="724"/>
                  </a:lnTo>
                  <a:lnTo>
                    <a:pt x="1746" y="724"/>
                  </a:lnTo>
                  <a:lnTo>
                    <a:pt x="1746" y="724"/>
                  </a:lnTo>
                  <a:lnTo>
                    <a:pt x="1746" y="724"/>
                  </a:lnTo>
                  <a:lnTo>
                    <a:pt x="1744" y="724"/>
                  </a:lnTo>
                  <a:lnTo>
                    <a:pt x="1744" y="724"/>
                  </a:lnTo>
                  <a:lnTo>
                    <a:pt x="1744" y="724"/>
                  </a:lnTo>
                  <a:lnTo>
                    <a:pt x="1744" y="724"/>
                  </a:lnTo>
                  <a:lnTo>
                    <a:pt x="1741" y="724"/>
                  </a:lnTo>
                  <a:lnTo>
                    <a:pt x="1741" y="724"/>
                  </a:lnTo>
                  <a:lnTo>
                    <a:pt x="1741" y="724"/>
                  </a:lnTo>
                  <a:lnTo>
                    <a:pt x="1744" y="722"/>
                  </a:lnTo>
                  <a:lnTo>
                    <a:pt x="1746" y="722"/>
                  </a:lnTo>
                  <a:lnTo>
                    <a:pt x="1746" y="722"/>
                  </a:lnTo>
                  <a:lnTo>
                    <a:pt x="1746" y="719"/>
                  </a:lnTo>
                  <a:lnTo>
                    <a:pt x="1746" y="719"/>
                  </a:lnTo>
                  <a:lnTo>
                    <a:pt x="1746" y="719"/>
                  </a:lnTo>
                  <a:lnTo>
                    <a:pt x="1748" y="719"/>
                  </a:lnTo>
                  <a:lnTo>
                    <a:pt x="1748" y="719"/>
                  </a:lnTo>
                  <a:lnTo>
                    <a:pt x="1748" y="717"/>
                  </a:lnTo>
                  <a:lnTo>
                    <a:pt x="1748" y="717"/>
                  </a:lnTo>
                  <a:lnTo>
                    <a:pt x="1748" y="717"/>
                  </a:lnTo>
                  <a:lnTo>
                    <a:pt x="1748" y="715"/>
                  </a:lnTo>
                  <a:lnTo>
                    <a:pt x="1748" y="715"/>
                  </a:lnTo>
                  <a:lnTo>
                    <a:pt x="1746" y="715"/>
                  </a:lnTo>
                  <a:lnTo>
                    <a:pt x="1746" y="715"/>
                  </a:lnTo>
                  <a:lnTo>
                    <a:pt x="1746" y="712"/>
                  </a:lnTo>
                  <a:lnTo>
                    <a:pt x="1746" y="712"/>
                  </a:lnTo>
                  <a:lnTo>
                    <a:pt x="1746" y="712"/>
                  </a:lnTo>
                  <a:lnTo>
                    <a:pt x="1744" y="712"/>
                  </a:lnTo>
                  <a:lnTo>
                    <a:pt x="1744" y="712"/>
                  </a:lnTo>
                  <a:lnTo>
                    <a:pt x="1741" y="712"/>
                  </a:lnTo>
                  <a:lnTo>
                    <a:pt x="1741" y="712"/>
                  </a:lnTo>
                  <a:lnTo>
                    <a:pt x="1741" y="712"/>
                  </a:lnTo>
                  <a:lnTo>
                    <a:pt x="1741" y="712"/>
                  </a:lnTo>
                  <a:lnTo>
                    <a:pt x="1739" y="712"/>
                  </a:lnTo>
                  <a:lnTo>
                    <a:pt x="1737" y="710"/>
                  </a:lnTo>
                  <a:lnTo>
                    <a:pt x="1737" y="710"/>
                  </a:lnTo>
                  <a:lnTo>
                    <a:pt x="1737" y="710"/>
                  </a:lnTo>
                  <a:lnTo>
                    <a:pt x="1734" y="715"/>
                  </a:lnTo>
                  <a:lnTo>
                    <a:pt x="1732" y="715"/>
                  </a:lnTo>
                  <a:lnTo>
                    <a:pt x="1732" y="717"/>
                  </a:lnTo>
                  <a:lnTo>
                    <a:pt x="1732" y="717"/>
                  </a:lnTo>
                  <a:lnTo>
                    <a:pt x="1734" y="717"/>
                  </a:lnTo>
                  <a:lnTo>
                    <a:pt x="1734" y="719"/>
                  </a:lnTo>
                  <a:lnTo>
                    <a:pt x="1732" y="719"/>
                  </a:lnTo>
                  <a:lnTo>
                    <a:pt x="1729" y="717"/>
                  </a:lnTo>
                  <a:lnTo>
                    <a:pt x="1727" y="717"/>
                  </a:lnTo>
                  <a:lnTo>
                    <a:pt x="1727" y="717"/>
                  </a:lnTo>
                  <a:lnTo>
                    <a:pt x="1727" y="717"/>
                  </a:lnTo>
                  <a:lnTo>
                    <a:pt x="1727" y="717"/>
                  </a:lnTo>
                  <a:lnTo>
                    <a:pt x="1727" y="717"/>
                  </a:lnTo>
                  <a:lnTo>
                    <a:pt x="1727" y="719"/>
                  </a:lnTo>
                  <a:lnTo>
                    <a:pt x="1727" y="719"/>
                  </a:lnTo>
                  <a:lnTo>
                    <a:pt x="1727" y="719"/>
                  </a:lnTo>
                  <a:lnTo>
                    <a:pt x="1727" y="719"/>
                  </a:lnTo>
                  <a:lnTo>
                    <a:pt x="1727" y="722"/>
                  </a:lnTo>
                  <a:lnTo>
                    <a:pt x="1727" y="722"/>
                  </a:lnTo>
                  <a:lnTo>
                    <a:pt x="1727" y="722"/>
                  </a:lnTo>
                  <a:lnTo>
                    <a:pt x="1727" y="722"/>
                  </a:lnTo>
                  <a:lnTo>
                    <a:pt x="1727" y="724"/>
                  </a:lnTo>
                  <a:lnTo>
                    <a:pt x="1729" y="724"/>
                  </a:lnTo>
                  <a:lnTo>
                    <a:pt x="1729" y="724"/>
                  </a:lnTo>
                  <a:lnTo>
                    <a:pt x="1729" y="727"/>
                  </a:lnTo>
                  <a:lnTo>
                    <a:pt x="1729" y="727"/>
                  </a:lnTo>
                  <a:lnTo>
                    <a:pt x="1727" y="724"/>
                  </a:lnTo>
                  <a:lnTo>
                    <a:pt x="1727" y="724"/>
                  </a:lnTo>
                  <a:lnTo>
                    <a:pt x="1727" y="724"/>
                  </a:lnTo>
                  <a:lnTo>
                    <a:pt x="1727" y="722"/>
                  </a:lnTo>
                  <a:lnTo>
                    <a:pt x="1727" y="722"/>
                  </a:lnTo>
                  <a:lnTo>
                    <a:pt x="1725" y="722"/>
                  </a:lnTo>
                  <a:lnTo>
                    <a:pt x="1725" y="722"/>
                  </a:lnTo>
                  <a:lnTo>
                    <a:pt x="1725" y="719"/>
                  </a:lnTo>
                  <a:lnTo>
                    <a:pt x="1725" y="719"/>
                  </a:lnTo>
                  <a:lnTo>
                    <a:pt x="1722" y="719"/>
                  </a:lnTo>
                  <a:lnTo>
                    <a:pt x="1722" y="717"/>
                  </a:lnTo>
                  <a:lnTo>
                    <a:pt x="1722" y="717"/>
                  </a:lnTo>
                  <a:lnTo>
                    <a:pt x="1722" y="717"/>
                  </a:lnTo>
                  <a:lnTo>
                    <a:pt x="1720" y="719"/>
                  </a:lnTo>
                  <a:lnTo>
                    <a:pt x="1720" y="719"/>
                  </a:lnTo>
                  <a:lnTo>
                    <a:pt x="1722" y="722"/>
                  </a:lnTo>
                  <a:lnTo>
                    <a:pt x="1722" y="722"/>
                  </a:lnTo>
                  <a:lnTo>
                    <a:pt x="1722" y="724"/>
                  </a:lnTo>
                  <a:lnTo>
                    <a:pt x="1725" y="724"/>
                  </a:lnTo>
                  <a:lnTo>
                    <a:pt x="1725" y="724"/>
                  </a:lnTo>
                  <a:lnTo>
                    <a:pt x="1725" y="724"/>
                  </a:lnTo>
                  <a:lnTo>
                    <a:pt x="1725" y="724"/>
                  </a:lnTo>
                  <a:lnTo>
                    <a:pt x="1722" y="724"/>
                  </a:lnTo>
                  <a:lnTo>
                    <a:pt x="1722" y="724"/>
                  </a:lnTo>
                  <a:lnTo>
                    <a:pt x="1720" y="724"/>
                  </a:lnTo>
                  <a:lnTo>
                    <a:pt x="1720" y="724"/>
                  </a:lnTo>
                  <a:lnTo>
                    <a:pt x="1720" y="724"/>
                  </a:lnTo>
                  <a:lnTo>
                    <a:pt x="1720" y="727"/>
                  </a:lnTo>
                  <a:lnTo>
                    <a:pt x="1720" y="727"/>
                  </a:lnTo>
                  <a:lnTo>
                    <a:pt x="1725" y="729"/>
                  </a:lnTo>
                  <a:lnTo>
                    <a:pt x="1725" y="731"/>
                  </a:lnTo>
                  <a:lnTo>
                    <a:pt x="1727" y="731"/>
                  </a:lnTo>
                  <a:lnTo>
                    <a:pt x="1727" y="731"/>
                  </a:lnTo>
                  <a:lnTo>
                    <a:pt x="1729" y="731"/>
                  </a:lnTo>
                  <a:lnTo>
                    <a:pt x="1732" y="736"/>
                  </a:lnTo>
                  <a:lnTo>
                    <a:pt x="1734" y="736"/>
                  </a:lnTo>
                  <a:lnTo>
                    <a:pt x="1737" y="738"/>
                  </a:lnTo>
                  <a:lnTo>
                    <a:pt x="1737" y="738"/>
                  </a:lnTo>
                  <a:lnTo>
                    <a:pt x="1734" y="738"/>
                  </a:lnTo>
                  <a:lnTo>
                    <a:pt x="1732" y="736"/>
                  </a:lnTo>
                  <a:lnTo>
                    <a:pt x="1727" y="731"/>
                  </a:lnTo>
                  <a:lnTo>
                    <a:pt x="1725" y="731"/>
                  </a:lnTo>
                  <a:lnTo>
                    <a:pt x="1725" y="731"/>
                  </a:lnTo>
                  <a:lnTo>
                    <a:pt x="1725" y="731"/>
                  </a:lnTo>
                  <a:lnTo>
                    <a:pt x="1725" y="731"/>
                  </a:lnTo>
                  <a:lnTo>
                    <a:pt x="1725" y="734"/>
                  </a:lnTo>
                  <a:lnTo>
                    <a:pt x="1725" y="734"/>
                  </a:lnTo>
                  <a:lnTo>
                    <a:pt x="1725" y="734"/>
                  </a:lnTo>
                  <a:lnTo>
                    <a:pt x="1725" y="736"/>
                  </a:lnTo>
                  <a:lnTo>
                    <a:pt x="1725" y="736"/>
                  </a:lnTo>
                  <a:lnTo>
                    <a:pt x="1725" y="736"/>
                  </a:lnTo>
                  <a:lnTo>
                    <a:pt x="1725" y="738"/>
                  </a:lnTo>
                  <a:lnTo>
                    <a:pt x="1725" y="741"/>
                  </a:lnTo>
                  <a:lnTo>
                    <a:pt x="1725" y="741"/>
                  </a:lnTo>
                  <a:lnTo>
                    <a:pt x="1725" y="743"/>
                  </a:lnTo>
                  <a:lnTo>
                    <a:pt x="1725" y="743"/>
                  </a:lnTo>
                  <a:lnTo>
                    <a:pt x="1725" y="743"/>
                  </a:lnTo>
                  <a:lnTo>
                    <a:pt x="1725" y="741"/>
                  </a:lnTo>
                  <a:lnTo>
                    <a:pt x="1725" y="741"/>
                  </a:lnTo>
                  <a:lnTo>
                    <a:pt x="1727" y="741"/>
                  </a:lnTo>
                  <a:lnTo>
                    <a:pt x="1727" y="741"/>
                  </a:lnTo>
                  <a:lnTo>
                    <a:pt x="1727" y="741"/>
                  </a:lnTo>
                  <a:lnTo>
                    <a:pt x="1727" y="743"/>
                  </a:lnTo>
                  <a:lnTo>
                    <a:pt x="1727" y="743"/>
                  </a:lnTo>
                  <a:lnTo>
                    <a:pt x="1729" y="743"/>
                  </a:lnTo>
                  <a:lnTo>
                    <a:pt x="1729" y="743"/>
                  </a:lnTo>
                  <a:lnTo>
                    <a:pt x="1729" y="743"/>
                  </a:lnTo>
                  <a:lnTo>
                    <a:pt x="1729" y="743"/>
                  </a:lnTo>
                  <a:lnTo>
                    <a:pt x="1732" y="743"/>
                  </a:lnTo>
                  <a:lnTo>
                    <a:pt x="1732" y="743"/>
                  </a:lnTo>
                  <a:lnTo>
                    <a:pt x="1732" y="743"/>
                  </a:lnTo>
                  <a:lnTo>
                    <a:pt x="1732" y="746"/>
                  </a:lnTo>
                  <a:lnTo>
                    <a:pt x="1737" y="748"/>
                  </a:lnTo>
                  <a:lnTo>
                    <a:pt x="1737" y="748"/>
                  </a:lnTo>
                  <a:lnTo>
                    <a:pt x="1737" y="748"/>
                  </a:lnTo>
                  <a:lnTo>
                    <a:pt x="1737" y="748"/>
                  </a:lnTo>
                  <a:lnTo>
                    <a:pt x="1737" y="750"/>
                  </a:lnTo>
                  <a:lnTo>
                    <a:pt x="1737" y="750"/>
                  </a:lnTo>
                  <a:lnTo>
                    <a:pt x="1737" y="750"/>
                  </a:lnTo>
                  <a:lnTo>
                    <a:pt x="1737" y="750"/>
                  </a:lnTo>
                  <a:lnTo>
                    <a:pt x="1739" y="750"/>
                  </a:lnTo>
                  <a:lnTo>
                    <a:pt x="1739" y="750"/>
                  </a:lnTo>
                  <a:lnTo>
                    <a:pt x="1737" y="750"/>
                  </a:lnTo>
                  <a:lnTo>
                    <a:pt x="1739" y="750"/>
                  </a:lnTo>
                  <a:lnTo>
                    <a:pt x="1739" y="750"/>
                  </a:lnTo>
                  <a:lnTo>
                    <a:pt x="1739" y="750"/>
                  </a:lnTo>
                  <a:lnTo>
                    <a:pt x="1739" y="750"/>
                  </a:lnTo>
                  <a:lnTo>
                    <a:pt x="1739" y="750"/>
                  </a:lnTo>
                  <a:lnTo>
                    <a:pt x="1741" y="750"/>
                  </a:lnTo>
                  <a:lnTo>
                    <a:pt x="1741" y="750"/>
                  </a:lnTo>
                  <a:lnTo>
                    <a:pt x="1741" y="750"/>
                  </a:lnTo>
                  <a:lnTo>
                    <a:pt x="1741" y="750"/>
                  </a:lnTo>
                  <a:lnTo>
                    <a:pt x="1741" y="750"/>
                  </a:lnTo>
                  <a:lnTo>
                    <a:pt x="1741" y="750"/>
                  </a:lnTo>
                  <a:lnTo>
                    <a:pt x="1741" y="753"/>
                  </a:lnTo>
                  <a:lnTo>
                    <a:pt x="1741" y="753"/>
                  </a:lnTo>
                  <a:lnTo>
                    <a:pt x="1741" y="753"/>
                  </a:lnTo>
                  <a:lnTo>
                    <a:pt x="1741" y="753"/>
                  </a:lnTo>
                  <a:lnTo>
                    <a:pt x="1741" y="750"/>
                  </a:lnTo>
                  <a:lnTo>
                    <a:pt x="1739" y="750"/>
                  </a:lnTo>
                  <a:lnTo>
                    <a:pt x="1739" y="753"/>
                  </a:lnTo>
                  <a:lnTo>
                    <a:pt x="1739" y="753"/>
                  </a:lnTo>
                  <a:lnTo>
                    <a:pt x="1741" y="753"/>
                  </a:lnTo>
                  <a:lnTo>
                    <a:pt x="1748" y="757"/>
                  </a:lnTo>
                  <a:lnTo>
                    <a:pt x="1748" y="757"/>
                  </a:lnTo>
                  <a:lnTo>
                    <a:pt x="1751" y="760"/>
                  </a:lnTo>
                  <a:lnTo>
                    <a:pt x="1751" y="760"/>
                  </a:lnTo>
                  <a:lnTo>
                    <a:pt x="1748" y="760"/>
                  </a:lnTo>
                  <a:lnTo>
                    <a:pt x="1746" y="757"/>
                  </a:lnTo>
                  <a:lnTo>
                    <a:pt x="1744" y="755"/>
                  </a:lnTo>
                  <a:lnTo>
                    <a:pt x="1744" y="755"/>
                  </a:lnTo>
                  <a:lnTo>
                    <a:pt x="1741" y="757"/>
                  </a:lnTo>
                  <a:lnTo>
                    <a:pt x="1744" y="757"/>
                  </a:lnTo>
                  <a:lnTo>
                    <a:pt x="1744" y="757"/>
                  </a:lnTo>
                  <a:lnTo>
                    <a:pt x="1744" y="760"/>
                  </a:lnTo>
                  <a:lnTo>
                    <a:pt x="1746" y="760"/>
                  </a:lnTo>
                  <a:lnTo>
                    <a:pt x="1746" y="760"/>
                  </a:lnTo>
                  <a:lnTo>
                    <a:pt x="1746" y="760"/>
                  </a:lnTo>
                  <a:lnTo>
                    <a:pt x="1748" y="760"/>
                  </a:lnTo>
                  <a:lnTo>
                    <a:pt x="1748" y="762"/>
                  </a:lnTo>
                  <a:lnTo>
                    <a:pt x="1748" y="762"/>
                  </a:lnTo>
                  <a:lnTo>
                    <a:pt x="1751" y="762"/>
                  </a:lnTo>
                  <a:lnTo>
                    <a:pt x="1753" y="762"/>
                  </a:lnTo>
                  <a:lnTo>
                    <a:pt x="1755" y="762"/>
                  </a:lnTo>
                  <a:close/>
                  <a:moveTo>
                    <a:pt x="1439" y="653"/>
                  </a:moveTo>
                  <a:lnTo>
                    <a:pt x="1439" y="653"/>
                  </a:lnTo>
                  <a:lnTo>
                    <a:pt x="1439" y="653"/>
                  </a:lnTo>
                  <a:lnTo>
                    <a:pt x="1439" y="653"/>
                  </a:lnTo>
                  <a:lnTo>
                    <a:pt x="1436" y="653"/>
                  </a:lnTo>
                  <a:lnTo>
                    <a:pt x="1436" y="653"/>
                  </a:lnTo>
                  <a:lnTo>
                    <a:pt x="1436" y="653"/>
                  </a:lnTo>
                  <a:lnTo>
                    <a:pt x="1436" y="653"/>
                  </a:lnTo>
                  <a:lnTo>
                    <a:pt x="1436" y="653"/>
                  </a:lnTo>
                  <a:lnTo>
                    <a:pt x="1439" y="653"/>
                  </a:lnTo>
                  <a:lnTo>
                    <a:pt x="1439" y="653"/>
                  </a:lnTo>
                  <a:lnTo>
                    <a:pt x="1439" y="653"/>
                  </a:lnTo>
                  <a:lnTo>
                    <a:pt x="1439" y="653"/>
                  </a:lnTo>
                  <a:lnTo>
                    <a:pt x="1439" y="653"/>
                  </a:lnTo>
                  <a:close/>
                  <a:moveTo>
                    <a:pt x="1349" y="675"/>
                  </a:moveTo>
                  <a:lnTo>
                    <a:pt x="1349" y="675"/>
                  </a:lnTo>
                  <a:lnTo>
                    <a:pt x="1349" y="675"/>
                  </a:lnTo>
                  <a:lnTo>
                    <a:pt x="1349" y="675"/>
                  </a:lnTo>
                  <a:lnTo>
                    <a:pt x="1349" y="675"/>
                  </a:lnTo>
                  <a:lnTo>
                    <a:pt x="1349" y="675"/>
                  </a:lnTo>
                  <a:lnTo>
                    <a:pt x="1349" y="675"/>
                  </a:lnTo>
                  <a:lnTo>
                    <a:pt x="1346" y="677"/>
                  </a:lnTo>
                  <a:lnTo>
                    <a:pt x="1346" y="677"/>
                  </a:lnTo>
                  <a:lnTo>
                    <a:pt x="1344" y="679"/>
                  </a:lnTo>
                  <a:lnTo>
                    <a:pt x="1344" y="679"/>
                  </a:lnTo>
                  <a:lnTo>
                    <a:pt x="1344" y="679"/>
                  </a:lnTo>
                  <a:lnTo>
                    <a:pt x="1344" y="677"/>
                  </a:lnTo>
                  <a:lnTo>
                    <a:pt x="1344" y="677"/>
                  </a:lnTo>
                  <a:lnTo>
                    <a:pt x="1342" y="677"/>
                  </a:lnTo>
                  <a:lnTo>
                    <a:pt x="1342" y="679"/>
                  </a:lnTo>
                  <a:lnTo>
                    <a:pt x="1344" y="679"/>
                  </a:lnTo>
                  <a:lnTo>
                    <a:pt x="1344" y="679"/>
                  </a:lnTo>
                  <a:lnTo>
                    <a:pt x="1344" y="679"/>
                  </a:lnTo>
                  <a:lnTo>
                    <a:pt x="1344" y="679"/>
                  </a:lnTo>
                  <a:lnTo>
                    <a:pt x="1344" y="679"/>
                  </a:lnTo>
                  <a:lnTo>
                    <a:pt x="1344" y="679"/>
                  </a:lnTo>
                  <a:lnTo>
                    <a:pt x="1344" y="679"/>
                  </a:lnTo>
                  <a:lnTo>
                    <a:pt x="1344" y="679"/>
                  </a:lnTo>
                  <a:lnTo>
                    <a:pt x="1344" y="679"/>
                  </a:lnTo>
                  <a:lnTo>
                    <a:pt x="1344" y="679"/>
                  </a:lnTo>
                  <a:lnTo>
                    <a:pt x="1344" y="679"/>
                  </a:lnTo>
                  <a:lnTo>
                    <a:pt x="1344" y="679"/>
                  </a:lnTo>
                  <a:lnTo>
                    <a:pt x="1342" y="679"/>
                  </a:lnTo>
                  <a:lnTo>
                    <a:pt x="1342" y="682"/>
                  </a:lnTo>
                  <a:lnTo>
                    <a:pt x="1344" y="682"/>
                  </a:lnTo>
                  <a:lnTo>
                    <a:pt x="1346" y="679"/>
                  </a:lnTo>
                  <a:lnTo>
                    <a:pt x="1346" y="679"/>
                  </a:lnTo>
                  <a:lnTo>
                    <a:pt x="1346" y="679"/>
                  </a:lnTo>
                  <a:lnTo>
                    <a:pt x="1349" y="675"/>
                  </a:lnTo>
                  <a:lnTo>
                    <a:pt x="1349" y="675"/>
                  </a:lnTo>
                  <a:close/>
                  <a:moveTo>
                    <a:pt x="1770" y="703"/>
                  </a:moveTo>
                  <a:lnTo>
                    <a:pt x="1767" y="701"/>
                  </a:lnTo>
                  <a:lnTo>
                    <a:pt x="1767" y="701"/>
                  </a:lnTo>
                  <a:lnTo>
                    <a:pt x="1767" y="701"/>
                  </a:lnTo>
                  <a:lnTo>
                    <a:pt x="1767" y="701"/>
                  </a:lnTo>
                  <a:lnTo>
                    <a:pt x="1765" y="701"/>
                  </a:lnTo>
                  <a:lnTo>
                    <a:pt x="1765" y="698"/>
                  </a:lnTo>
                  <a:lnTo>
                    <a:pt x="1765" y="698"/>
                  </a:lnTo>
                  <a:lnTo>
                    <a:pt x="1763" y="698"/>
                  </a:lnTo>
                  <a:lnTo>
                    <a:pt x="1763" y="698"/>
                  </a:lnTo>
                  <a:lnTo>
                    <a:pt x="1763" y="698"/>
                  </a:lnTo>
                  <a:lnTo>
                    <a:pt x="1763" y="698"/>
                  </a:lnTo>
                  <a:lnTo>
                    <a:pt x="1760" y="698"/>
                  </a:lnTo>
                  <a:lnTo>
                    <a:pt x="1760" y="696"/>
                  </a:lnTo>
                  <a:lnTo>
                    <a:pt x="1760" y="696"/>
                  </a:lnTo>
                  <a:lnTo>
                    <a:pt x="1760" y="696"/>
                  </a:lnTo>
                  <a:lnTo>
                    <a:pt x="1760" y="696"/>
                  </a:lnTo>
                  <a:lnTo>
                    <a:pt x="1760" y="696"/>
                  </a:lnTo>
                  <a:lnTo>
                    <a:pt x="1760" y="698"/>
                  </a:lnTo>
                  <a:lnTo>
                    <a:pt x="1760" y="698"/>
                  </a:lnTo>
                  <a:lnTo>
                    <a:pt x="1763" y="703"/>
                  </a:lnTo>
                  <a:lnTo>
                    <a:pt x="1763" y="703"/>
                  </a:lnTo>
                  <a:lnTo>
                    <a:pt x="1763" y="703"/>
                  </a:lnTo>
                  <a:lnTo>
                    <a:pt x="1763" y="703"/>
                  </a:lnTo>
                  <a:lnTo>
                    <a:pt x="1765" y="703"/>
                  </a:lnTo>
                  <a:lnTo>
                    <a:pt x="1765" y="705"/>
                  </a:lnTo>
                  <a:lnTo>
                    <a:pt x="1765" y="705"/>
                  </a:lnTo>
                  <a:lnTo>
                    <a:pt x="1765" y="708"/>
                  </a:lnTo>
                  <a:lnTo>
                    <a:pt x="1765" y="708"/>
                  </a:lnTo>
                  <a:lnTo>
                    <a:pt x="1765" y="708"/>
                  </a:lnTo>
                  <a:lnTo>
                    <a:pt x="1765" y="708"/>
                  </a:lnTo>
                  <a:lnTo>
                    <a:pt x="1767" y="708"/>
                  </a:lnTo>
                  <a:lnTo>
                    <a:pt x="1767" y="708"/>
                  </a:lnTo>
                  <a:lnTo>
                    <a:pt x="1767" y="710"/>
                  </a:lnTo>
                  <a:lnTo>
                    <a:pt x="1770" y="712"/>
                  </a:lnTo>
                  <a:lnTo>
                    <a:pt x="1770" y="712"/>
                  </a:lnTo>
                  <a:lnTo>
                    <a:pt x="1770" y="710"/>
                  </a:lnTo>
                  <a:lnTo>
                    <a:pt x="1770" y="710"/>
                  </a:lnTo>
                  <a:lnTo>
                    <a:pt x="1770" y="708"/>
                  </a:lnTo>
                  <a:lnTo>
                    <a:pt x="1770" y="708"/>
                  </a:lnTo>
                  <a:lnTo>
                    <a:pt x="1770" y="708"/>
                  </a:lnTo>
                  <a:lnTo>
                    <a:pt x="1770" y="708"/>
                  </a:lnTo>
                  <a:lnTo>
                    <a:pt x="1770" y="705"/>
                  </a:lnTo>
                  <a:lnTo>
                    <a:pt x="1770" y="708"/>
                  </a:lnTo>
                  <a:lnTo>
                    <a:pt x="1770" y="708"/>
                  </a:lnTo>
                  <a:lnTo>
                    <a:pt x="1770" y="708"/>
                  </a:lnTo>
                  <a:lnTo>
                    <a:pt x="1770" y="708"/>
                  </a:lnTo>
                  <a:lnTo>
                    <a:pt x="1770" y="710"/>
                  </a:lnTo>
                  <a:lnTo>
                    <a:pt x="1770" y="710"/>
                  </a:lnTo>
                  <a:lnTo>
                    <a:pt x="1770" y="710"/>
                  </a:lnTo>
                  <a:lnTo>
                    <a:pt x="1770" y="710"/>
                  </a:lnTo>
                  <a:lnTo>
                    <a:pt x="1772" y="710"/>
                  </a:lnTo>
                  <a:lnTo>
                    <a:pt x="1772" y="712"/>
                  </a:lnTo>
                  <a:lnTo>
                    <a:pt x="1770" y="715"/>
                  </a:lnTo>
                  <a:lnTo>
                    <a:pt x="1770" y="715"/>
                  </a:lnTo>
                  <a:lnTo>
                    <a:pt x="1770" y="715"/>
                  </a:lnTo>
                  <a:lnTo>
                    <a:pt x="1772" y="717"/>
                  </a:lnTo>
                  <a:lnTo>
                    <a:pt x="1772" y="717"/>
                  </a:lnTo>
                  <a:lnTo>
                    <a:pt x="1772" y="717"/>
                  </a:lnTo>
                  <a:lnTo>
                    <a:pt x="1772" y="719"/>
                  </a:lnTo>
                  <a:lnTo>
                    <a:pt x="1772" y="719"/>
                  </a:lnTo>
                  <a:lnTo>
                    <a:pt x="1774" y="719"/>
                  </a:lnTo>
                  <a:lnTo>
                    <a:pt x="1774" y="724"/>
                  </a:lnTo>
                  <a:lnTo>
                    <a:pt x="1777" y="724"/>
                  </a:lnTo>
                  <a:lnTo>
                    <a:pt x="1777" y="727"/>
                  </a:lnTo>
                  <a:lnTo>
                    <a:pt x="1779" y="729"/>
                  </a:lnTo>
                  <a:lnTo>
                    <a:pt x="1779" y="731"/>
                  </a:lnTo>
                  <a:lnTo>
                    <a:pt x="1779" y="731"/>
                  </a:lnTo>
                  <a:lnTo>
                    <a:pt x="1779" y="731"/>
                  </a:lnTo>
                  <a:lnTo>
                    <a:pt x="1779" y="731"/>
                  </a:lnTo>
                  <a:lnTo>
                    <a:pt x="1779" y="734"/>
                  </a:lnTo>
                  <a:lnTo>
                    <a:pt x="1779" y="734"/>
                  </a:lnTo>
                  <a:lnTo>
                    <a:pt x="1782" y="736"/>
                  </a:lnTo>
                  <a:lnTo>
                    <a:pt x="1782" y="736"/>
                  </a:lnTo>
                  <a:lnTo>
                    <a:pt x="1782" y="738"/>
                  </a:lnTo>
                  <a:lnTo>
                    <a:pt x="1782" y="738"/>
                  </a:lnTo>
                  <a:lnTo>
                    <a:pt x="1784" y="741"/>
                  </a:lnTo>
                  <a:lnTo>
                    <a:pt x="1784" y="741"/>
                  </a:lnTo>
                  <a:lnTo>
                    <a:pt x="1784" y="741"/>
                  </a:lnTo>
                  <a:lnTo>
                    <a:pt x="1784" y="741"/>
                  </a:lnTo>
                  <a:lnTo>
                    <a:pt x="1786" y="743"/>
                  </a:lnTo>
                  <a:lnTo>
                    <a:pt x="1786" y="743"/>
                  </a:lnTo>
                  <a:lnTo>
                    <a:pt x="1789" y="743"/>
                  </a:lnTo>
                  <a:lnTo>
                    <a:pt x="1789" y="741"/>
                  </a:lnTo>
                  <a:lnTo>
                    <a:pt x="1791" y="741"/>
                  </a:lnTo>
                  <a:lnTo>
                    <a:pt x="1793" y="741"/>
                  </a:lnTo>
                  <a:lnTo>
                    <a:pt x="1791" y="741"/>
                  </a:lnTo>
                  <a:lnTo>
                    <a:pt x="1791" y="743"/>
                  </a:lnTo>
                  <a:lnTo>
                    <a:pt x="1791" y="743"/>
                  </a:lnTo>
                  <a:lnTo>
                    <a:pt x="1789" y="743"/>
                  </a:lnTo>
                  <a:lnTo>
                    <a:pt x="1789" y="746"/>
                  </a:lnTo>
                  <a:lnTo>
                    <a:pt x="1789" y="746"/>
                  </a:lnTo>
                  <a:lnTo>
                    <a:pt x="1789" y="746"/>
                  </a:lnTo>
                  <a:lnTo>
                    <a:pt x="1789" y="746"/>
                  </a:lnTo>
                  <a:lnTo>
                    <a:pt x="1786" y="746"/>
                  </a:lnTo>
                  <a:lnTo>
                    <a:pt x="1786" y="746"/>
                  </a:lnTo>
                  <a:lnTo>
                    <a:pt x="1789" y="746"/>
                  </a:lnTo>
                  <a:lnTo>
                    <a:pt x="1789" y="746"/>
                  </a:lnTo>
                  <a:lnTo>
                    <a:pt x="1789" y="746"/>
                  </a:lnTo>
                  <a:lnTo>
                    <a:pt x="1789" y="746"/>
                  </a:lnTo>
                  <a:lnTo>
                    <a:pt x="1791" y="748"/>
                  </a:lnTo>
                  <a:lnTo>
                    <a:pt x="1791" y="750"/>
                  </a:lnTo>
                  <a:lnTo>
                    <a:pt x="1791" y="750"/>
                  </a:lnTo>
                  <a:lnTo>
                    <a:pt x="1793" y="750"/>
                  </a:lnTo>
                  <a:lnTo>
                    <a:pt x="1796" y="748"/>
                  </a:lnTo>
                  <a:lnTo>
                    <a:pt x="1798" y="748"/>
                  </a:lnTo>
                  <a:lnTo>
                    <a:pt x="1796" y="748"/>
                  </a:lnTo>
                  <a:lnTo>
                    <a:pt x="1796" y="750"/>
                  </a:lnTo>
                  <a:lnTo>
                    <a:pt x="1796" y="750"/>
                  </a:lnTo>
                  <a:lnTo>
                    <a:pt x="1796" y="750"/>
                  </a:lnTo>
                  <a:lnTo>
                    <a:pt x="1796" y="750"/>
                  </a:lnTo>
                  <a:lnTo>
                    <a:pt x="1796" y="750"/>
                  </a:lnTo>
                  <a:lnTo>
                    <a:pt x="1798" y="750"/>
                  </a:lnTo>
                  <a:lnTo>
                    <a:pt x="1798" y="753"/>
                  </a:lnTo>
                  <a:lnTo>
                    <a:pt x="1798" y="753"/>
                  </a:lnTo>
                  <a:lnTo>
                    <a:pt x="1796" y="750"/>
                  </a:lnTo>
                  <a:lnTo>
                    <a:pt x="1791" y="750"/>
                  </a:lnTo>
                  <a:lnTo>
                    <a:pt x="1791" y="750"/>
                  </a:lnTo>
                  <a:lnTo>
                    <a:pt x="1791" y="750"/>
                  </a:lnTo>
                  <a:lnTo>
                    <a:pt x="1789" y="750"/>
                  </a:lnTo>
                  <a:lnTo>
                    <a:pt x="1789" y="750"/>
                  </a:lnTo>
                  <a:lnTo>
                    <a:pt x="1789" y="750"/>
                  </a:lnTo>
                  <a:lnTo>
                    <a:pt x="1791" y="753"/>
                  </a:lnTo>
                  <a:lnTo>
                    <a:pt x="1791" y="753"/>
                  </a:lnTo>
                  <a:lnTo>
                    <a:pt x="1791" y="753"/>
                  </a:lnTo>
                  <a:lnTo>
                    <a:pt x="1791" y="753"/>
                  </a:lnTo>
                  <a:lnTo>
                    <a:pt x="1791" y="753"/>
                  </a:lnTo>
                  <a:lnTo>
                    <a:pt x="1793" y="753"/>
                  </a:lnTo>
                  <a:lnTo>
                    <a:pt x="1793" y="755"/>
                  </a:lnTo>
                  <a:lnTo>
                    <a:pt x="1793" y="755"/>
                  </a:lnTo>
                  <a:lnTo>
                    <a:pt x="1791" y="755"/>
                  </a:lnTo>
                  <a:lnTo>
                    <a:pt x="1791" y="755"/>
                  </a:lnTo>
                  <a:lnTo>
                    <a:pt x="1791" y="757"/>
                  </a:lnTo>
                  <a:lnTo>
                    <a:pt x="1791" y="757"/>
                  </a:lnTo>
                  <a:lnTo>
                    <a:pt x="1791" y="757"/>
                  </a:lnTo>
                  <a:lnTo>
                    <a:pt x="1791" y="760"/>
                  </a:lnTo>
                  <a:lnTo>
                    <a:pt x="1791" y="760"/>
                  </a:lnTo>
                  <a:lnTo>
                    <a:pt x="1793" y="760"/>
                  </a:lnTo>
                  <a:lnTo>
                    <a:pt x="1793" y="760"/>
                  </a:lnTo>
                  <a:lnTo>
                    <a:pt x="1793" y="760"/>
                  </a:lnTo>
                  <a:lnTo>
                    <a:pt x="1793" y="760"/>
                  </a:lnTo>
                  <a:lnTo>
                    <a:pt x="1791" y="760"/>
                  </a:lnTo>
                  <a:lnTo>
                    <a:pt x="1791" y="762"/>
                  </a:lnTo>
                  <a:lnTo>
                    <a:pt x="1791" y="762"/>
                  </a:lnTo>
                  <a:lnTo>
                    <a:pt x="1791" y="762"/>
                  </a:lnTo>
                  <a:lnTo>
                    <a:pt x="1791" y="762"/>
                  </a:lnTo>
                  <a:lnTo>
                    <a:pt x="1791" y="764"/>
                  </a:lnTo>
                  <a:lnTo>
                    <a:pt x="1793" y="764"/>
                  </a:lnTo>
                  <a:lnTo>
                    <a:pt x="1793" y="764"/>
                  </a:lnTo>
                  <a:lnTo>
                    <a:pt x="1791" y="767"/>
                  </a:lnTo>
                  <a:lnTo>
                    <a:pt x="1791" y="767"/>
                  </a:lnTo>
                  <a:lnTo>
                    <a:pt x="1793" y="769"/>
                  </a:lnTo>
                  <a:lnTo>
                    <a:pt x="1793" y="772"/>
                  </a:lnTo>
                  <a:lnTo>
                    <a:pt x="1793" y="774"/>
                  </a:lnTo>
                  <a:lnTo>
                    <a:pt x="1796" y="772"/>
                  </a:lnTo>
                  <a:lnTo>
                    <a:pt x="1796" y="772"/>
                  </a:lnTo>
                  <a:lnTo>
                    <a:pt x="1798" y="772"/>
                  </a:lnTo>
                  <a:lnTo>
                    <a:pt x="1798" y="772"/>
                  </a:lnTo>
                  <a:lnTo>
                    <a:pt x="1798" y="769"/>
                  </a:lnTo>
                  <a:lnTo>
                    <a:pt x="1798" y="769"/>
                  </a:lnTo>
                  <a:lnTo>
                    <a:pt x="1800" y="767"/>
                  </a:lnTo>
                  <a:lnTo>
                    <a:pt x="1800" y="767"/>
                  </a:lnTo>
                  <a:lnTo>
                    <a:pt x="1800" y="767"/>
                  </a:lnTo>
                  <a:lnTo>
                    <a:pt x="1800" y="767"/>
                  </a:lnTo>
                  <a:lnTo>
                    <a:pt x="1800" y="767"/>
                  </a:lnTo>
                  <a:lnTo>
                    <a:pt x="1800" y="767"/>
                  </a:lnTo>
                  <a:lnTo>
                    <a:pt x="1800" y="764"/>
                  </a:lnTo>
                  <a:lnTo>
                    <a:pt x="1800" y="764"/>
                  </a:lnTo>
                  <a:lnTo>
                    <a:pt x="1800" y="764"/>
                  </a:lnTo>
                  <a:lnTo>
                    <a:pt x="1800" y="764"/>
                  </a:lnTo>
                  <a:lnTo>
                    <a:pt x="1800" y="764"/>
                  </a:lnTo>
                  <a:lnTo>
                    <a:pt x="1800" y="764"/>
                  </a:lnTo>
                  <a:lnTo>
                    <a:pt x="1800" y="764"/>
                  </a:lnTo>
                  <a:lnTo>
                    <a:pt x="1800" y="764"/>
                  </a:lnTo>
                  <a:lnTo>
                    <a:pt x="1800" y="764"/>
                  </a:lnTo>
                  <a:lnTo>
                    <a:pt x="1800" y="764"/>
                  </a:lnTo>
                  <a:lnTo>
                    <a:pt x="1800" y="762"/>
                  </a:lnTo>
                  <a:lnTo>
                    <a:pt x="1803" y="762"/>
                  </a:lnTo>
                  <a:lnTo>
                    <a:pt x="1803" y="762"/>
                  </a:lnTo>
                  <a:lnTo>
                    <a:pt x="1803" y="762"/>
                  </a:lnTo>
                  <a:lnTo>
                    <a:pt x="1803" y="760"/>
                  </a:lnTo>
                  <a:lnTo>
                    <a:pt x="1803" y="760"/>
                  </a:lnTo>
                  <a:lnTo>
                    <a:pt x="1803" y="760"/>
                  </a:lnTo>
                  <a:lnTo>
                    <a:pt x="1803" y="760"/>
                  </a:lnTo>
                  <a:lnTo>
                    <a:pt x="1803" y="760"/>
                  </a:lnTo>
                  <a:lnTo>
                    <a:pt x="1803" y="760"/>
                  </a:lnTo>
                  <a:lnTo>
                    <a:pt x="1805" y="760"/>
                  </a:lnTo>
                  <a:lnTo>
                    <a:pt x="1805" y="760"/>
                  </a:lnTo>
                  <a:lnTo>
                    <a:pt x="1805" y="760"/>
                  </a:lnTo>
                  <a:lnTo>
                    <a:pt x="1805" y="757"/>
                  </a:lnTo>
                  <a:lnTo>
                    <a:pt x="1805" y="757"/>
                  </a:lnTo>
                  <a:lnTo>
                    <a:pt x="1805" y="755"/>
                  </a:lnTo>
                  <a:lnTo>
                    <a:pt x="1805" y="755"/>
                  </a:lnTo>
                  <a:lnTo>
                    <a:pt x="1805" y="755"/>
                  </a:lnTo>
                  <a:lnTo>
                    <a:pt x="1805" y="755"/>
                  </a:lnTo>
                  <a:lnTo>
                    <a:pt x="1805" y="755"/>
                  </a:lnTo>
                  <a:lnTo>
                    <a:pt x="1805" y="753"/>
                  </a:lnTo>
                  <a:lnTo>
                    <a:pt x="1805" y="753"/>
                  </a:lnTo>
                  <a:lnTo>
                    <a:pt x="1805" y="753"/>
                  </a:lnTo>
                  <a:lnTo>
                    <a:pt x="1805" y="753"/>
                  </a:lnTo>
                  <a:lnTo>
                    <a:pt x="1803" y="753"/>
                  </a:lnTo>
                  <a:lnTo>
                    <a:pt x="1803" y="753"/>
                  </a:lnTo>
                  <a:lnTo>
                    <a:pt x="1803" y="750"/>
                  </a:lnTo>
                  <a:lnTo>
                    <a:pt x="1803" y="750"/>
                  </a:lnTo>
                  <a:lnTo>
                    <a:pt x="1800" y="748"/>
                  </a:lnTo>
                  <a:lnTo>
                    <a:pt x="1803" y="748"/>
                  </a:lnTo>
                  <a:lnTo>
                    <a:pt x="1803" y="748"/>
                  </a:lnTo>
                  <a:lnTo>
                    <a:pt x="1803" y="748"/>
                  </a:lnTo>
                  <a:lnTo>
                    <a:pt x="1803" y="748"/>
                  </a:lnTo>
                  <a:lnTo>
                    <a:pt x="1805" y="750"/>
                  </a:lnTo>
                  <a:lnTo>
                    <a:pt x="1805" y="750"/>
                  </a:lnTo>
                  <a:lnTo>
                    <a:pt x="1805" y="750"/>
                  </a:lnTo>
                  <a:lnTo>
                    <a:pt x="1805" y="750"/>
                  </a:lnTo>
                  <a:lnTo>
                    <a:pt x="1805" y="750"/>
                  </a:lnTo>
                  <a:lnTo>
                    <a:pt x="1805" y="748"/>
                  </a:lnTo>
                  <a:lnTo>
                    <a:pt x="1805" y="748"/>
                  </a:lnTo>
                  <a:lnTo>
                    <a:pt x="1805" y="748"/>
                  </a:lnTo>
                  <a:lnTo>
                    <a:pt x="1805" y="748"/>
                  </a:lnTo>
                  <a:lnTo>
                    <a:pt x="1805" y="748"/>
                  </a:lnTo>
                  <a:lnTo>
                    <a:pt x="1805" y="748"/>
                  </a:lnTo>
                  <a:lnTo>
                    <a:pt x="1808" y="750"/>
                  </a:lnTo>
                  <a:lnTo>
                    <a:pt x="1810" y="750"/>
                  </a:lnTo>
                  <a:lnTo>
                    <a:pt x="1810" y="750"/>
                  </a:lnTo>
                  <a:lnTo>
                    <a:pt x="1810" y="748"/>
                  </a:lnTo>
                  <a:lnTo>
                    <a:pt x="1810" y="748"/>
                  </a:lnTo>
                  <a:lnTo>
                    <a:pt x="1812" y="748"/>
                  </a:lnTo>
                  <a:lnTo>
                    <a:pt x="1812" y="746"/>
                  </a:lnTo>
                  <a:lnTo>
                    <a:pt x="1810" y="746"/>
                  </a:lnTo>
                  <a:lnTo>
                    <a:pt x="1810" y="743"/>
                  </a:lnTo>
                  <a:lnTo>
                    <a:pt x="1810" y="743"/>
                  </a:lnTo>
                  <a:lnTo>
                    <a:pt x="1810" y="743"/>
                  </a:lnTo>
                  <a:lnTo>
                    <a:pt x="1810" y="743"/>
                  </a:lnTo>
                  <a:lnTo>
                    <a:pt x="1810" y="743"/>
                  </a:lnTo>
                  <a:lnTo>
                    <a:pt x="1810" y="741"/>
                  </a:lnTo>
                  <a:lnTo>
                    <a:pt x="1808" y="743"/>
                  </a:lnTo>
                  <a:lnTo>
                    <a:pt x="1808" y="743"/>
                  </a:lnTo>
                  <a:lnTo>
                    <a:pt x="1808" y="743"/>
                  </a:lnTo>
                  <a:lnTo>
                    <a:pt x="1808" y="743"/>
                  </a:lnTo>
                  <a:lnTo>
                    <a:pt x="1808" y="743"/>
                  </a:lnTo>
                  <a:lnTo>
                    <a:pt x="1805" y="743"/>
                  </a:lnTo>
                  <a:lnTo>
                    <a:pt x="1805" y="741"/>
                  </a:lnTo>
                  <a:lnTo>
                    <a:pt x="1805" y="741"/>
                  </a:lnTo>
                  <a:lnTo>
                    <a:pt x="1803" y="743"/>
                  </a:lnTo>
                  <a:lnTo>
                    <a:pt x="1803" y="741"/>
                  </a:lnTo>
                  <a:lnTo>
                    <a:pt x="1803" y="741"/>
                  </a:lnTo>
                  <a:lnTo>
                    <a:pt x="1803" y="741"/>
                  </a:lnTo>
                  <a:lnTo>
                    <a:pt x="1803" y="741"/>
                  </a:lnTo>
                  <a:lnTo>
                    <a:pt x="1803" y="741"/>
                  </a:lnTo>
                  <a:lnTo>
                    <a:pt x="1803" y="741"/>
                  </a:lnTo>
                  <a:lnTo>
                    <a:pt x="1803" y="738"/>
                  </a:lnTo>
                  <a:lnTo>
                    <a:pt x="1803" y="738"/>
                  </a:lnTo>
                  <a:lnTo>
                    <a:pt x="1803" y="741"/>
                  </a:lnTo>
                  <a:lnTo>
                    <a:pt x="1803" y="741"/>
                  </a:lnTo>
                  <a:lnTo>
                    <a:pt x="1805" y="741"/>
                  </a:lnTo>
                  <a:lnTo>
                    <a:pt x="1808" y="741"/>
                  </a:lnTo>
                  <a:lnTo>
                    <a:pt x="1808" y="741"/>
                  </a:lnTo>
                  <a:lnTo>
                    <a:pt x="1808" y="741"/>
                  </a:lnTo>
                  <a:lnTo>
                    <a:pt x="1808" y="738"/>
                  </a:lnTo>
                  <a:lnTo>
                    <a:pt x="1808" y="738"/>
                  </a:lnTo>
                  <a:lnTo>
                    <a:pt x="1808" y="738"/>
                  </a:lnTo>
                  <a:lnTo>
                    <a:pt x="1808" y="738"/>
                  </a:lnTo>
                  <a:lnTo>
                    <a:pt x="1808" y="738"/>
                  </a:lnTo>
                  <a:lnTo>
                    <a:pt x="1808" y="738"/>
                  </a:lnTo>
                  <a:lnTo>
                    <a:pt x="1808" y="738"/>
                  </a:lnTo>
                  <a:lnTo>
                    <a:pt x="1810" y="741"/>
                  </a:lnTo>
                  <a:lnTo>
                    <a:pt x="1810" y="741"/>
                  </a:lnTo>
                  <a:lnTo>
                    <a:pt x="1810" y="741"/>
                  </a:lnTo>
                  <a:lnTo>
                    <a:pt x="1810" y="738"/>
                  </a:lnTo>
                  <a:lnTo>
                    <a:pt x="1808" y="738"/>
                  </a:lnTo>
                  <a:lnTo>
                    <a:pt x="1805" y="736"/>
                  </a:lnTo>
                  <a:lnTo>
                    <a:pt x="1805" y="736"/>
                  </a:lnTo>
                  <a:lnTo>
                    <a:pt x="1805" y="734"/>
                  </a:lnTo>
                  <a:lnTo>
                    <a:pt x="1805" y="731"/>
                  </a:lnTo>
                  <a:lnTo>
                    <a:pt x="1803" y="731"/>
                  </a:lnTo>
                  <a:lnTo>
                    <a:pt x="1803" y="731"/>
                  </a:lnTo>
                  <a:lnTo>
                    <a:pt x="1803" y="731"/>
                  </a:lnTo>
                  <a:lnTo>
                    <a:pt x="1800" y="731"/>
                  </a:lnTo>
                  <a:lnTo>
                    <a:pt x="1800" y="731"/>
                  </a:lnTo>
                  <a:lnTo>
                    <a:pt x="1798" y="731"/>
                  </a:lnTo>
                  <a:lnTo>
                    <a:pt x="1800" y="729"/>
                  </a:lnTo>
                  <a:lnTo>
                    <a:pt x="1800" y="729"/>
                  </a:lnTo>
                  <a:lnTo>
                    <a:pt x="1800" y="729"/>
                  </a:lnTo>
                  <a:lnTo>
                    <a:pt x="1791" y="722"/>
                  </a:lnTo>
                  <a:lnTo>
                    <a:pt x="1791" y="722"/>
                  </a:lnTo>
                  <a:lnTo>
                    <a:pt x="1791" y="724"/>
                  </a:lnTo>
                  <a:lnTo>
                    <a:pt x="1789" y="722"/>
                  </a:lnTo>
                  <a:lnTo>
                    <a:pt x="1789" y="722"/>
                  </a:lnTo>
                  <a:lnTo>
                    <a:pt x="1789" y="719"/>
                  </a:lnTo>
                  <a:lnTo>
                    <a:pt x="1789" y="719"/>
                  </a:lnTo>
                  <a:lnTo>
                    <a:pt x="1789" y="719"/>
                  </a:lnTo>
                  <a:lnTo>
                    <a:pt x="1789" y="717"/>
                  </a:lnTo>
                  <a:lnTo>
                    <a:pt x="1789" y="717"/>
                  </a:lnTo>
                  <a:lnTo>
                    <a:pt x="1786" y="715"/>
                  </a:lnTo>
                  <a:lnTo>
                    <a:pt x="1786" y="715"/>
                  </a:lnTo>
                  <a:lnTo>
                    <a:pt x="1786" y="715"/>
                  </a:lnTo>
                  <a:lnTo>
                    <a:pt x="1789" y="715"/>
                  </a:lnTo>
                  <a:lnTo>
                    <a:pt x="1789" y="715"/>
                  </a:lnTo>
                  <a:lnTo>
                    <a:pt x="1789" y="715"/>
                  </a:lnTo>
                  <a:lnTo>
                    <a:pt x="1789" y="712"/>
                  </a:lnTo>
                  <a:lnTo>
                    <a:pt x="1789" y="712"/>
                  </a:lnTo>
                  <a:lnTo>
                    <a:pt x="1786" y="712"/>
                  </a:lnTo>
                  <a:lnTo>
                    <a:pt x="1786" y="710"/>
                  </a:lnTo>
                  <a:lnTo>
                    <a:pt x="1786" y="710"/>
                  </a:lnTo>
                  <a:lnTo>
                    <a:pt x="1786" y="710"/>
                  </a:lnTo>
                  <a:lnTo>
                    <a:pt x="1786" y="712"/>
                  </a:lnTo>
                  <a:lnTo>
                    <a:pt x="1786" y="710"/>
                  </a:lnTo>
                  <a:lnTo>
                    <a:pt x="1786" y="710"/>
                  </a:lnTo>
                  <a:lnTo>
                    <a:pt x="1786" y="710"/>
                  </a:lnTo>
                  <a:lnTo>
                    <a:pt x="1786" y="708"/>
                  </a:lnTo>
                  <a:lnTo>
                    <a:pt x="1784" y="708"/>
                  </a:lnTo>
                  <a:lnTo>
                    <a:pt x="1784" y="708"/>
                  </a:lnTo>
                  <a:lnTo>
                    <a:pt x="1784" y="708"/>
                  </a:lnTo>
                  <a:lnTo>
                    <a:pt x="1786" y="708"/>
                  </a:lnTo>
                  <a:lnTo>
                    <a:pt x="1786" y="708"/>
                  </a:lnTo>
                  <a:lnTo>
                    <a:pt x="1786" y="708"/>
                  </a:lnTo>
                  <a:lnTo>
                    <a:pt x="1786" y="708"/>
                  </a:lnTo>
                  <a:lnTo>
                    <a:pt x="1786" y="708"/>
                  </a:lnTo>
                  <a:lnTo>
                    <a:pt x="1789" y="710"/>
                  </a:lnTo>
                  <a:lnTo>
                    <a:pt x="1789" y="710"/>
                  </a:lnTo>
                  <a:lnTo>
                    <a:pt x="1791" y="712"/>
                  </a:lnTo>
                  <a:lnTo>
                    <a:pt x="1791" y="712"/>
                  </a:lnTo>
                  <a:lnTo>
                    <a:pt x="1789" y="712"/>
                  </a:lnTo>
                  <a:lnTo>
                    <a:pt x="1789" y="710"/>
                  </a:lnTo>
                  <a:lnTo>
                    <a:pt x="1789" y="710"/>
                  </a:lnTo>
                  <a:lnTo>
                    <a:pt x="1789" y="710"/>
                  </a:lnTo>
                  <a:lnTo>
                    <a:pt x="1791" y="712"/>
                  </a:lnTo>
                  <a:lnTo>
                    <a:pt x="1791" y="712"/>
                  </a:lnTo>
                  <a:lnTo>
                    <a:pt x="1791" y="715"/>
                  </a:lnTo>
                  <a:lnTo>
                    <a:pt x="1793" y="715"/>
                  </a:lnTo>
                  <a:lnTo>
                    <a:pt x="1793" y="719"/>
                  </a:lnTo>
                  <a:lnTo>
                    <a:pt x="1796" y="719"/>
                  </a:lnTo>
                  <a:lnTo>
                    <a:pt x="1796" y="719"/>
                  </a:lnTo>
                  <a:lnTo>
                    <a:pt x="1796" y="722"/>
                  </a:lnTo>
                  <a:lnTo>
                    <a:pt x="1798" y="722"/>
                  </a:lnTo>
                  <a:lnTo>
                    <a:pt x="1798" y="722"/>
                  </a:lnTo>
                  <a:lnTo>
                    <a:pt x="1800" y="724"/>
                  </a:lnTo>
                  <a:lnTo>
                    <a:pt x="1800" y="724"/>
                  </a:lnTo>
                  <a:lnTo>
                    <a:pt x="1800" y="724"/>
                  </a:lnTo>
                  <a:lnTo>
                    <a:pt x="1800" y="724"/>
                  </a:lnTo>
                  <a:lnTo>
                    <a:pt x="1800" y="727"/>
                  </a:lnTo>
                  <a:lnTo>
                    <a:pt x="1800" y="727"/>
                  </a:lnTo>
                  <a:lnTo>
                    <a:pt x="1803" y="727"/>
                  </a:lnTo>
                  <a:lnTo>
                    <a:pt x="1803" y="729"/>
                  </a:lnTo>
                  <a:lnTo>
                    <a:pt x="1805" y="729"/>
                  </a:lnTo>
                  <a:lnTo>
                    <a:pt x="1808" y="731"/>
                  </a:lnTo>
                  <a:lnTo>
                    <a:pt x="1808" y="731"/>
                  </a:lnTo>
                  <a:lnTo>
                    <a:pt x="1808" y="734"/>
                  </a:lnTo>
                  <a:lnTo>
                    <a:pt x="1810" y="734"/>
                  </a:lnTo>
                  <a:lnTo>
                    <a:pt x="1810" y="731"/>
                  </a:lnTo>
                  <a:lnTo>
                    <a:pt x="1808" y="731"/>
                  </a:lnTo>
                  <a:lnTo>
                    <a:pt x="1805" y="729"/>
                  </a:lnTo>
                  <a:lnTo>
                    <a:pt x="1805" y="729"/>
                  </a:lnTo>
                  <a:lnTo>
                    <a:pt x="1805" y="727"/>
                  </a:lnTo>
                  <a:lnTo>
                    <a:pt x="1805" y="727"/>
                  </a:lnTo>
                  <a:lnTo>
                    <a:pt x="1805" y="724"/>
                  </a:lnTo>
                  <a:lnTo>
                    <a:pt x="1803" y="724"/>
                  </a:lnTo>
                  <a:lnTo>
                    <a:pt x="1803" y="724"/>
                  </a:lnTo>
                  <a:lnTo>
                    <a:pt x="1803" y="722"/>
                  </a:lnTo>
                  <a:lnTo>
                    <a:pt x="1803" y="722"/>
                  </a:lnTo>
                  <a:lnTo>
                    <a:pt x="1803" y="722"/>
                  </a:lnTo>
                  <a:lnTo>
                    <a:pt x="1803" y="722"/>
                  </a:lnTo>
                  <a:lnTo>
                    <a:pt x="1800" y="719"/>
                  </a:lnTo>
                  <a:lnTo>
                    <a:pt x="1800" y="719"/>
                  </a:lnTo>
                  <a:lnTo>
                    <a:pt x="1798" y="717"/>
                  </a:lnTo>
                  <a:lnTo>
                    <a:pt x="1796" y="715"/>
                  </a:lnTo>
                  <a:lnTo>
                    <a:pt x="1796" y="712"/>
                  </a:lnTo>
                  <a:lnTo>
                    <a:pt x="1793" y="712"/>
                  </a:lnTo>
                  <a:lnTo>
                    <a:pt x="1793" y="710"/>
                  </a:lnTo>
                  <a:lnTo>
                    <a:pt x="1789" y="708"/>
                  </a:lnTo>
                  <a:lnTo>
                    <a:pt x="1789" y="705"/>
                  </a:lnTo>
                  <a:lnTo>
                    <a:pt x="1789" y="705"/>
                  </a:lnTo>
                  <a:lnTo>
                    <a:pt x="1786" y="705"/>
                  </a:lnTo>
                  <a:lnTo>
                    <a:pt x="1789" y="705"/>
                  </a:lnTo>
                  <a:lnTo>
                    <a:pt x="1789" y="705"/>
                  </a:lnTo>
                  <a:lnTo>
                    <a:pt x="1789" y="705"/>
                  </a:lnTo>
                  <a:lnTo>
                    <a:pt x="1789" y="703"/>
                  </a:lnTo>
                  <a:lnTo>
                    <a:pt x="1789" y="703"/>
                  </a:lnTo>
                  <a:lnTo>
                    <a:pt x="1786" y="703"/>
                  </a:lnTo>
                  <a:lnTo>
                    <a:pt x="1786" y="703"/>
                  </a:lnTo>
                  <a:lnTo>
                    <a:pt x="1784" y="705"/>
                  </a:lnTo>
                  <a:lnTo>
                    <a:pt x="1782" y="705"/>
                  </a:lnTo>
                  <a:lnTo>
                    <a:pt x="1782" y="705"/>
                  </a:lnTo>
                  <a:lnTo>
                    <a:pt x="1779" y="705"/>
                  </a:lnTo>
                  <a:lnTo>
                    <a:pt x="1779" y="705"/>
                  </a:lnTo>
                  <a:lnTo>
                    <a:pt x="1777" y="705"/>
                  </a:lnTo>
                  <a:lnTo>
                    <a:pt x="1774" y="705"/>
                  </a:lnTo>
                  <a:lnTo>
                    <a:pt x="1774" y="705"/>
                  </a:lnTo>
                  <a:lnTo>
                    <a:pt x="1774" y="705"/>
                  </a:lnTo>
                  <a:lnTo>
                    <a:pt x="1772" y="708"/>
                  </a:lnTo>
                  <a:lnTo>
                    <a:pt x="1772" y="708"/>
                  </a:lnTo>
                  <a:lnTo>
                    <a:pt x="1770" y="705"/>
                  </a:lnTo>
                  <a:lnTo>
                    <a:pt x="1770" y="705"/>
                  </a:lnTo>
                  <a:lnTo>
                    <a:pt x="1770" y="703"/>
                  </a:lnTo>
                  <a:lnTo>
                    <a:pt x="1770" y="703"/>
                  </a:lnTo>
                  <a:lnTo>
                    <a:pt x="1770" y="703"/>
                  </a:lnTo>
                  <a:close/>
                  <a:moveTo>
                    <a:pt x="1443" y="653"/>
                  </a:moveTo>
                  <a:lnTo>
                    <a:pt x="1441" y="653"/>
                  </a:lnTo>
                  <a:lnTo>
                    <a:pt x="1441" y="653"/>
                  </a:lnTo>
                  <a:lnTo>
                    <a:pt x="1441" y="653"/>
                  </a:lnTo>
                  <a:lnTo>
                    <a:pt x="1441" y="653"/>
                  </a:lnTo>
                  <a:lnTo>
                    <a:pt x="1441" y="653"/>
                  </a:lnTo>
                  <a:lnTo>
                    <a:pt x="1441" y="653"/>
                  </a:lnTo>
                  <a:lnTo>
                    <a:pt x="1443" y="653"/>
                  </a:lnTo>
                  <a:lnTo>
                    <a:pt x="1443" y="653"/>
                  </a:lnTo>
                  <a:lnTo>
                    <a:pt x="1443" y="653"/>
                  </a:lnTo>
                  <a:lnTo>
                    <a:pt x="1443" y="653"/>
                  </a:lnTo>
                  <a:lnTo>
                    <a:pt x="1443" y="653"/>
                  </a:lnTo>
                  <a:lnTo>
                    <a:pt x="1443" y="653"/>
                  </a:lnTo>
                  <a:close/>
                  <a:moveTo>
                    <a:pt x="1826" y="833"/>
                  </a:moveTo>
                  <a:lnTo>
                    <a:pt x="1826" y="833"/>
                  </a:lnTo>
                  <a:lnTo>
                    <a:pt x="1824" y="833"/>
                  </a:lnTo>
                  <a:lnTo>
                    <a:pt x="1824" y="833"/>
                  </a:lnTo>
                  <a:lnTo>
                    <a:pt x="1824" y="833"/>
                  </a:lnTo>
                  <a:lnTo>
                    <a:pt x="1824" y="833"/>
                  </a:lnTo>
                  <a:lnTo>
                    <a:pt x="1822" y="833"/>
                  </a:lnTo>
                  <a:lnTo>
                    <a:pt x="1822" y="833"/>
                  </a:lnTo>
                  <a:lnTo>
                    <a:pt x="1822" y="835"/>
                  </a:lnTo>
                  <a:lnTo>
                    <a:pt x="1824" y="835"/>
                  </a:lnTo>
                  <a:lnTo>
                    <a:pt x="1824" y="835"/>
                  </a:lnTo>
                  <a:lnTo>
                    <a:pt x="1824" y="838"/>
                  </a:lnTo>
                  <a:lnTo>
                    <a:pt x="1824" y="838"/>
                  </a:lnTo>
                  <a:lnTo>
                    <a:pt x="1824" y="838"/>
                  </a:lnTo>
                  <a:lnTo>
                    <a:pt x="1826" y="838"/>
                  </a:lnTo>
                  <a:lnTo>
                    <a:pt x="1826" y="838"/>
                  </a:lnTo>
                  <a:lnTo>
                    <a:pt x="1826" y="835"/>
                  </a:lnTo>
                  <a:lnTo>
                    <a:pt x="1826" y="835"/>
                  </a:lnTo>
                  <a:lnTo>
                    <a:pt x="1829" y="833"/>
                  </a:lnTo>
                  <a:lnTo>
                    <a:pt x="1829" y="833"/>
                  </a:lnTo>
                  <a:lnTo>
                    <a:pt x="1829" y="831"/>
                  </a:lnTo>
                  <a:lnTo>
                    <a:pt x="1829" y="831"/>
                  </a:lnTo>
                  <a:lnTo>
                    <a:pt x="1826" y="833"/>
                  </a:lnTo>
                  <a:close/>
                  <a:moveTo>
                    <a:pt x="1838" y="795"/>
                  </a:moveTo>
                  <a:lnTo>
                    <a:pt x="1841" y="793"/>
                  </a:lnTo>
                  <a:lnTo>
                    <a:pt x="1841" y="793"/>
                  </a:lnTo>
                  <a:lnTo>
                    <a:pt x="1841" y="793"/>
                  </a:lnTo>
                  <a:lnTo>
                    <a:pt x="1841" y="793"/>
                  </a:lnTo>
                  <a:lnTo>
                    <a:pt x="1841" y="790"/>
                  </a:lnTo>
                  <a:lnTo>
                    <a:pt x="1841" y="790"/>
                  </a:lnTo>
                  <a:lnTo>
                    <a:pt x="1841" y="790"/>
                  </a:lnTo>
                  <a:lnTo>
                    <a:pt x="1841" y="790"/>
                  </a:lnTo>
                  <a:lnTo>
                    <a:pt x="1841" y="790"/>
                  </a:lnTo>
                  <a:lnTo>
                    <a:pt x="1843" y="790"/>
                  </a:lnTo>
                  <a:lnTo>
                    <a:pt x="1843" y="790"/>
                  </a:lnTo>
                  <a:lnTo>
                    <a:pt x="1843" y="790"/>
                  </a:lnTo>
                  <a:lnTo>
                    <a:pt x="1843" y="790"/>
                  </a:lnTo>
                  <a:lnTo>
                    <a:pt x="1845" y="790"/>
                  </a:lnTo>
                  <a:lnTo>
                    <a:pt x="1845" y="790"/>
                  </a:lnTo>
                  <a:lnTo>
                    <a:pt x="1848" y="790"/>
                  </a:lnTo>
                  <a:lnTo>
                    <a:pt x="1848" y="790"/>
                  </a:lnTo>
                  <a:lnTo>
                    <a:pt x="1848" y="790"/>
                  </a:lnTo>
                  <a:lnTo>
                    <a:pt x="1848" y="790"/>
                  </a:lnTo>
                  <a:lnTo>
                    <a:pt x="1848" y="790"/>
                  </a:lnTo>
                  <a:lnTo>
                    <a:pt x="1850" y="790"/>
                  </a:lnTo>
                  <a:lnTo>
                    <a:pt x="1850" y="790"/>
                  </a:lnTo>
                  <a:lnTo>
                    <a:pt x="1850" y="790"/>
                  </a:lnTo>
                  <a:lnTo>
                    <a:pt x="1850" y="790"/>
                  </a:lnTo>
                  <a:lnTo>
                    <a:pt x="1850" y="788"/>
                  </a:lnTo>
                  <a:lnTo>
                    <a:pt x="1850" y="788"/>
                  </a:lnTo>
                  <a:lnTo>
                    <a:pt x="1850" y="786"/>
                  </a:lnTo>
                  <a:lnTo>
                    <a:pt x="1850" y="786"/>
                  </a:lnTo>
                  <a:lnTo>
                    <a:pt x="1850" y="786"/>
                  </a:lnTo>
                  <a:lnTo>
                    <a:pt x="1850" y="783"/>
                  </a:lnTo>
                  <a:lnTo>
                    <a:pt x="1850" y="783"/>
                  </a:lnTo>
                  <a:lnTo>
                    <a:pt x="1848" y="783"/>
                  </a:lnTo>
                  <a:lnTo>
                    <a:pt x="1848" y="783"/>
                  </a:lnTo>
                  <a:lnTo>
                    <a:pt x="1848" y="781"/>
                  </a:lnTo>
                  <a:lnTo>
                    <a:pt x="1848" y="781"/>
                  </a:lnTo>
                  <a:lnTo>
                    <a:pt x="1848" y="781"/>
                  </a:lnTo>
                  <a:lnTo>
                    <a:pt x="1848" y="781"/>
                  </a:lnTo>
                  <a:lnTo>
                    <a:pt x="1848" y="781"/>
                  </a:lnTo>
                  <a:lnTo>
                    <a:pt x="1850" y="781"/>
                  </a:lnTo>
                  <a:lnTo>
                    <a:pt x="1848" y="781"/>
                  </a:lnTo>
                  <a:lnTo>
                    <a:pt x="1848" y="781"/>
                  </a:lnTo>
                  <a:lnTo>
                    <a:pt x="1845" y="781"/>
                  </a:lnTo>
                  <a:lnTo>
                    <a:pt x="1845" y="781"/>
                  </a:lnTo>
                  <a:lnTo>
                    <a:pt x="1845" y="781"/>
                  </a:lnTo>
                  <a:lnTo>
                    <a:pt x="1845" y="781"/>
                  </a:lnTo>
                  <a:lnTo>
                    <a:pt x="1845" y="781"/>
                  </a:lnTo>
                  <a:lnTo>
                    <a:pt x="1843" y="781"/>
                  </a:lnTo>
                  <a:lnTo>
                    <a:pt x="1843" y="781"/>
                  </a:lnTo>
                  <a:lnTo>
                    <a:pt x="1843" y="781"/>
                  </a:lnTo>
                  <a:lnTo>
                    <a:pt x="1843" y="781"/>
                  </a:lnTo>
                  <a:lnTo>
                    <a:pt x="1843" y="779"/>
                  </a:lnTo>
                  <a:lnTo>
                    <a:pt x="1843" y="779"/>
                  </a:lnTo>
                  <a:lnTo>
                    <a:pt x="1843" y="776"/>
                  </a:lnTo>
                  <a:lnTo>
                    <a:pt x="1843" y="776"/>
                  </a:lnTo>
                  <a:lnTo>
                    <a:pt x="1843" y="776"/>
                  </a:lnTo>
                  <a:lnTo>
                    <a:pt x="1841" y="776"/>
                  </a:lnTo>
                  <a:lnTo>
                    <a:pt x="1841" y="776"/>
                  </a:lnTo>
                  <a:lnTo>
                    <a:pt x="1841" y="776"/>
                  </a:lnTo>
                  <a:lnTo>
                    <a:pt x="1841" y="776"/>
                  </a:lnTo>
                  <a:lnTo>
                    <a:pt x="1838" y="776"/>
                  </a:lnTo>
                  <a:lnTo>
                    <a:pt x="1838" y="774"/>
                  </a:lnTo>
                  <a:lnTo>
                    <a:pt x="1838" y="774"/>
                  </a:lnTo>
                  <a:lnTo>
                    <a:pt x="1838" y="774"/>
                  </a:lnTo>
                  <a:lnTo>
                    <a:pt x="1838" y="774"/>
                  </a:lnTo>
                  <a:lnTo>
                    <a:pt x="1836" y="772"/>
                  </a:lnTo>
                  <a:lnTo>
                    <a:pt x="1836" y="772"/>
                  </a:lnTo>
                  <a:lnTo>
                    <a:pt x="1838" y="772"/>
                  </a:lnTo>
                  <a:lnTo>
                    <a:pt x="1841" y="772"/>
                  </a:lnTo>
                  <a:lnTo>
                    <a:pt x="1841" y="772"/>
                  </a:lnTo>
                  <a:lnTo>
                    <a:pt x="1841" y="772"/>
                  </a:lnTo>
                  <a:lnTo>
                    <a:pt x="1841" y="772"/>
                  </a:lnTo>
                  <a:lnTo>
                    <a:pt x="1841" y="772"/>
                  </a:lnTo>
                  <a:lnTo>
                    <a:pt x="1843" y="774"/>
                  </a:lnTo>
                  <a:lnTo>
                    <a:pt x="1843" y="774"/>
                  </a:lnTo>
                  <a:lnTo>
                    <a:pt x="1843" y="776"/>
                  </a:lnTo>
                  <a:lnTo>
                    <a:pt x="1848" y="779"/>
                  </a:lnTo>
                  <a:lnTo>
                    <a:pt x="1848" y="779"/>
                  </a:lnTo>
                  <a:lnTo>
                    <a:pt x="1850" y="779"/>
                  </a:lnTo>
                  <a:lnTo>
                    <a:pt x="1850" y="779"/>
                  </a:lnTo>
                  <a:lnTo>
                    <a:pt x="1850" y="781"/>
                  </a:lnTo>
                  <a:lnTo>
                    <a:pt x="1852" y="781"/>
                  </a:lnTo>
                  <a:lnTo>
                    <a:pt x="1852" y="781"/>
                  </a:lnTo>
                  <a:lnTo>
                    <a:pt x="1852" y="781"/>
                  </a:lnTo>
                  <a:lnTo>
                    <a:pt x="1852" y="779"/>
                  </a:lnTo>
                  <a:lnTo>
                    <a:pt x="1852" y="779"/>
                  </a:lnTo>
                  <a:lnTo>
                    <a:pt x="1852" y="779"/>
                  </a:lnTo>
                  <a:lnTo>
                    <a:pt x="1852" y="776"/>
                  </a:lnTo>
                  <a:lnTo>
                    <a:pt x="1852" y="776"/>
                  </a:lnTo>
                  <a:lnTo>
                    <a:pt x="1852" y="776"/>
                  </a:lnTo>
                  <a:lnTo>
                    <a:pt x="1852" y="776"/>
                  </a:lnTo>
                  <a:lnTo>
                    <a:pt x="1852" y="774"/>
                  </a:lnTo>
                  <a:lnTo>
                    <a:pt x="1852" y="774"/>
                  </a:lnTo>
                  <a:lnTo>
                    <a:pt x="1852" y="774"/>
                  </a:lnTo>
                  <a:lnTo>
                    <a:pt x="1850" y="772"/>
                  </a:lnTo>
                  <a:lnTo>
                    <a:pt x="1850" y="772"/>
                  </a:lnTo>
                  <a:lnTo>
                    <a:pt x="1850" y="769"/>
                  </a:lnTo>
                  <a:lnTo>
                    <a:pt x="1848" y="769"/>
                  </a:lnTo>
                  <a:lnTo>
                    <a:pt x="1848" y="769"/>
                  </a:lnTo>
                  <a:lnTo>
                    <a:pt x="1850" y="767"/>
                  </a:lnTo>
                  <a:lnTo>
                    <a:pt x="1850" y="767"/>
                  </a:lnTo>
                  <a:lnTo>
                    <a:pt x="1850" y="767"/>
                  </a:lnTo>
                  <a:lnTo>
                    <a:pt x="1850" y="764"/>
                  </a:lnTo>
                  <a:lnTo>
                    <a:pt x="1848" y="762"/>
                  </a:lnTo>
                  <a:lnTo>
                    <a:pt x="1848" y="762"/>
                  </a:lnTo>
                  <a:lnTo>
                    <a:pt x="1845" y="762"/>
                  </a:lnTo>
                  <a:lnTo>
                    <a:pt x="1845" y="762"/>
                  </a:lnTo>
                  <a:lnTo>
                    <a:pt x="1845" y="762"/>
                  </a:lnTo>
                  <a:lnTo>
                    <a:pt x="1843" y="760"/>
                  </a:lnTo>
                  <a:lnTo>
                    <a:pt x="1843" y="760"/>
                  </a:lnTo>
                  <a:lnTo>
                    <a:pt x="1841" y="760"/>
                  </a:lnTo>
                  <a:lnTo>
                    <a:pt x="1838" y="760"/>
                  </a:lnTo>
                  <a:lnTo>
                    <a:pt x="1836" y="760"/>
                  </a:lnTo>
                  <a:lnTo>
                    <a:pt x="1836" y="762"/>
                  </a:lnTo>
                  <a:lnTo>
                    <a:pt x="1836" y="762"/>
                  </a:lnTo>
                  <a:lnTo>
                    <a:pt x="1838" y="764"/>
                  </a:lnTo>
                  <a:lnTo>
                    <a:pt x="1838" y="764"/>
                  </a:lnTo>
                  <a:lnTo>
                    <a:pt x="1838" y="764"/>
                  </a:lnTo>
                  <a:lnTo>
                    <a:pt x="1836" y="764"/>
                  </a:lnTo>
                  <a:lnTo>
                    <a:pt x="1836" y="762"/>
                  </a:lnTo>
                  <a:lnTo>
                    <a:pt x="1836" y="762"/>
                  </a:lnTo>
                  <a:lnTo>
                    <a:pt x="1834" y="762"/>
                  </a:lnTo>
                  <a:lnTo>
                    <a:pt x="1834" y="762"/>
                  </a:lnTo>
                  <a:lnTo>
                    <a:pt x="1831" y="762"/>
                  </a:lnTo>
                  <a:lnTo>
                    <a:pt x="1829" y="762"/>
                  </a:lnTo>
                  <a:lnTo>
                    <a:pt x="1829" y="762"/>
                  </a:lnTo>
                  <a:lnTo>
                    <a:pt x="1826" y="762"/>
                  </a:lnTo>
                  <a:lnTo>
                    <a:pt x="1826" y="762"/>
                  </a:lnTo>
                  <a:lnTo>
                    <a:pt x="1822" y="762"/>
                  </a:lnTo>
                  <a:lnTo>
                    <a:pt x="1819" y="762"/>
                  </a:lnTo>
                  <a:lnTo>
                    <a:pt x="1815" y="762"/>
                  </a:lnTo>
                  <a:lnTo>
                    <a:pt x="1815" y="762"/>
                  </a:lnTo>
                  <a:lnTo>
                    <a:pt x="1815" y="762"/>
                  </a:lnTo>
                  <a:lnTo>
                    <a:pt x="1815" y="762"/>
                  </a:lnTo>
                  <a:lnTo>
                    <a:pt x="1815" y="762"/>
                  </a:lnTo>
                  <a:lnTo>
                    <a:pt x="1815" y="764"/>
                  </a:lnTo>
                  <a:lnTo>
                    <a:pt x="1815" y="764"/>
                  </a:lnTo>
                  <a:lnTo>
                    <a:pt x="1812" y="764"/>
                  </a:lnTo>
                  <a:lnTo>
                    <a:pt x="1812" y="764"/>
                  </a:lnTo>
                  <a:lnTo>
                    <a:pt x="1812" y="764"/>
                  </a:lnTo>
                  <a:lnTo>
                    <a:pt x="1812" y="767"/>
                  </a:lnTo>
                  <a:lnTo>
                    <a:pt x="1812" y="767"/>
                  </a:lnTo>
                  <a:lnTo>
                    <a:pt x="1812" y="767"/>
                  </a:lnTo>
                  <a:lnTo>
                    <a:pt x="1812" y="767"/>
                  </a:lnTo>
                  <a:lnTo>
                    <a:pt x="1817" y="769"/>
                  </a:lnTo>
                  <a:lnTo>
                    <a:pt x="1819" y="772"/>
                  </a:lnTo>
                  <a:lnTo>
                    <a:pt x="1824" y="772"/>
                  </a:lnTo>
                  <a:lnTo>
                    <a:pt x="1824" y="772"/>
                  </a:lnTo>
                  <a:lnTo>
                    <a:pt x="1824" y="772"/>
                  </a:lnTo>
                  <a:lnTo>
                    <a:pt x="1822" y="774"/>
                  </a:lnTo>
                  <a:lnTo>
                    <a:pt x="1819" y="772"/>
                  </a:lnTo>
                  <a:lnTo>
                    <a:pt x="1819" y="772"/>
                  </a:lnTo>
                  <a:lnTo>
                    <a:pt x="1819" y="772"/>
                  </a:lnTo>
                  <a:lnTo>
                    <a:pt x="1819" y="774"/>
                  </a:lnTo>
                  <a:lnTo>
                    <a:pt x="1819" y="774"/>
                  </a:lnTo>
                  <a:lnTo>
                    <a:pt x="1819" y="774"/>
                  </a:lnTo>
                  <a:lnTo>
                    <a:pt x="1822" y="774"/>
                  </a:lnTo>
                  <a:lnTo>
                    <a:pt x="1822" y="774"/>
                  </a:lnTo>
                  <a:lnTo>
                    <a:pt x="1822" y="774"/>
                  </a:lnTo>
                  <a:lnTo>
                    <a:pt x="1822" y="774"/>
                  </a:lnTo>
                  <a:lnTo>
                    <a:pt x="1822" y="774"/>
                  </a:lnTo>
                  <a:lnTo>
                    <a:pt x="1822" y="774"/>
                  </a:lnTo>
                  <a:lnTo>
                    <a:pt x="1822" y="774"/>
                  </a:lnTo>
                  <a:lnTo>
                    <a:pt x="1822" y="774"/>
                  </a:lnTo>
                  <a:lnTo>
                    <a:pt x="1822" y="776"/>
                  </a:lnTo>
                  <a:lnTo>
                    <a:pt x="1824" y="776"/>
                  </a:lnTo>
                  <a:lnTo>
                    <a:pt x="1824" y="776"/>
                  </a:lnTo>
                  <a:lnTo>
                    <a:pt x="1824" y="776"/>
                  </a:lnTo>
                  <a:lnTo>
                    <a:pt x="1824" y="776"/>
                  </a:lnTo>
                  <a:lnTo>
                    <a:pt x="1824" y="776"/>
                  </a:lnTo>
                  <a:lnTo>
                    <a:pt x="1824" y="776"/>
                  </a:lnTo>
                  <a:lnTo>
                    <a:pt x="1824" y="776"/>
                  </a:lnTo>
                  <a:lnTo>
                    <a:pt x="1824" y="776"/>
                  </a:lnTo>
                  <a:lnTo>
                    <a:pt x="1826" y="776"/>
                  </a:lnTo>
                  <a:lnTo>
                    <a:pt x="1826" y="776"/>
                  </a:lnTo>
                  <a:lnTo>
                    <a:pt x="1826" y="776"/>
                  </a:lnTo>
                  <a:lnTo>
                    <a:pt x="1826" y="774"/>
                  </a:lnTo>
                  <a:lnTo>
                    <a:pt x="1826" y="774"/>
                  </a:lnTo>
                  <a:lnTo>
                    <a:pt x="1826" y="774"/>
                  </a:lnTo>
                  <a:lnTo>
                    <a:pt x="1826" y="774"/>
                  </a:lnTo>
                  <a:lnTo>
                    <a:pt x="1826" y="774"/>
                  </a:lnTo>
                  <a:lnTo>
                    <a:pt x="1826" y="774"/>
                  </a:lnTo>
                  <a:lnTo>
                    <a:pt x="1826" y="774"/>
                  </a:lnTo>
                  <a:lnTo>
                    <a:pt x="1826" y="776"/>
                  </a:lnTo>
                  <a:lnTo>
                    <a:pt x="1829" y="776"/>
                  </a:lnTo>
                  <a:lnTo>
                    <a:pt x="1826" y="776"/>
                  </a:lnTo>
                  <a:lnTo>
                    <a:pt x="1826" y="776"/>
                  </a:lnTo>
                  <a:lnTo>
                    <a:pt x="1826" y="776"/>
                  </a:lnTo>
                  <a:lnTo>
                    <a:pt x="1826" y="776"/>
                  </a:lnTo>
                  <a:lnTo>
                    <a:pt x="1826" y="779"/>
                  </a:lnTo>
                  <a:lnTo>
                    <a:pt x="1829" y="779"/>
                  </a:lnTo>
                  <a:lnTo>
                    <a:pt x="1829" y="779"/>
                  </a:lnTo>
                  <a:lnTo>
                    <a:pt x="1826" y="779"/>
                  </a:lnTo>
                  <a:lnTo>
                    <a:pt x="1829" y="781"/>
                  </a:lnTo>
                  <a:lnTo>
                    <a:pt x="1829" y="781"/>
                  </a:lnTo>
                  <a:lnTo>
                    <a:pt x="1829" y="783"/>
                  </a:lnTo>
                  <a:lnTo>
                    <a:pt x="1829" y="783"/>
                  </a:lnTo>
                  <a:lnTo>
                    <a:pt x="1829" y="783"/>
                  </a:lnTo>
                  <a:lnTo>
                    <a:pt x="1829" y="786"/>
                  </a:lnTo>
                  <a:lnTo>
                    <a:pt x="1831" y="786"/>
                  </a:lnTo>
                  <a:lnTo>
                    <a:pt x="1831" y="786"/>
                  </a:lnTo>
                  <a:lnTo>
                    <a:pt x="1831" y="786"/>
                  </a:lnTo>
                  <a:lnTo>
                    <a:pt x="1831" y="786"/>
                  </a:lnTo>
                  <a:lnTo>
                    <a:pt x="1831" y="788"/>
                  </a:lnTo>
                  <a:lnTo>
                    <a:pt x="1831" y="788"/>
                  </a:lnTo>
                  <a:lnTo>
                    <a:pt x="1831" y="788"/>
                  </a:lnTo>
                  <a:lnTo>
                    <a:pt x="1831" y="788"/>
                  </a:lnTo>
                  <a:lnTo>
                    <a:pt x="1831" y="790"/>
                  </a:lnTo>
                  <a:lnTo>
                    <a:pt x="1831" y="790"/>
                  </a:lnTo>
                  <a:lnTo>
                    <a:pt x="1834" y="795"/>
                  </a:lnTo>
                  <a:lnTo>
                    <a:pt x="1836" y="795"/>
                  </a:lnTo>
                  <a:lnTo>
                    <a:pt x="1838" y="795"/>
                  </a:lnTo>
                  <a:close/>
                  <a:moveTo>
                    <a:pt x="1831" y="817"/>
                  </a:moveTo>
                  <a:lnTo>
                    <a:pt x="1831" y="817"/>
                  </a:lnTo>
                  <a:lnTo>
                    <a:pt x="1831" y="817"/>
                  </a:lnTo>
                  <a:lnTo>
                    <a:pt x="1831" y="817"/>
                  </a:lnTo>
                  <a:lnTo>
                    <a:pt x="1831" y="814"/>
                  </a:lnTo>
                  <a:lnTo>
                    <a:pt x="1831" y="814"/>
                  </a:lnTo>
                  <a:lnTo>
                    <a:pt x="1829" y="814"/>
                  </a:lnTo>
                  <a:lnTo>
                    <a:pt x="1829" y="812"/>
                  </a:lnTo>
                  <a:lnTo>
                    <a:pt x="1831" y="812"/>
                  </a:lnTo>
                  <a:lnTo>
                    <a:pt x="1831" y="812"/>
                  </a:lnTo>
                  <a:lnTo>
                    <a:pt x="1829" y="809"/>
                  </a:lnTo>
                  <a:lnTo>
                    <a:pt x="1829" y="809"/>
                  </a:lnTo>
                  <a:lnTo>
                    <a:pt x="1829" y="809"/>
                  </a:lnTo>
                  <a:lnTo>
                    <a:pt x="1826" y="809"/>
                  </a:lnTo>
                  <a:lnTo>
                    <a:pt x="1826" y="809"/>
                  </a:lnTo>
                  <a:lnTo>
                    <a:pt x="1826" y="807"/>
                  </a:lnTo>
                  <a:lnTo>
                    <a:pt x="1826" y="807"/>
                  </a:lnTo>
                  <a:lnTo>
                    <a:pt x="1826" y="805"/>
                  </a:lnTo>
                  <a:lnTo>
                    <a:pt x="1826" y="805"/>
                  </a:lnTo>
                  <a:lnTo>
                    <a:pt x="1826" y="805"/>
                  </a:lnTo>
                  <a:lnTo>
                    <a:pt x="1826" y="805"/>
                  </a:lnTo>
                  <a:lnTo>
                    <a:pt x="1826" y="805"/>
                  </a:lnTo>
                  <a:lnTo>
                    <a:pt x="1829" y="807"/>
                  </a:lnTo>
                  <a:lnTo>
                    <a:pt x="1831" y="807"/>
                  </a:lnTo>
                  <a:lnTo>
                    <a:pt x="1831" y="807"/>
                  </a:lnTo>
                  <a:lnTo>
                    <a:pt x="1831" y="807"/>
                  </a:lnTo>
                  <a:lnTo>
                    <a:pt x="1831" y="805"/>
                  </a:lnTo>
                  <a:lnTo>
                    <a:pt x="1831" y="805"/>
                  </a:lnTo>
                  <a:lnTo>
                    <a:pt x="1829" y="802"/>
                  </a:lnTo>
                  <a:lnTo>
                    <a:pt x="1826" y="802"/>
                  </a:lnTo>
                  <a:lnTo>
                    <a:pt x="1826" y="802"/>
                  </a:lnTo>
                  <a:lnTo>
                    <a:pt x="1826" y="802"/>
                  </a:lnTo>
                  <a:lnTo>
                    <a:pt x="1829" y="802"/>
                  </a:lnTo>
                  <a:lnTo>
                    <a:pt x="1829" y="802"/>
                  </a:lnTo>
                  <a:lnTo>
                    <a:pt x="1829" y="800"/>
                  </a:lnTo>
                  <a:lnTo>
                    <a:pt x="1826" y="800"/>
                  </a:lnTo>
                  <a:lnTo>
                    <a:pt x="1826" y="800"/>
                  </a:lnTo>
                  <a:lnTo>
                    <a:pt x="1826" y="800"/>
                  </a:lnTo>
                  <a:lnTo>
                    <a:pt x="1826" y="800"/>
                  </a:lnTo>
                  <a:lnTo>
                    <a:pt x="1829" y="800"/>
                  </a:lnTo>
                  <a:lnTo>
                    <a:pt x="1829" y="798"/>
                  </a:lnTo>
                  <a:lnTo>
                    <a:pt x="1829" y="798"/>
                  </a:lnTo>
                  <a:lnTo>
                    <a:pt x="1829" y="798"/>
                  </a:lnTo>
                  <a:lnTo>
                    <a:pt x="1826" y="798"/>
                  </a:lnTo>
                  <a:lnTo>
                    <a:pt x="1826" y="798"/>
                  </a:lnTo>
                  <a:lnTo>
                    <a:pt x="1826" y="795"/>
                  </a:lnTo>
                  <a:lnTo>
                    <a:pt x="1826" y="795"/>
                  </a:lnTo>
                  <a:lnTo>
                    <a:pt x="1826" y="795"/>
                  </a:lnTo>
                  <a:lnTo>
                    <a:pt x="1826" y="795"/>
                  </a:lnTo>
                  <a:lnTo>
                    <a:pt x="1824" y="795"/>
                  </a:lnTo>
                  <a:lnTo>
                    <a:pt x="1824" y="795"/>
                  </a:lnTo>
                  <a:lnTo>
                    <a:pt x="1824" y="795"/>
                  </a:lnTo>
                  <a:lnTo>
                    <a:pt x="1826" y="795"/>
                  </a:lnTo>
                  <a:lnTo>
                    <a:pt x="1826" y="793"/>
                  </a:lnTo>
                  <a:lnTo>
                    <a:pt x="1826" y="793"/>
                  </a:lnTo>
                  <a:lnTo>
                    <a:pt x="1826" y="790"/>
                  </a:lnTo>
                  <a:lnTo>
                    <a:pt x="1826" y="790"/>
                  </a:lnTo>
                  <a:lnTo>
                    <a:pt x="1826" y="790"/>
                  </a:lnTo>
                  <a:lnTo>
                    <a:pt x="1824" y="790"/>
                  </a:lnTo>
                  <a:lnTo>
                    <a:pt x="1822" y="788"/>
                  </a:lnTo>
                  <a:lnTo>
                    <a:pt x="1824" y="788"/>
                  </a:lnTo>
                  <a:lnTo>
                    <a:pt x="1826" y="788"/>
                  </a:lnTo>
                  <a:lnTo>
                    <a:pt x="1826" y="788"/>
                  </a:lnTo>
                  <a:lnTo>
                    <a:pt x="1826" y="790"/>
                  </a:lnTo>
                  <a:lnTo>
                    <a:pt x="1829" y="790"/>
                  </a:lnTo>
                  <a:lnTo>
                    <a:pt x="1829" y="790"/>
                  </a:lnTo>
                  <a:lnTo>
                    <a:pt x="1829" y="790"/>
                  </a:lnTo>
                  <a:lnTo>
                    <a:pt x="1829" y="790"/>
                  </a:lnTo>
                  <a:lnTo>
                    <a:pt x="1829" y="790"/>
                  </a:lnTo>
                  <a:lnTo>
                    <a:pt x="1829" y="788"/>
                  </a:lnTo>
                  <a:lnTo>
                    <a:pt x="1829" y="788"/>
                  </a:lnTo>
                  <a:lnTo>
                    <a:pt x="1829" y="786"/>
                  </a:lnTo>
                  <a:lnTo>
                    <a:pt x="1829" y="786"/>
                  </a:lnTo>
                  <a:lnTo>
                    <a:pt x="1829" y="786"/>
                  </a:lnTo>
                  <a:lnTo>
                    <a:pt x="1829" y="786"/>
                  </a:lnTo>
                  <a:lnTo>
                    <a:pt x="1826" y="783"/>
                  </a:lnTo>
                  <a:lnTo>
                    <a:pt x="1826" y="783"/>
                  </a:lnTo>
                  <a:lnTo>
                    <a:pt x="1826" y="783"/>
                  </a:lnTo>
                  <a:lnTo>
                    <a:pt x="1826" y="783"/>
                  </a:lnTo>
                  <a:lnTo>
                    <a:pt x="1826" y="779"/>
                  </a:lnTo>
                  <a:lnTo>
                    <a:pt x="1826" y="779"/>
                  </a:lnTo>
                  <a:lnTo>
                    <a:pt x="1824" y="779"/>
                  </a:lnTo>
                  <a:lnTo>
                    <a:pt x="1824" y="779"/>
                  </a:lnTo>
                  <a:lnTo>
                    <a:pt x="1824" y="779"/>
                  </a:lnTo>
                  <a:lnTo>
                    <a:pt x="1824" y="779"/>
                  </a:lnTo>
                  <a:lnTo>
                    <a:pt x="1822" y="779"/>
                  </a:lnTo>
                  <a:lnTo>
                    <a:pt x="1822" y="779"/>
                  </a:lnTo>
                  <a:lnTo>
                    <a:pt x="1822" y="779"/>
                  </a:lnTo>
                  <a:lnTo>
                    <a:pt x="1822" y="779"/>
                  </a:lnTo>
                  <a:lnTo>
                    <a:pt x="1822" y="781"/>
                  </a:lnTo>
                  <a:lnTo>
                    <a:pt x="1822" y="781"/>
                  </a:lnTo>
                  <a:lnTo>
                    <a:pt x="1822" y="781"/>
                  </a:lnTo>
                  <a:lnTo>
                    <a:pt x="1822" y="783"/>
                  </a:lnTo>
                  <a:lnTo>
                    <a:pt x="1822" y="783"/>
                  </a:lnTo>
                  <a:lnTo>
                    <a:pt x="1822" y="783"/>
                  </a:lnTo>
                  <a:lnTo>
                    <a:pt x="1822" y="783"/>
                  </a:lnTo>
                  <a:lnTo>
                    <a:pt x="1822" y="783"/>
                  </a:lnTo>
                  <a:lnTo>
                    <a:pt x="1822" y="783"/>
                  </a:lnTo>
                  <a:lnTo>
                    <a:pt x="1822" y="786"/>
                  </a:lnTo>
                  <a:lnTo>
                    <a:pt x="1822" y="786"/>
                  </a:lnTo>
                  <a:lnTo>
                    <a:pt x="1822" y="786"/>
                  </a:lnTo>
                  <a:lnTo>
                    <a:pt x="1822" y="786"/>
                  </a:lnTo>
                  <a:lnTo>
                    <a:pt x="1822" y="788"/>
                  </a:lnTo>
                  <a:lnTo>
                    <a:pt x="1819" y="788"/>
                  </a:lnTo>
                  <a:lnTo>
                    <a:pt x="1819" y="788"/>
                  </a:lnTo>
                  <a:lnTo>
                    <a:pt x="1819" y="788"/>
                  </a:lnTo>
                  <a:lnTo>
                    <a:pt x="1819" y="788"/>
                  </a:lnTo>
                  <a:lnTo>
                    <a:pt x="1822" y="786"/>
                  </a:lnTo>
                  <a:lnTo>
                    <a:pt x="1822" y="786"/>
                  </a:lnTo>
                  <a:lnTo>
                    <a:pt x="1822" y="783"/>
                  </a:lnTo>
                  <a:lnTo>
                    <a:pt x="1822" y="783"/>
                  </a:lnTo>
                  <a:lnTo>
                    <a:pt x="1822" y="783"/>
                  </a:lnTo>
                  <a:lnTo>
                    <a:pt x="1822" y="783"/>
                  </a:lnTo>
                  <a:lnTo>
                    <a:pt x="1822" y="783"/>
                  </a:lnTo>
                  <a:lnTo>
                    <a:pt x="1822" y="783"/>
                  </a:lnTo>
                  <a:lnTo>
                    <a:pt x="1822" y="781"/>
                  </a:lnTo>
                  <a:lnTo>
                    <a:pt x="1822" y="781"/>
                  </a:lnTo>
                  <a:lnTo>
                    <a:pt x="1822" y="781"/>
                  </a:lnTo>
                  <a:lnTo>
                    <a:pt x="1822" y="781"/>
                  </a:lnTo>
                  <a:lnTo>
                    <a:pt x="1819" y="781"/>
                  </a:lnTo>
                  <a:lnTo>
                    <a:pt x="1819" y="781"/>
                  </a:lnTo>
                  <a:lnTo>
                    <a:pt x="1819" y="779"/>
                  </a:lnTo>
                  <a:lnTo>
                    <a:pt x="1819" y="779"/>
                  </a:lnTo>
                  <a:lnTo>
                    <a:pt x="1819" y="779"/>
                  </a:lnTo>
                  <a:lnTo>
                    <a:pt x="1819" y="779"/>
                  </a:lnTo>
                  <a:lnTo>
                    <a:pt x="1819" y="779"/>
                  </a:lnTo>
                  <a:lnTo>
                    <a:pt x="1817" y="776"/>
                  </a:lnTo>
                  <a:lnTo>
                    <a:pt x="1817" y="776"/>
                  </a:lnTo>
                  <a:lnTo>
                    <a:pt x="1817" y="779"/>
                  </a:lnTo>
                  <a:lnTo>
                    <a:pt x="1817" y="776"/>
                  </a:lnTo>
                  <a:lnTo>
                    <a:pt x="1815" y="774"/>
                  </a:lnTo>
                  <a:lnTo>
                    <a:pt x="1815" y="774"/>
                  </a:lnTo>
                  <a:lnTo>
                    <a:pt x="1812" y="774"/>
                  </a:lnTo>
                  <a:lnTo>
                    <a:pt x="1812" y="774"/>
                  </a:lnTo>
                  <a:lnTo>
                    <a:pt x="1810" y="774"/>
                  </a:lnTo>
                  <a:lnTo>
                    <a:pt x="1810" y="774"/>
                  </a:lnTo>
                  <a:lnTo>
                    <a:pt x="1808" y="774"/>
                  </a:lnTo>
                  <a:lnTo>
                    <a:pt x="1805" y="774"/>
                  </a:lnTo>
                  <a:lnTo>
                    <a:pt x="1808" y="774"/>
                  </a:lnTo>
                  <a:lnTo>
                    <a:pt x="1808" y="774"/>
                  </a:lnTo>
                  <a:lnTo>
                    <a:pt x="1808" y="776"/>
                  </a:lnTo>
                  <a:lnTo>
                    <a:pt x="1810" y="776"/>
                  </a:lnTo>
                  <a:lnTo>
                    <a:pt x="1810" y="776"/>
                  </a:lnTo>
                  <a:lnTo>
                    <a:pt x="1812" y="776"/>
                  </a:lnTo>
                  <a:lnTo>
                    <a:pt x="1812" y="776"/>
                  </a:lnTo>
                  <a:lnTo>
                    <a:pt x="1812" y="776"/>
                  </a:lnTo>
                  <a:lnTo>
                    <a:pt x="1812" y="779"/>
                  </a:lnTo>
                  <a:lnTo>
                    <a:pt x="1812" y="779"/>
                  </a:lnTo>
                  <a:lnTo>
                    <a:pt x="1812" y="779"/>
                  </a:lnTo>
                  <a:lnTo>
                    <a:pt x="1810" y="779"/>
                  </a:lnTo>
                  <a:lnTo>
                    <a:pt x="1810" y="779"/>
                  </a:lnTo>
                  <a:lnTo>
                    <a:pt x="1808" y="776"/>
                  </a:lnTo>
                  <a:lnTo>
                    <a:pt x="1808" y="776"/>
                  </a:lnTo>
                  <a:lnTo>
                    <a:pt x="1805" y="776"/>
                  </a:lnTo>
                  <a:lnTo>
                    <a:pt x="1805" y="779"/>
                  </a:lnTo>
                  <a:lnTo>
                    <a:pt x="1805" y="779"/>
                  </a:lnTo>
                  <a:lnTo>
                    <a:pt x="1808" y="779"/>
                  </a:lnTo>
                  <a:lnTo>
                    <a:pt x="1808" y="781"/>
                  </a:lnTo>
                  <a:lnTo>
                    <a:pt x="1808" y="781"/>
                  </a:lnTo>
                  <a:lnTo>
                    <a:pt x="1808" y="781"/>
                  </a:lnTo>
                  <a:lnTo>
                    <a:pt x="1808" y="783"/>
                  </a:lnTo>
                  <a:lnTo>
                    <a:pt x="1808" y="781"/>
                  </a:lnTo>
                  <a:lnTo>
                    <a:pt x="1805" y="781"/>
                  </a:lnTo>
                  <a:lnTo>
                    <a:pt x="1805" y="779"/>
                  </a:lnTo>
                  <a:lnTo>
                    <a:pt x="1805" y="779"/>
                  </a:lnTo>
                  <a:lnTo>
                    <a:pt x="1805" y="779"/>
                  </a:lnTo>
                  <a:lnTo>
                    <a:pt x="1803" y="779"/>
                  </a:lnTo>
                  <a:lnTo>
                    <a:pt x="1803" y="779"/>
                  </a:lnTo>
                  <a:lnTo>
                    <a:pt x="1803" y="781"/>
                  </a:lnTo>
                  <a:lnTo>
                    <a:pt x="1803" y="781"/>
                  </a:lnTo>
                  <a:lnTo>
                    <a:pt x="1805" y="783"/>
                  </a:lnTo>
                  <a:lnTo>
                    <a:pt x="1805" y="783"/>
                  </a:lnTo>
                  <a:lnTo>
                    <a:pt x="1805" y="786"/>
                  </a:lnTo>
                  <a:lnTo>
                    <a:pt x="1805" y="786"/>
                  </a:lnTo>
                  <a:lnTo>
                    <a:pt x="1805" y="788"/>
                  </a:lnTo>
                  <a:lnTo>
                    <a:pt x="1805" y="788"/>
                  </a:lnTo>
                  <a:lnTo>
                    <a:pt x="1808" y="788"/>
                  </a:lnTo>
                  <a:lnTo>
                    <a:pt x="1808" y="790"/>
                  </a:lnTo>
                  <a:lnTo>
                    <a:pt x="1810" y="790"/>
                  </a:lnTo>
                  <a:lnTo>
                    <a:pt x="1810" y="790"/>
                  </a:lnTo>
                  <a:lnTo>
                    <a:pt x="1812" y="790"/>
                  </a:lnTo>
                  <a:lnTo>
                    <a:pt x="1812" y="788"/>
                  </a:lnTo>
                  <a:lnTo>
                    <a:pt x="1810" y="788"/>
                  </a:lnTo>
                  <a:lnTo>
                    <a:pt x="1812" y="788"/>
                  </a:lnTo>
                  <a:lnTo>
                    <a:pt x="1812" y="788"/>
                  </a:lnTo>
                  <a:lnTo>
                    <a:pt x="1812" y="788"/>
                  </a:lnTo>
                  <a:lnTo>
                    <a:pt x="1812" y="788"/>
                  </a:lnTo>
                  <a:lnTo>
                    <a:pt x="1812" y="790"/>
                  </a:lnTo>
                  <a:lnTo>
                    <a:pt x="1812" y="790"/>
                  </a:lnTo>
                  <a:lnTo>
                    <a:pt x="1812" y="790"/>
                  </a:lnTo>
                  <a:lnTo>
                    <a:pt x="1810" y="790"/>
                  </a:lnTo>
                  <a:lnTo>
                    <a:pt x="1812" y="793"/>
                  </a:lnTo>
                  <a:lnTo>
                    <a:pt x="1812" y="793"/>
                  </a:lnTo>
                  <a:lnTo>
                    <a:pt x="1812" y="793"/>
                  </a:lnTo>
                  <a:lnTo>
                    <a:pt x="1815" y="790"/>
                  </a:lnTo>
                  <a:lnTo>
                    <a:pt x="1817" y="788"/>
                  </a:lnTo>
                  <a:lnTo>
                    <a:pt x="1817" y="788"/>
                  </a:lnTo>
                  <a:lnTo>
                    <a:pt x="1817" y="790"/>
                  </a:lnTo>
                  <a:lnTo>
                    <a:pt x="1817" y="790"/>
                  </a:lnTo>
                  <a:lnTo>
                    <a:pt x="1815" y="790"/>
                  </a:lnTo>
                  <a:lnTo>
                    <a:pt x="1815" y="790"/>
                  </a:lnTo>
                  <a:lnTo>
                    <a:pt x="1815" y="793"/>
                  </a:lnTo>
                  <a:lnTo>
                    <a:pt x="1812" y="793"/>
                  </a:lnTo>
                  <a:lnTo>
                    <a:pt x="1812" y="795"/>
                  </a:lnTo>
                  <a:lnTo>
                    <a:pt x="1812" y="795"/>
                  </a:lnTo>
                  <a:lnTo>
                    <a:pt x="1812" y="795"/>
                  </a:lnTo>
                  <a:lnTo>
                    <a:pt x="1815" y="795"/>
                  </a:lnTo>
                  <a:lnTo>
                    <a:pt x="1815" y="795"/>
                  </a:lnTo>
                  <a:lnTo>
                    <a:pt x="1815" y="795"/>
                  </a:lnTo>
                  <a:lnTo>
                    <a:pt x="1817" y="798"/>
                  </a:lnTo>
                  <a:lnTo>
                    <a:pt x="1817" y="798"/>
                  </a:lnTo>
                  <a:lnTo>
                    <a:pt x="1817" y="798"/>
                  </a:lnTo>
                  <a:lnTo>
                    <a:pt x="1819" y="798"/>
                  </a:lnTo>
                  <a:lnTo>
                    <a:pt x="1819" y="798"/>
                  </a:lnTo>
                  <a:lnTo>
                    <a:pt x="1819" y="795"/>
                  </a:lnTo>
                  <a:lnTo>
                    <a:pt x="1819" y="795"/>
                  </a:lnTo>
                  <a:lnTo>
                    <a:pt x="1819" y="795"/>
                  </a:lnTo>
                  <a:lnTo>
                    <a:pt x="1819" y="795"/>
                  </a:lnTo>
                  <a:lnTo>
                    <a:pt x="1819" y="795"/>
                  </a:lnTo>
                  <a:lnTo>
                    <a:pt x="1819" y="798"/>
                  </a:lnTo>
                  <a:lnTo>
                    <a:pt x="1822" y="798"/>
                  </a:lnTo>
                  <a:lnTo>
                    <a:pt x="1822" y="798"/>
                  </a:lnTo>
                  <a:lnTo>
                    <a:pt x="1822" y="798"/>
                  </a:lnTo>
                  <a:lnTo>
                    <a:pt x="1822" y="798"/>
                  </a:lnTo>
                  <a:lnTo>
                    <a:pt x="1822" y="798"/>
                  </a:lnTo>
                  <a:lnTo>
                    <a:pt x="1822" y="798"/>
                  </a:lnTo>
                  <a:lnTo>
                    <a:pt x="1822" y="798"/>
                  </a:lnTo>
                  <a:lnTo>
                    <a:pt x="1822" y="800"/>
                  </a:lnTo>
                  <a:lnTo>
                    <a:pt x="1822" y="800"/>
                  </a:lnTo>
                  <a:lnTo>
                    <a:pt x="1822" y="800"/>
                  </a:lnTo>
                  <a:lnTo>
                    <a:pt x="1822" y="802"/>
                  </a:lnTo>
                  <a:lnTo>
                    <a:pt x="1822" y="802"/>
                  </a:lnTo>
                  <a:lnTo>
                    <a:pt x="1824" y="805"/>
                  </a:lnTo>
                  <a:lnTo>
                    <a:pt x="1824" y="805"/>
                  </a:lnTo>
                  <a:lnTo>
                    <a:pt x="1824" y="805"/>
                  </a:lnTo>
                  <a:lnTo>
                    <a:pt x="1822" y="805"/>
                  </a:lnTo>
                  <a:lnTo>
                    <a:pt x="1822" y="805"/>
                  </a:lnTo>
                  <a:lnTo>
                    <a:pt x="1822" y="802"/>
                  </a:lnTo>
                  <a:lnTo>
                    <a:pt x="1822" y="802"/>
                  </a:lnTo>
                  <a:lnTo>
                    <a:pt x="1819" y="802"/>
                  </a:lnTo>
                  <a:lnTo>
                    <a:pt x="1819" y="805"/>
                  </a:lnTo>
                  <a:lnTo>
                    <a:pt x="1822" y="805"/>
                  </a:lnTo>
                  <a:lnTo>
                    <a:pt x="1822" y="805"/>
                  </a:lnTo>
                  <a:lnTo>
                    <a:pt x="1819" y="805"/>
                  </a:lnTo>
                  <a:lnTo>
                    <a:pt x="1819" y="807"/>
                  </a:lnTo>
                  <a:lnTo>
                    <a:pt x="1819" y="802"/>
                  </a:lnTo>
                  <a:lnTo>
                    <a:pt x="1819" y="802"/>
                  </a:lnTo>
                  <a:lnTo>
                    <a:pt x="1819" y="802"/>
                  </a:lnTo>
                  <a:lnTo>
                    <a:pt x="1817" y="802"/>
                  </a:lnTo>
                  <a:lnTo>
                    <a:pt x="1817" y="802"/>
                  </a:lnTo>
                  <a:lnTo>
                    <a:pt x="1817" y="802"/>
                  </a:lnTo>
                  <a:lnTo>
                    <a:pt x="1819" y="802"/>
                  </a:lnTo>
                  <a:lnTo>
                    <a:pt x="1819" y="802"/>
                  </a:lnTo>
                  <a:lnTo>
                    <a:pt x="1817" y="805"/>
                  </a:lnTo>
                  <a:lnTo>
                    <a:pt x="1817" y="805"/>
                  </a:lnTo>
                  <a:lnTo>
                    <a:pt x="1817" y="805"/>
                  </a:lnTo>
                  <a:lnTo>
                    <a:pt x="1817" y="802"/>
                  </a:lnTo>
                  <a:lnTo>
                    <a:pt x="1817" y="805"/>
                  </a:lnTo>
                  <a:lnTo>
                    <a:pt x="1817" y="805"/>
                  </a:lnTo>
                  <a:lnTo>
                    <a:pt x="1817" y="807"/>
                  </a:lnTo>
                  <a:lnTo>
                    <a:pt x="1817" y="807"/>
                  </a:lnTo>
                  <a:lnTo>
                    <a:pt x="1817" y="807"/>
                  </a:lnTo>
                  <a:lnTo>
                    <a:pt x="1817" y="807"/>
                  </a:lnTo>
                  <a:lnTo>
                    <a:pt x="1817" y="809"/>
                  </a:lnTo>
                  <a:lnTo>
                    <a:pt x="1817" y="809"/>
                  </a:lnTo>
                  <a:lnTo>
                    <a:pt x="1817" y="809"/>
                  </a:lnTo>
                  <a:lnTo>
                    <a:pt x="1817" y="812"/>
                  </a:lnTo>
                  <a:lnTo>
                    <a:pt x="1817" y="812"/>
                  </a:lnTo>
                  <a:lnTo>
                    <a:pt x="1817" y="812"/>
                  </a:lnTo>
                  <a:lnTo>
                    <a:pt x="1817" y="812"/>
                  </a:lnTo>
                  <a:lnTo>
                    <a:pt x="1817" y="812"/>
                  </a:lnTo>
                  <a:lnTo>
                    <a:pt x="1817" y="812"/>
                  </a:lnTo>
                  <a:lnTo>
                    <a:pt x="1819" y="809"/>
                  </a:lnTo>
                  <a:lnTo>
                    <a:pt x="1819" y="809"/>
                  </a:lnTo>
                  <a:lnTo>
                    <a:pt x="1819" y="809"/>
                  </a:lnTo>
                  <a:lnTo>
                    <a:pt x="1819" y="807"/>
                  </a:lnTo>
                  <a:lnTo>
                    <a:pt x="1822" y="809"/>
                  </a:lnTo>
                  <a:lnTo>
                    <a:pt x="1822" y="809"/>
                  </a:lnTo>
                  <a:lnTo>
                    <a:pt x="1819" y="809"/>
                  </a:lnTo>
                  <a:lnTo>
                    <a:pt x="1819" y="809"/>
                  </a:lnTo>
                  <a:lnTo>
                    <a:pt x="1819" y="812"/>
                  </a:lnTo>
                  <a:lnTo>
                    <a:pt x="1819" y="812"/>
                  </a:lnTo>
                  <a:lnTo>
                    <a:pt x="1819" y="812"/>
                  </a:lnTo>
                  <a:lnTo>
                    <a:pt x="1819" y="812"/>
                  </a:lnTo>
                  <a:lnTo>
                    <a:pt x="1819" y="812"/>
                  </a:lnTo>
                  <a:lnTo>
                    <a:pt x="1819" y="814"/>
                  </a:lnTo>
                  <a:lnTo>
                    <a:pt x="1819" y="814"/>
                  </a:lnTo>
                  <a:lnTo>
                    <a:pt x="1819" y="814"/>
                  </a:lnTo>
                  <a:lnTo>
                    <a:pt x="1819" y="817"/>
                  </a:lnTo>
                  <a:lnTo>
                    <a:pt x="1819" y="817"/>
                  </a:lnTo>
                  <a:lnTo>
                    <a:pt x="1819" y="817"/>
                  </a:lnTo>
                  <a:lnTo>
                    <a:pt x="1822" y="819"/>
                  </a:lnTo>
                  <a:lnTo>
                    <a:pt x="1822" y="819"/>
                  </a:lnTo>
                  <a:lnTo>
                    <a:pt x="1822" y="819"/>
                  </a:lnTo>
                  <a:lnTo>
                    <a:pt x="1822" y="819"/>
                  </a:lnTo>
                  <a:lnTo>
                    <a:pt x="1822" y="819"/>
                  </a:lnTo>
                  <a:lnTo>
                    <a:pt x="1822" y="821"/>
                  </a:lnTo>
                  <a:lnTo>
                    <a:pt x="1822" y="821"/>
                  </a:lnTo>
                  <a:lnTo>
                    <a:pt x="1822" y="821"/>
                  </a:lnTo>
                  <a:lnTo>
                    <a:pt x="1822" y="821"/>
                  </a:lnTo>
                  <a:lnTo>
                    <a:pt x="1824" y="821"/>
                  </a:lnTo>
                  <a:lnTo>
                    <a:pt x="1824" y="824"/>
                  </a:lnTo>
                  <a:lnTo>
                    <a:pt x="1822" y="824"/>
                  </a:lnTo>
                  <a:lnTo>
                    <a:pt x="1824" y="824"/>
                  </a:lnTo>
                  <a:lnTo>
                    <a:pt x="1824" y="824"/>
                  </a:lnTo>
                  <a:lnTo>
                    <a:pt x="1826" y="824"/>
                  </a:lnTo>
                  <a:lnTo>
                    <a:pt x="1826" y="826"/>
                  </a:lnTo>
                  <a:lnTo>
                    <a:pt x="1826" y="826"/>
                  </a:lnTo>
                  <a:lnTo>
                    <a:pt x="1826" y="826"/>
                  </a:lnTo>
                  <a:lnTo>
                    <a:pt x="1829" y="826"/>
                  </a:lnTo>
                  <a:lnTo>
                    <a:pt x="1829" y="826"/>
                  </a:lnTo>
                  <a:lnTo>
                    <a:pt x="1826" y="824"/>
                  </a:lnTo>
                  <a:lnTo>
                    <a:pt x="1826" y="824"/>
                  </a:lnTo>
                  <a:lnTo>
                    <a:pt x="1826" y="824"/>
                  </a:lnTo>
                  <a:lnTo>
                    <a:pt x="1826" y="821"/>
                  </a:lnTo>
                  <a:lnTo>
                    <a:pt x="1826" y="821"/>
                  </a:lnTo>
                  <a:lnTo>
                    <a:pt x="1826" y="821"/>
                  </a:lnTo>
                  <a:lnTo>
                    <a:pt x="1826" y="821"/>
                  </a:lnTo>
                  <a:lnTo>
                    <a:pt x="1826" y="819"/>
                  </a:lnTo>
                  <a:lnTo>
                    <a:pt x="1826" y="819"/>
                  </a:lnTo>
                  <a:lnTo>
                    <a:pt x="1824" y="819"/>
                  </a:lnTo>
                  <a:lnTo>
                    <a:pt x="1824" y="819"/>
                  </a:lnTo>
                  <a:lnTo>
                    <a:pt x="1824" y="819"/>
                  </a:lnTo>
                  <a:lnTo>
                    <a:pt x="1824" y="819"/>
                  </a:lnTo>
                  <a:lnTo>
                    <a:pt x="1824" y="819"/>
                  </a:lnTo>
                  <a:lnTo>
                    <a:pt x="1822" y="817"/>
                  </a:lnTo>
                  <a:lnTo>
                    <a:pt x="1822" y="817"/>
                  </a:lnTo>
                  <a:lnTo>
                    <a:pt x="1824" y="817"/>
                  </a:lnTo>
                  <a:lnTo>
                    <a:pt x="1824" y="814"/>
                  </a:lnTo>
                  <a:lnTo>
                    <a:pt x="1824" y="812"/>
                  </a:lnTo>
                  <a:lnTo>
                    <a:pt x="1824" y="812"/>
                  </a:lnTo>
                  <a:lnTo>
                    <a:pt x="1824" y="809"/>
                  </a:lnTo>
                  <a:lnTo>
                    <a:pt x="1824" y="809"/>
                  </a:lnTo>
                  <a:lnTo>
                    <a:pt x="1824" y="807"/>
                  </a:lnTo>
                  <a:lnTo>
                    <a:pt x="1824" y="807"/>
                  </a:lnTo>
                  <a:lnTo>
                    <a:pt x="1826" y="809"/>
                  </a:lnTo>
                  <a:lnTo>
                    <a:pt x="1826" y="812"/>
                  </a:lnTo>
                  <a:lnTo>
                    <a:pt x="1826" y="814"/>
                  </a:lnTo>
                  <a:lnTo>
                    <a:pt x="1826" y="814"/>
                  </a:lnTo>
                  <a:lnTo>
                    <a:pt x="1826" y="814"/>
                  </a:lnTo>
                  <a:lnTo>
                    <a:pt x="1829" y="814"/>
                  </a:lnTo>
                  <a:lnTo>
                    <a:pt x="1829" y="819"/>
                  </a:lnTo>
                  <a:lnTo>
                    <a:pt x="1829" y="819"/>
                  </a:lnTo>
                  <a:lnTo>
                    <a:pt x="1829" y="819"/>
                  </a:lnTo>
                  <a:lnTo>
                    <a:pt x="1829" y="821"/>
                  </a:lnTo>
                  <a:lnTo>
                    <a:pt x="1831" y="821"/>
                  </a:lnTo>
                  <a:lnTo>
                    <a:pt x="1831" y="819"/>
                  </a:lnTo>
                  <a:lnTo>
                    <a:pt x="1831" y="819"/>
                  </a:lnTo>
                  <a:lnTo>
                    <a:pt x="1831" y="819"/>
                  </a:lnTo>
                  <a:lnTo>
                    <a:pt x="1831" y="819"/>
                  </a:lnTo>
                  <a:lnTo>
                    <a:pt x="1831" y="817"/>
                  </a:lnTo>
                  <a:close/>
                  <a:moveTo>
                    <a:pt x="1869" y="788"/>
                  </a:moveTo>
                  <a:lnTo>
                    <a:pt x="1867" y="788"/>
                  </a:lnTo>
                  <a:lnTo>
                    <a:pt x="1867" y="786"/>
                  </a:lnTo>
                  <a:lnTo>
                    <a:pt x="1867" y="786"/>
                  </a:lnTo>
                  <a:lnTo>
                    <a:pt x="1867" y="786"/>
                  </a:lnTo>
                  <a:lnTo>
                    <a:pt x="1864" y="786"/>
                  </a:lnTo>
                  <a:lnTo>
                    <a:pt x="1862" y="786"/>
                  </a:lnTo>
                  <a:lnTo>
                    <a:pt x="1862" y="788"/>
                  </a:lnTo>
                  <a:lnTo>
                    <a:pt x="1862" y="788"/>
                  </a:lnTo>
                  <a:lnTo>
                    <a:pt x="1860" y="788"/>
                  </a:lnTo>
                  <a:lnTo>
                    <a:pt x="1860" y="788"/>
                  </a:lnTo>
                  <a:lnTo>
                    <a:pt x="1860" y="788"/>
                  </a:lnTo>
                  <a:lnTo>
                    <a:pt x="1857" y="788"/>
                  </a:lnTo>
                  <a:lnTo>
                    <a:pt x="1857" y="788"/>
                  </a:lnTo>
                  <a:lnTo>
                    <a:pt x="1857" y="790"/>
                  </a:lnTo>
                  <a:lnTo>
                    <a:pt x="1855" y="790"/>
                  </a:lnTo>
                  <a:lnTo>
                    <a:pt x="1855" y="795"/>
                  </a:lnTo>
                  <a:lnTo>
                    <a:pt x="1855" y="795"/>
                  </a:lnTo>
                  <a:lnTo>
                    <a:pt x="1855" y="798"/>
                  </a:lnTo>
                  <a:lnTo>
                    <a:pt x="1857" y="798"/>
                  </a:lnTo>
                  <a:lnTo>
                    <a:pt x="1862" y="800"/>
                  </a:lnTo>
                  <a:lnTo>
                    <a:pt x="1864" y="800"/>
                  </a:lnTo>
                  <a:lnTo>
                    <a:pt x="1867" y="798"/>
                  </a:lnTo>
                  <a:lnTo>
                    <a:pt x="1869" y="798"/>
                  </a:lnTo>
                  <a:lnTo>
                    <a:pt x="1869" y="795"/>
                  </a:lnTo>
                  <a:lnTo>
                    <a:pt x="1869" y="795"/>
                  </a:lnTo>
                  <a:lnTo>
                    <a:pt x="1869" y="793"/>
                  </a:lnTo>
                  <a:lnTo>
                    <a:pt x="1867" y="793"/>
                  </a:lnTo>
                  <a:lnTo>
                    <a:pt x="1867" y="790"/>
                  </a:lnTo>
                  <a:lnTo>
                    <a:pt x="1867" y="790"/>
                  </a:lnTo>
                  <a:lnTo>
                    <a:pt x="1869" y="788"/>
                  </a:lnTo>
                  <a:lnTo>
                    <a:pt x="1869" y="788"/>
                  </a:lnTo>
                  <a:close/>
                  <a:moveTo>
                    <a:pt x="1763" y="774"/>
                  </a:moveTo>
                  <a:lnTo>
                    <a:pt x="1763" y="774"/>
                  </a:lnTo>
                  <a:lnTo>
                    <a:pt x="1760" y="774"/>
                  </a:lnTo>
                  <a:lnTo>
                    <a:pt x="1760" y="774"/>
                  </a:lnTo>
                  <a:lnTo>
                    <a:pt x="1760" y="772"/>
                  </a:lnTo>
                  <a:lnTo>
                    <a:pt x="1760" y="772"/>
                  </a:lnTo>
                  <a:lnTo>
                    <a:pt x="1760" y="769"/>
                  </a:lnTo>
                  <a:lnTo>
                    <a:pt x="1758" y="769"/>
                  </a:lnTo>
                  <a:lnTo>
                    <a:pt x="1760" y="769"/>
                  </a:lnTo>
                  <a:lnTo>
                    <a:pt x="1760" y="769"/>
                  </a:lnTo>
                  <a:lnTo>
                    <a:pt x="1760" y="769"/>
                  </a:lnTo>
                  <a:lnTo>
                    <a:pt x="1760" y="769"/>
                  </a:lnTo>
                  <a:lnTo>
                    <a:pt x="1758" y="767"/>
                  </a:lnTo>
                  <a:lnTo>
                    <a:pt x="1758" y="767"/>
                  </a:lnTo>
                  <a:lnTo>
                    <a:pt x="1753" y="764"/>
                  </a:lnTo>
                  <a:lnTo>
                    <a:pt x="1751" y="764"/>
                  </a:lnTo>
                  <a:lnTo>
                    <a:pt x="1751" y="767"/>
                  </a:lnTo>
                  <a:lnTo>
                    <a:pt x="1751" y="767"/>
                  </a:lnTo>
                  <a:lnTo>
                    <a:pt x="1751" y="769"/>
                  </a:lnTo>
                  <a:lnTo>
                    <a:pt x="1751" y="769"/>
                  </a:lnTo>
                  <a:lnTo>
                    <a:pt x="1751" y="769"/>
                  </a:lnTo>
                  <a:lnTo>
                    <a:pt x="1751" y="772"/>
                  </a:lnTo>
                  <a:lnTo>
                    <a:pt x="1751" y="772"/>
                  </a:lnTo>
                  <a:lnTo>
                    <a:pt x="1753" y="772"/>
                  </a:lnTo>
                  <a:lnTo>
                    <a:pt x="1753" y="772"/>
                  </a:lnTo>
                  <a:lnTo>
                    <a:pt x="1753" y="772"/>
                  </a:lnTo>
                  <a:lnTo>
                    <a:pt x="1753" y="772"/>
                  </a:lnTo>
                  <a:lnTo>
                    <a:pt x="1753" y="774"/>
                  </a:lnTo>
                  <a:lnTo>
                    <a:pt x="1753" y="774"/>
                  </a:lnTo>
                  <a:lnTo>
                    <a:pt x="1753" y="774"/>
                  </a:lnTo>
                  <a:lnTo>
                    <a:pt x="1755" y="774"/>
                  </a:lnTo>
                  <a:lnTo>
                    <a:pt x="1758" y="774"/>
                  </a:lnTo>
                  <a:lnTo>
                    <a:pt x="1758" y="774"/>
                  </a:lnTo>
                  <a:lnTo>
                    <a:pt x="1758" y="776"/>
                  </a:lnTo>
                  <a:lnTo>
                    <a:pt x="1755" y="779"/>
                  </a:lnTo>
                  <a:lnTo>
                    <a:pt x="1755" y="779"/>
                  </a:lnTo>
                  <a:lnTo>
                    <a:pt x="1755" y="779"/>
                  </a:lnTo>
                  <a:lnTo>
                    <a:pt x="1755" y="781"/>
                  </a:lnTo>
                  <a:lnTo>
                    <a:pt x="1755" y="781"/>
                  </a:lnTo>
                  <a:lnTo>
                    <a:pt x="1755" y="786"/>
                  </a:lnTo>
                  <a:lnTo>
                    <a:pt x="1760" y="783"/>
                  </a:lnTo>
                  <a:lnTo>
                    <a:pt x="1760" y="783"/>
                  </a:lnTo>
                  <a:lnTo>
                    <a:pt x="1760" y="783"/>
                  </a:lnTo>
                  <a:lnTo>
                    <a:pt x="1760" y="783"/>
                  </a:lnTo>
                  <a:lnTo>
                    <a:pt x="1763" y="783"/>
                  </a:lnTo>
                  <a:lnTo>
                    <a:pt x="1763" y="783"/>
                  </a:lnTo>
                  <a:lnTo>
                    <a:pt x="1763" y="781"/>
                  </a:lnTo>
                  <a:lnTo>
                    <a:pt x="1763" y="776"/>
                  </a:lnTo>
                  <a:lnTo>
                    <a:pt x="1763" y="774"/>
                  </a:lnTo>
                  <a:lnTo>
                    <a:pt x="1763" y="774"/>
                  </a:lnTo>
                  <a:close/>
                  <a:moveTo>
                    <a:pt x="1431" y="653"/>
                  </a:moveTo>
                  <a:lnTo>
                    <a:pt x="1431" y="653"/>
                  </a:lnTo>
                  <a:lnTo>
                    <a:pt x="1431" y="653"/>
                  </a:lnTo>
                  <a:lnTo>
                    <a:pt x="1431" y="653"/>
                  </a:lnTo>
                  <a:lnTo>
                    <a:pt x="1431" y="653"/>
                  </a:lnTo>
                  <a:lnTo>
                    <a:pt x="1429" y="653"/>
                  </a:lnTo>
                  <a:lnTo>
                    <a:pt x="1431" y="653"/>
                  </a:lnTo>
                  <a:lnTo>
                    <a:pt x="1431" y="653"/>
                  </a:lnTo>
                  <a:lnTo>
                    <a:pt x="1431" y="653"/>
                  </a:lnTo>
                  <a:lnTo>
                    <a:pt x="1431" y="653"/>
                  </a:lnTo>
                  <a:lnTo>
                    <a:pt x="1431" y="653"/>
                  </a:lnTo>
                  <a:lnTo>
                    <a:pt x="1431" y="653"/>
                  </a:lnTo>
                  <a:lnTo>
                    <a:pt x="1431" y="653"/>
                  </a:lnTo>
                  <a:lnTo>
                    <a:pt x="1431" y="653"/>
                  </a:lnTo>
                  <a:close/>
                  <a:moveTo>
                    <a:pt x="1772" y="701"/>
                  </a:moveTo>
                  <a:lnTo>
                    <a:pt x="1772" y="703"/>
                  </a:lnTo>
                  <a:lnTo>
                    <a:pt x="1774" y="703"/>
                  </a:lnTo>
                  <a:lnTo>
                    <a:pt x="1774" y="703"/>
                  </a:lnTo>
                  <a:lnTo>
                    <a:pt x="1774" y="703"/>
                  </a:lnTo>
                  <a:lnTo>
                    <a:pt x="1777" y="703"/>
                  </a:lnTo>
                  <a:lnTo>
                    <a:pt x="1777" y="703"/>
                  </a:lnTo>
                  <a:lnTo>
                    <a:pt x="1784" y="701"/>
                  </a:lnTo>
                  <a:lnTo>
                    <a:pt x="1784" y="701"/>
                  </a:lnTo>
                  <a:lnTo>
                    <a:pt x="1779" y="698"/>
                  </a:lnTo>
                  <a:lnTo>
                    <a:pt x="1777" y="696"/>
                  </a:lnTo>
                  <a:lnTo>
                    <a:pt x="1774" y="696"/>
                  </a:lnTo>
                  <a:lnTo>
                    <a:pt x="1772" y="696"/>
                  </a:lnTo>
                  <a:lnTo>
                    <a:pt x="1772" y="696"/>
                  </a:lnTo>
                  <a:lnTo>
                    <a:pt x="1772" y="698"/>
                  </a:lnTo>
                  <a:lnTo>
                    <a:pt x="1772" y="698"/>
                  </a:lnTo>
                  <a:lnTo>
                    <a:pt x="1770" y="698"/>
                  </a:lnTo>
                  <a:lnTo>
                    <a:pt x="1770" y="698"/>
                  </a:lnTo>
                  <a:lnTo>
                    <a:pt x="1770" y="701"/>
                  </a:lnTo>
                  <a:lnTo>
                    <a:pt x="1772" y="701"/>
                  </a:lnTo>
                  <a:close/>
                  <a:moveTo>
                    <a:pt x="1808" y="819"/>
                  </a:moveTo>
                  <a:lnTo>
                    <a:pt x="1808" y="819"/>
                  </a:lnTo>
                  <a:lnTo>
                    <a:pt x="1808" y="817"/>
                  </a:lnTo>
                  <a:lnTo>
                    <a:pt x="1805" y="817"/>
                  </a:lnTo>
                  <a:lnTo>
                    <a:pt x="1805" y="817"/>
                  </a:lnTo>
                  <a:lnTo>
                    <a:pt x="1805" y="814"/>
                  </a:lnTo>
                  <a:lnTo>
                    <a:pt x="1805" y="812"/>
                  </a:lnTo>
                  <a:lnTo>
                    <a:pt x="1805" y="812"/>
                  </a:lnTo>
                  <a:lnTo>
                    <a:pt x="1805" y="812"/>
                  </a:lnTo>
                  <a:lnTo>
                    <a:pt x="1805" y="809"/>
                  </a:lnTo>
                  <a:lnTo>
                    <a:pt x="1805" y="809"/>
                  </a:lnTo>
                  <a:lnTo>
                    <a:pt x="1805" y="807"/>
                  </a:lnTo>
                  <a:lnTo>
                    <a:pt x="1803" y="807"/>
                  </a:lnTo>
                  <a:lnTo>
                    <a:pt x="1803" y="807"/>
                  </a:lnTo>
                  <a:lnTo>
                    <a:pt x="1803" y="805"/>
                  </a:lnTo>
                  <a:lnTo>
                    <a:pt x="1803" y="805"/>
                  </a:lnTo>
                  <a:lnTo>
                    <a:pt x="1803" y="805"/>
                  </a:lnTo>
                  <a:lnTo>
                    <a:pt x="1800" y="800"/>
                  </a:lnTo>
                  <a:lnTo>
                    <a:pt x="1800" y="798"/>
                  </a:lnTo>
                  <a:lnTo>
                    <a:pt x="1800" y="798"/>
                  </a:lnTo>
                  <a:lnTo>
                    <a:pt x="1800" y="798"/>
                  </a:lnTo>
                  <a:lnTo>
                    <a:pt x="1800" y="800"/>
                  </a:lnTo>
                  <a:lnTo>
                    <a:pt x="1800" y="800"/>
                  </a:lnTo>
                  <a:lnTo>
                    <a:pt x="1800" y="800"/>
                  </a:lnTo>
                  <a:lnTo>
                    <a:pt x="1803" y="800"/>
                  </a:lnTo>
                  <a:lnTo>
                    <a:pt x="1803" y="800"/>
                  </a:lnTo>
                  <a:lnTo>
                    <a:pt x="1803" y="800"/>
                  </a:lnTo>
                  <a:lnTo>
                    <a:pt x="1803" y="800"/>
                  </a:lnTo>
                  <a:lnTo>
                    <a:pt x="1800" y="798"/>
                  </a:lnTo>
                  <a:lnTo>
                    <a:pt x="1798" y="790"/>
                  </a:lnTo>
                  <a:lnTo>
                    <a:pt x="1798" y="788"/>
                  </a:lnTo>
                  <a:lnTo>
                    <a:pt x="1798" y="788"/>
                  </a:lnTo>
                  <a:lnTo>
                    <a:pt x="1798" y="788"/>
                  </a:lnTo>
                  <a:lnTo>
                    <a:pt x="1798" y="788"/>
                  </a:lnTo>
                  <a:lnTo>
                    <a:pt x="1798" y="786"/>
                  </a:lnTo>
                  <a:lnTo>
                    <a:pt x="1796" y="783"/>
                  </a:lnTo>
                  <a:lnTo>
                    <a:pt x="1796" y="783"/>
                  </a:lnTo>
                  <a:lnTo>
                    <a:pt x="1793" y="781"/>
                  </a:lnTo>
                  <a:lnTo>
                    <a:pt x="1793" y="781"/>
                  </a:lnTo>
                  <a:lnTo>
                    <a:pt x="1793" y="779"/>
                  </a:lnTo>
                  <a:lnTo>
                    <a:pt x="1793" y="779"/>
                  </a:lnTo>
                  <a:lnTo>
                    <a:pt x="1791" y="779"/>
                  </a:lnTo>
                  <a:lnTo>
                    <a:pt x="1791" y="779"/>
                  </a:lnTo>
                  <a:lnTo>
                    <a:pt x="1791" y="776"/>
                  </a:lnTo>
                  <a:lnTo>
                    <a:pt x="1791" y="776"/>
                  </a:lnTo>
                  <a:lnTo>
                    <a:pt x="1791" y="774"/>
                  </a:lnTo>
                  <a:lnTo>
                    <a:pt x="1791" y="774"/>
                  </a:lnTo>
                  <a:lnTo>
                    <a:pt x="1791" y="774"/>
                  </a:lnTo>
                  <a:lnTo>
                    <a:pt x="1791" y="774"/>
                  </a:lnTo>
                  <a:lnTo>
                    <a:pt x="1791" y="774"/>
                  </a:lnTo>
                  <a:lnTo>
                    <a:pt x="1791" y="774"/>
                  </a:lnTo>
                  <a:lnTo>
                    <a:pt x="1789" y="774"/>
                  </a:lnTo>
                  <a:lnTo>
                    <a:pt x="1789" y="772"/>
                  </a:lnTo>
                  <a:lnTo>
                    <a:pt x="1789" y="772"/>
                  </a:lnTo>
                  <a:lnTo>
                    <a:pt x="1789" y="772"/>
                  </a:lnTo>
                  <a:lnTo>
                    <a:pt x="1789" y="772"/>
                  </a:lnTo>
                  <a:lnTo>
                    <a:pt x="1789" y="772"/>
                  </a:lnTo>
                  <a:lnTo>
                    <a:pt x="1786" y="772"/>
                  </a:lnTo>
                  <a:lnTo>
                    <a:pt x="1789" y="769"/>
                  </a:lnTo>
                  <a:lnTo>
                    <a:pt x="1786" y="769"/>
                  </a:lnTo>
                  <a:lnTo>
                    <a:pt x="1786" y="767"/>
                  </a:lnTo>
                  <a:lnTo>
                    <a:pt x="1784" y="767"/>
                  </a:lnTo>
                  <a:lnTo>
                    <a:pt x="1786" y="767"/>
                  </a:lnTo>
                  <a:lnTo>
                    <a:pt x="1786" y="764"/>
                  </a:lnTo>
                  <a:lnTo>
                    <a:pt x="1784" y="764"/>
                  </a:lnTo>
                  <a:lnTo>
                    <a:pt x="1784" y="764"/>
                  </a:lnTo>
                  <a:lnTo>
                    <a:pt x="1784" y="764"/>
                  </a:lnTo>
                  <a:lnTo>
                    <a:pt x="1784" y="762"/>
                  </a:lnTo>
                  <a:lnTo>
                    <a:pt x="1784" y="762"/>
                  </a:lnTo>
                  <a:lnTo>
                    <a:pt x="1784" y="762"/>
                  </a:lnTo>
                  <a:lnTo>
                    <a:pt x="1784" y="762"/>
                  </a:lnTo>
                  <a:lnTo>
                    <a:pt x="1782" y="762"/>
                  </a:lnTo>
                  <a:lnTo>
                    <a:pt x="1782" y="762"/>
                  </a:lnTo>
                  <a:lnTo>
                    <a:pt x="1779" y="762"/>
                  </a:lnTo>
                  <a:lnTo>
                    <a:pt x="1779" y="762"/>
                  </a:lnTo>
                  <a:lnTo>
                    <a:pt x="1779" y="760"/>
                  </a:lnTo>
                  <a:lnTo>
                    <a:pt x="1779" y="760"/>
                  </a:lnTo>
                  <a:lnTo>
                    <a:pt x="1779" y="760"/>
                  </a:lnTo>
                  <a:lnTo>
                    <a:pt x="1779" y="760"/>
                  </a:lnTo>
                  <a:lnTo>
                    <a:pt x="1779" y="760"/>
                  </a:lnTo>
                  <a:lnTo>
                    <a:pt x="1779" y="760"/>
                  </a:lnTo>
                  <a:lnTo>
                    <a:pt x="1777" y="760"/>
                  </a:lnTo>
                  <a:lnTo>
                    <a:pt x="1777" y="760"/>
                  </a:lnTo>
                  <a:lnTo>
                    <a:pt x="1777" y="760"/>
                  </a:lnTo>
                  <a:lnTo>
                    <a:pt x="1779" y="757"/>
                  </a:lnTo>
                  <a:lnTo>
                    <a:pt x="1779" y="757"/>
                  </a:lnTo>
                  <a:lnTo>
                    <a:pt x="1777" y="757"/>
                  </a:lnTo>
                  <a:lnTo>
                    <a:pt x="1777" y="757"/>
                  </a:lnTo>
                  <a:lnTo>
                    <a:pt x="1777" y="757"/>
                  </a:lnTo>
                  <a:lnTo>
                    <a:pt x="1779" y="757"/>
                  </a:lnTo>
                  <a:lnTo>
                    <a:pt x="1779" y="757"/>
                  </a:lnTo>
                  <a:lnTo>
                    <a:pt x="1777" y="755"/>
                  </a:lnTo>
                  <a:lnTo>
                    <a:pt x="1774" y="755"/>
                  </a:lnTo>
                  <a:lnTo>
                    <a:pt x="1774" y="755"/>
                  </a:lnTo>
                  <a:lnTo>
                    <a:pt x="1774" y="753"/>
                  </a:lnTo>
                  <a:lnTo>
                    <a:pt x="1772" y="753"/>
                  </a:lnTo>
                  <a:lnTo>
                    <a:pt x="1770" y="753"/>
                  </a:lnTo>
                  <a:lnTo>
                    <a:pt x="1770" y="753"/>
                  </a:lnTo>
                  <a:lnTo>
                    <a:pt x="1770" y="755"/>
                  </a:lnTo>
                  <a:lnTo>
                    <a:pt x="1770" y="755"/>
                  </a:lnTo>
                  <a:lnTo>
                    <a:pt x="1770" y="753"/>
                  </a:lnTo>
                  <a:lnTo>
                    <a:pt x="1770" y="753"/>
                  </a:lnTo>
                  <a:lnTo>
                    <a:pt x="1770" y="753"/>
                  </a:lnTo>
                  <a:lnTo>
                    <a:pt x="1767" y="750"/>
                  </a:lnTo>
                  <a:lnTo>
                    <a:pt x="1767" y="753"/>
                  </a:lnTo>
                  <a:lnTo>
                    <a:pt x="1767" y="753"/>
                  </a:lnTo>
                  <a:lnTo>
                    <a:pt x="1767" y="753"/>
                  </a:lnTo>
                  <a:lnTo>
                    <a:pt x="1765" y="753"/>
                  </a:lnTo>
                  <a:lnTo>
                    <a:pt x="1765" y="753"/>
                  </a:lnTo>
                  <a:lnTo>
                    <a:pt x="1765" y="753"/>
                  </a:lnTo>
                  <a:lnTo>
                    <a:pt x="1765" y="753"/>
                  </a:lnTo>
                  <a:lnTo>
                    <a:pt x="1763" y="755"/>
                  </a:lnTo>
                  <a:lnTo>
                    <a:pt x="1763" y="755"/>
                  </a:lnTo>
                  <a:lnTo>
                    <a:pt x="1763" y="755"/>
                  </a:lnTo>
                  <a:lnTo>
                    <a:pt x="1763" y="755"/>
                  </a:lnTo>
                  <a:lnTo>
                    <a:pt x="1763" y="753"/>
                  </a:lnTo>
                  <a:lnTo>
                    <a:pt x="1765" y="753"/>
                  </a:lnTo>
                  <a:lnTo>
                    <a:pt x="1765" y="750"/>
                  </a:lnTo>
                  <a:lnTo>
                    <a:pt x="1763" y="750"/>
                  </a:lnTo>
                  <a:lnTo>
                    <a:pt x="1760" y="748"/>
                  </a:lnTo>
                  <a:lnTo>
                    <a:pt x="1760" y="750"/>
                  </a:lnTo>
                  <a:lnTo>
                    <a:pt x="1758" y="753"/>
                  </a:lnTo>
                  <a:lnTo>
                    <a:pt x="1758" y="753"/>
                  </a:lnTo>
                  <a:lnTo>
                    <a:pt x="1758" y="753"/>
                  </a:lnTo>
                  <a:lnTo>
                    <a:pt x="1758" y="753"/>
                  </a:lnTo>
                  <a:lnTo>
                    <a:pt x="1758" y="753"/>
                  </a:lnTo>
                  <a:lnTo>
                    <a:pt x="1758" y="753"/>
                  </a:lnTo>
                  <a:lnTo>
                    <a:pt x="1758" y="753"/>
                  </a:lnTo>
                  <a:lnTo>
                    <a:pt x="1758" y="755"/>
                  </a:lnTo>
                  <a:lnTo>
                    <a:pt x="1758" y="755"/>
                  </a:lnTo>
                  <a:lnTo>
                    <a:pt x="1758" y="755"/>
                  </a:lnTo>
                  <a:lnTo>
                    <a:pt x="1758" y="755"/>
                  </a:lnTo>
                  <a:lnTo>
                    <a:pt x="1758" y="755"/>
                  </a:lnTo>
                  <a:lnTo>
                    <a:pt x="1758" y="755"/>
                  </a:lnTo>
                  <a:lnTo>
                    <a:pt x="1758" y="757"/>
                  </a:lnTo>
                  <a:lnTo>
                    <a:pt x="1758" y="757"/>
                  </a:lnTo>
                  <a:lnTo>
                    <a:pt x="1758" y="757"/>
                  </a:lnTo>
                  <a:lnTo>
                    <a:pt x="1758" y="757"/>
                  </a:lnTo>
                  <a:lnTo>
                    <a:pt x="1758" y="757"/>
                  </a:lnTo>
                  <a:lnTo>
                    <a:pt x="1758" y="760"/>
                  </a:lnTo>
                  <a:lnTo>
                    <a:pt x="1758" y="760"/>
                  </a:lnTo>
                  <a:lnTo>
                    <a:pt x="1758" y="760"/>
                  </a:lnTo>
                  <a:lnTo>
                    <a:pt x="1758" y="760"/>
                  </a:lnTo>
                  <a:lnTo>
                    <a:pt x="1758" y="760"/>
                  </a:lnTo>
                  <a:lnTo>
                    <a:pt x="1760" y="760"/>
                  </a:lnTo>
                  <a:lnTo>
                    <a:pt x="1760" y="760"/>
                  </a:lnTo>
                  <a:lnTo>
                    <a:pt x="1760" y="760"/>
                  </a:lnTo>
                  <a:lnTo>
                    <a:pt x="1763" y="762"/>
                  </a:lnTo>
                  <a:lnTo>
                    <a:pt x="1760" y="762"/>
                  </a:lnTo>
                  <a:lnTo>
                    <a:pt x="1758" y="762"/>
                  </a:lnTo>
                  <a:lnTo>
                    <a:pt x="1755" y="762"/>
                  </a:lnTo>
                  <a:lnTo>
                    <a:pt x="1755" y="762"/>
                  </a:lnTo>
                  <a:lnTo>
                    <a:pt x="1755" y="762"/>
                  </a:lnTo>
                  <a:lnTo>
                    <a:pt x="1755" y="762"/>
                  </a:lnTo>
                  <a:lnTo>
                    <a:pt x="1755" y="764"/>
                  </a:lnTo>
                  <a:lnTo>
                    <a:pt x="1758" y="764"/>
                  </a:lnTo>
                  <a:lnTo>
                    <a:pt x="1760" y="767"/>
                  </a:lnTo>
                  <a:lnTo>
                    <a:pt x="1760" y="769"/>
                  </a:lnTo>
                  <a:lnTo>
                    <a:pt x="1763" y="769"/>
                  </a:lnTo>
                  <a:lnTo>
                    <a:pt x="1763" y="769"/>
                  </a:lnTo>
                  <a:lnTo>
                    <a:pt x="1763" y="767"/>
                  </a:lnTo>
                  <a:lnTo>
                    <a:pt x="1763" y="767"/>
                  </a:lnTo>
                  <a:lnTo>
                    <a:pt x="1765" y="767"/>
                  </a:lnTo>
                  <a:lnTo>
                    <a:pt x="1765" y="767"/>
                  </a:lnTo>
                  <a:lnTo>
                    <a:pt x="1767" y="767"/>
                  </a:lnTo>
                  <a:lnTo>
                    <a:pt x="1767" y="769"/>
                  </a:lnTo>
                  <a:lnTo>
                    <a:pt x="1767" y="769"/>
                  </a:lnTo>
                  <a:lnTo>
                    <a:pt x="1767" y="769"/>
                  </a:lnTo>
                  <a:lnTo>
                    <a:pt x="1767" y="772"/>
                  </a:lnTo>
                  <a:lnTo>
                    <a:pt x="1767" y="772"/>
                  </a:lnTo>
                  <a:lnTo>
                    <a:pt x="1767" y="772"/>
                  </a:lnTo>
                  <a:lnTo>
                    <a:pt x="1767" y="772"/>
                  </a:lnTo>
                  <a:lnTo>
                    <a:pt x="1767" y="772"/>
                  </a:lnTo>
                  <a:lnTo>
                    <a:pt x="1767" y="772"/>
                  </a:lnTo>
                  <a:lnTo>
                    <a:pt x="1770" y="769"/>
                  </a:lnTo>
                  <a:lnTo>
                    <a:pt x="1770" y="769"/>
                  </a:lnTo>
                  <a:lnTo>
                    <a:pt x="1770" y="769"/>
                  </a:lnTo>
                  <a:lnTo>
                    <a:pt x="1772" y="769"/>
                  </a:lnTo>
                  <a:lnTo>
                    <a:pt x="1772" y="772"/>
                  </a:lnTo>
                  <a:lnTo>
                    <a:pt x="1770" y="772"/>
                  </a:lnTo>
                  <a:lnTo>
                    <a:pt x="1770" y="772"/>
                  </a:lnTo>
                  <a:lnTo>
                    <a:pt x="1767" y="774"/>
                  </a:lnTo>
                  <a:lnTo>
                    <a:pt x="1770" y="776"/>
                  </a:lnTo>
                  <a:lnTo>
                    <a:pt x="1770" y="776"/>
                  </a:lnTo>
                  <a:lnTo>
                    <a:pt x="1772" y="779"/>
                  </a:lnTo>
                  <a:lnTo>
                    <a:pt x="1772" y="779"/>
                  </a:lnTo>
                  <a:lnTo>
                    <a:pt x="1774" y="776"/>
                  </a:lnTo>
                  <a:lnTo>
                    <a:pt x="1777" y="776"/>
                  </a:lnTo>
                  <a:lnTo>
                    <a:pt x="1777" y="776"/>
                  </a:lnTo>
                  <a:lnTo>
                    <a:pt x="1777" y="779"/>
                  </a:lnTo>
                  <a:lnTo>
                    <a:pt x="1777" y="779"/>
                  </a:lnTo>
                  <a:lnTo>
                    <a:pt x="1777" y="779"/>
                  </a:lnTo>
                  <a:lnTo>
                    <a:pt x="1774" y="779"/>
                  </a:lnTo>
                  <a:lnTo>
                    <a:pt x="1774" y="779"/>
                  </a:lnTo>
                  <a:lnTo>
                    <a:pt x="1774" y="779"/>
                  </a:lnTo>
                  <a:lnTo>
                    <a:pt x="1774" y="781"/>
                  </a:lnTo>
                  <a:lnTo>
                    <a:pt x="1774" y="781"/>
                  </a:lnTo>
                  <a:lnTo>
                    <a:pt x="1774" y="781"/>
                  </a:lnTo>
                  <a:lnTo>
                    <a:pt x="1772" y="781"/>
                  </a:lnTo>
                  <a:lnTo>
                    <a:pt x="1772" y="781"/>
                  </a:lnTo>
                  <a:lnTo>
                    <a:pt x="1772" y="783"/>
                  </a:lnTo>
                  <a:lnTo>
                    <a:pt x="1772" y="783"/>
                  </a:lnTo>
                  <a:lnTo>
                    <a:pt x="1772" y="783"/>
                  </a:lnTo>
                  <a:lnTo>
                    <a:pt x="1772" y="783"/>
                  </a:lnTo>
                  <a:lnTo>
                    <a:pt x="1772" y="783"/>
                  </a:lnTo>
                  <a:lnTo>
                    <a:pt x="1772" y="783"/>
                  </a:lnTo>
                  <a:lnTo>
                    <a:pt x="1772" y="783"/>
                  </a:lnTo>
                  <a:lnTo>
                    <a:pt x="1774" y="786"/>
                  </a:lnTo>
                  <a:lnTo>
                    <a:pt x="1774" y="786"/>
                  </a:lnTo>
                  <a:lnTo>
                    <a:pt x="1774" y="786"/>
                  </a:lnTo>
                  <a:lnTo>
                    <a:pt x="1774" y="786"/>
                  </a:lnTo>
                  <a:lnTo>
                    <a:pt x="1774" y="786"/>
                  </a:lnTo>
                  <a:lnTo>
                    <a:pt x="1774" y="788"/>
                  </a:lnTo>
                  <a:lnTo>
                    <a:pt x="1772" y="788"/>
                  </a:lnTo>
                  <a:lnTo>
                    <a:pt x="1772" y="788"/>
                  </a:lnTo>
                  <a:lnTo>
                    <a:pt x="1774" y="790"/>
                  </a:lnTo>
                  <a:lnTo>
                    <a:pt x="1774" y="790"/>
                  </a:lnTo>
                  <a:lnTo>
                    <a:pt x="1774" y="790"/>
                  </a:lnTo>
                  <a:lnTo>
                    <a:pt x="1774" y="790"/>
                  </a:lnTo>
                  <a:lnTo>
                    <a:pt x="1774" y="793"/>
                  </a:lnTo>
                  <a:lnTo>
                    <a:pt x="1777" y="793"/>
                  </a:lnTo>
                  <a:lnTo>
                    <a:pt x="1779" y="788"/>
                  </a:lnTo>
                  <a:lnTo>
                    <a:pt x="1782" y="788"/>
                  </a:lnTo>
                  <a:lnTo>
                    <a:pt x="1782" y="788"/>
                  </a:lnTo>
                  <a:lnTo>
                    <a:pt x="1782" y="788"/>
                  </a:lnTo>
                  <a:lnTo>
                    <a:pt x="1782" y="790"/>
                  </a:lnTo>
                  <a:lnTo>
                    <a:pt x="1782" y="790"/>
                  </a:lnTo>
                  <a:lnTo>
                    <a:pt x="1782" y="790"/>
                  </a:lnTo>
                  <a:lnTo>
                    <a:pt x="1782" y="790"/>
                  </a:lnTo>
                  <a:lnTo>
                    <a:pt x="1782" y="793"/>
                  </a:lnTo>
                  <a:lnTo>
                    <a:pt x="1782" y="793"/>
                  </a:lnTo>
                  <a:lnTo>
                    <a:pt x="1782" y="793"/>
                  </a:lnTo>
                  <a:lnTo>
                    <a:pt x="1782" y="795"/>
                  </a:lnTo>
                  <a:lnTo>
                    <a:pt x="1782" y="795"/>
                  </a:lnTo>
                  <a:lnTo>
                    <a:pt x="1782" y="795"/>
                  </a:lnTo>
                  <a:lnTo>
                    <a:pt x="1782" y="795"/>
                  </a:lnTo>
                  <a:lnTo>
                    <a:pt x="1782" y="795"/>
                  </a:lnTo>
                  <a:lnTo>
                    <a:pt x="1782" y="795"/>
                  </a:lnTo>
                  <a:lnTo>
                    <a:pt x="1782" y="798"/>
                  </a:lnTo>
                  <a:lnTo>
                    <a:pt x="1782" y="798"/>
                  </a:lnTo>
                  <a:lnTo>
                    <a:pt x="1782" y="798"/>
                  </a:lnTo>
                  <a:lnTo>
                    <a:pt x="1782" y="798"/>
                  </a:lnTo>
                  <a:lnTo>
                    <a:pt x="1782" y="798"/>
                  </a:lnTo>
                  <a:lnTo>
                    <a:pt x="1784" y="795"/>
                  </a:lnTo>
                  <a:lnTo>
                    <a:pt x="1784" y="793"/>
                  </a:lnTo>
                  <a:lnTo>
                    <a:pt x="1784" y="790"/>
                  </a:lnTo>
                  <a:lnTo>
                    <a:pt x="1784" y="790"/>
                  </a:lnTo>
                  <a:lnTo>
                    <a:pt x="1786" y="790"/>
                  </a:lnTo>
                  <a:lnTo>
                    <a:pt x="1786" y="790"/>
                  </a:lnTo>
                  <a:lnTo>
                    <a:pt x="1786" y="790"/>
                  </a:lnTo>
                  <a:lnTo>
                    <a:pt x="1786" y="793"/>
                  </a:lnTo>
                  <a:lnTo>
                    <a:pt x="1784" y="795"/>
                  </a:lnTo>
                  <a:lnTo>
                    <a:pt x="1784" y="795"/>
                  </a:lnTo>
                  <a:lnTo>
                    <a:pt x="1784" y="798"/>
                  </a:lnTo>
                  <a:lnTo>
                    <a:pt x="1784" y="798"/>
                  </a:lnTo>
                  <a:lnTo>
                    <a:pt x="1784" y="800"/>
                  </a:lnTo>
                  <a:lnTo>
                    <a:pt x="1784" y="800"/>
                  </a:lnTo>
                  <a:lnTo>
                    <a:pt x="1786" y="802"/>
                  </a:lnTo>
                  <a:lnTo>
                    <a:pt x="1786" y="802"/>
                  </a:lnTo>
                  <a:lnTo>
                    <a:pt x="1786" y="800"/>
                  </a:lnTo>
                  <a:lnTo>
                    <a:pt x="1786" y="800"/>
                  </a:lnTo>
                  <a:lnTo>
                    <a:pt x="1789" y="800"/>
                  </a:lnTo>
                  <a:lnTo>
                    <a:pt x="1789" y="798"/>
                  </a:lnTo>
                  <a:lnTo>
                    <a:pt x="1786" y="795"/>
                  </a:lnTo>
                  <a:lnTo>
                    <a:pt x="1789" y="793"/>
                  </a:lnTo>
                  <a:lnTo>
                    <a:pt x="1789" y="793"/>
                  </a:lnTo>
                  <a:lnTo>
                    <a:pt x="1789" y="793"/>
                  </a:lnTo>
                  <a:lnTo>
                    <a:pt x="1789" y="793"/>
                  </a:lnTo>
                  <a:lnTo>
                    <a:pt x="1789" y="795"/>
                  </a:lnTo>
                  <a:lnTo>
                    <a:pt x="1789" y="795"/>
                  </a:lnTo>
                  <a:lnTo>
                    <a:pt x="1789" y="798"/>
                  </a:lnTo>
                  <a:lnTo>
                    <a:pt x="1789" y="798"/>
                  </a:lnTo>
                  <a:lnTo>
                    <a:pt x="1789" y="798"/>
                  </a:lnTo>
                  <a:lnTo>
                    <a:pt x="1791" y="798"/>
                  </a:lnTo>
                  <a:lnTo>
                    <a:pt x="1791" y="798"/>
                  </a:lnTo>
                  <a:lnTo>
                    <a:pt x="1791" y="798"/>
                  </a:lnTo>
                  <a:lnTo>
                    <a:pt x="1791" y="795"/>
                  </a:lnTo>
                  <a:lnTo>
                    <a:pt x="1791" y="795"/>
                  </a:lnTo>
                  <a:lnTo>
                    <a:pt x="1791" y="795"/>
                  </a:lnTo>
                  <a:lnTo>
                    <a:pt x="1791" y="795"/>
                  </a:lnTo>
                  <a:lnTo>
                    <a:pt x="1793" y="793"/>
                  </a:lnTo>
                  <a:lnTo>
                    <a:pt x="1791" y="798"/>
                  </a:lnTo>
                  <a:lnTo>
                    <a:pt x="1791" y="798"/>
                  </a:lnTo>
                  <a:lnTo>
                    <a:pt x="1791" y="800"/>
                  </a:lnTo>
                  <a:lnTo>
                    <a:pt x="1791" y="800"/>
                  </a:lnTo>
                  <a:lnTo>
                    <a:pt x="1789" y="802"/>
                  </a:lnTo>
                  <a:lnTo>
                    <a:pt x="1789" y="802"/>
                  </a:lnTo>
                  <a:lnTo>
                    <a:pt x="1789" y="802"/>
                  </a:lnTo>
                  <a:lnTo>
                    <a:pt x="1789" y="802"/>
                  </a:lnTo>
                  <a:lnTo>
                    <a:pt x="1789" y="802"/>
                  </a:lnTo>
                  <a:lnTo>
                    <a:pt x="1789" y="802"/>
                  </a:lnTo>
                  <a:lnTo>
                    <a:pt x="1789" y="805"/>
                  </a:lnTo>
                  <a:lnTo>
                    <a:pt x="1789" y="805"/>
                  </a:lnTo>
                  <a:lnTo>
                    <a:pt x="1789" y="805"/>
                  </a:lnTo>
                  <a:lnTo>
                    <a:pt x="1789" y="805"/>
                  </a:lnTo>
                  <a:lnTo>
                    <a:pt x="1789" y="805"/>
                  </a:lnTo>
                  <a:lnTo>
                    <a:pt x="1791" y="807"/>
                  </a:lnTo>
                  <a:lnTo>
                    <a:pt x="1791" y="807"/>
                  </a:lnTo>
                  <a:lnTo>
                    <a:pt x="1791" y="807"/>
                  </a:lnTo>
                  <a:lnTo>
                    <a:pt x="1793" y="809"/>
                  </a:lnTo>
                  <a:lnTo>
                    <a:pt x="1793" y="812"/>
                  </a:lnTo>
                  <a:lnTo>
                    <a:pt x="1796" y="812"/>
                  </a:lnTo>
                  <a:lnTo>
                    <a:pt x="1796" y="812"/>
                  </a:lnTo>
                  <a:lnTo>
                    <a:pt x="1796" y="812"/>
                  </a:lnTo>
                  <a:lnTo>
                    <a:pt x="1796" y="812"/>
                  </a:lnTo>
                  <a:lnTo>
                    <a:pt x="1796" y="814"/>
                  </a:lnTo>
                  <a:lnTo>
                    <a:pt x="1796" y="814"/>
                  </a:lnTo>
                  <a:lnTo>
                    <a:pt x="1798" y="814"/>
                  </a:lnTo>
                  <a:lnTo>
                    <a:pt x="1798" y="814"/>
                  </a:lnTo>
                  <a:lnTo>
                    <a:pt x="1798" y="814"/>
                  </a:lnTo>
                  <a:lnTo>
                    <a:pt x="1798" y="814"/>
                  </a:lnTo>
                  <a:lnTo>
                    <a:pt x="1800" y="817"/>
                  </a:lnTo>
                  <a:lnTo>
                    <a:pt x="1800" y="817"/>
                  </a:lnTo>
                  <a:lnTo>
                    <a:pt x="1800" y="817"/>
                  </a:lnTo>
                  <a:lnTo>
                    <a:pt x="1800" y="817"/>
                  </a:lnTo>
                  <a:lnTo>
                    <a:pt x="1800" y="817"/>
                  </a:lnTo>
                  <a:lnTo>
                    <a:pt x="1800" y="817"/>
                  </a:lnTo>
                  <a:lnTo>
                    <a:pt x="1800" y="817"/>
                  </a:lnTo>
                  <a:lnTo>
                    <a:pt x="1800" y="819"/>
                  </a:lnTo>
                  <a:lnTo>
                    <a:pt x="1803" y="819"/>
                  </a:lnTo>
                  <a:lnTo>
                    <a:pt x="1803" y="819"/>
                  </a:lnTo>
                  <a:lnTo>
                    <a:pt x="1803" y="819"/>
                  </a:lnTo>
                  <a:lnTo>
                    <a:pt x="1803" y="819"/>
                  </a:lnTo>
                  <a:lnTo>
                    <a:pt x="1803" y="821"/>
                  </a:lnTo>
                  <a:lnTo>
                    <a:pt x="1803" y="819"/>
                  </a:lnTo>
                  <a:lnTo>
                    <a:pt x="1805" y="819"/>
                  </a:lnTo>
                  <a:lnTo>
                    <a:pt x="1805" y="819"/>
                  </a:lnTo>
                  <a:lnTo>
                    <a:pt x="1805" y="819"/>
                  </a:lnTo>
                  <a:lnTo>
                    <a:pt x="1805" y="819"/>
                  </a:lnTo>
                  <a:lnTo>
                    <a:pt x="1805" y="819"/>
                  </a:lnTo>
                  <a:lnTo>
                    <a:pt x="1805" y="819"/>
                  </a:lnTo>
                  <a:lnTo>
                    <a:pt x="1805" y="819"/>
                  </a:lnTo>
                  <a:lnTo>
                    <a:pt x="1805" y="821"/>
                  </a:lnTo>
                  <a:lnTo>
                    <a:pt x="1805" y="821"/>
                  </a:lnTo>
                  <a:lnTo>
                    <a:pt x="1808" y="821"/>
                  </a:lnTo>
                  <a:lnTo>
                    <a:pt x="1808" y="821"/>
                  </a:lnTo>
                  <a:lnTo>
                    <a:pt x="1808" y="819"/>
                  </a:lnTo>
                  <a:lnTo>
                    <a:pt x="1808" y="819"/>
                  </a:lnTo>
                  <a:close/>
                  <a:moveTo>
                    <a:pt x="1460" y="665"/>
                  </a:moveTo>
                  <a:lnTo>
                    <a:pt x="1457" y="665"/>
                  </a:lnTo>
                  <a:lnTo>
                    <a:pt x="1457" y="667"/>
                  </a:lnTo>
                  <a:lnTo>
                    <a:pt x="1455" y="667"/>
                  </a:lnTo>
                  <a:lnTo>
                    <a:pt x="1455" y="672"/>
                  </a:lnTo>
                  <a:lnTo>
                    <a:pt x="1453" y="672"/>
                  </a:lnTo>
                  <a:lnTo>
                    <a:pt x="1453" y="672"/>
                  </a:lnTo>
                  <a:lnTo>
                    <a:pt x="1453" y="677"/>
                  </a:lnTo>
                  <a:lnTo>
                    <a:pt x="1453" y="677"/>
                  </a:lnTo>
                  <a:lnTo>
                    <a:pt x="1453" y="675"/>
                  </a:lnTo>
                  <a:lnTo>
                    <a:pt x="1457" y="670"/>
                  </a:lnTo>
                  <a:lnTo>
                    <a:pt x="1457" y="670"/>
                  </a:lnTo>
                  <a:lnTo>
                    <a:pt x="1457" y="670"/>
                  </a:lnTo>
                  <a:lnTo>
                    <a:pt x="1457" y="667"/>
                  </a:lnTo>
                  <a:lnTo>
                    <a:pt x="1457" y="667"/>
                  </a:lnTo>
                  <a:lnTo>
                    <a:pt x="1462" y="665"/>
                  </a:lnTo>
                  <a:lnTo>
                    <a:pt x="1462" y="663"/>
                  </a:lnTo>
                  <a:lnTo>
                    <a:pt x="1462" y="663"/>
                  </a:lnTo>
                  <a:lnTo>
                    <a:pt x="1462" y="663"/>
                  </a:lnTo>
                  <a:lnTo>
                    <a:pt x="1462" y="663"/>
                  </a:lnTo>
                  <a:lnTo>
                    <a:pt x="1460" y="663"/>
                  </a:lnTo>
                  <a:lnTo>
                    <a:pt x="1460" y="665"/>
                  </a:lnTo>
                  <a:close/>
                  <a:moveTo>
                    <a:pt x="1431" y="648"/>
                  </a:moveTo>
                  <a:lnTo>
                    <a:pt x="1431" y="648"/>
                  </a:lnTo>
                  <a:lnTo>
                    <a:pt x="1431" y="648"/>
                  </a:lnTo>
                  <a:lnTo>
                    <a:pt x="1431" y="648"/>
                  </a:lnTo>
                  <a:lnTo>
                    <a:pt x="1431" y="648"/>
                  </a:lnTo>
                  <a:lnTo>
                    <a:pt x="1431" y="646"/>
                  </a:lnTo>
                  <a:lnTo>
                    <a:pt x="1431" y="646"/>
                  </a:lnTo>
                  <a:lnTo>
                    <a:pt x="1431" y="644"/>
                  </a:lnTo>
                  <a:lnTo>
                    <a:pt x="1431" y="644"/>
                  </a:lnTo>
                  <a:lnTo>
                    <a:pt x="1431" y="641"/>
                  </a:lnTo>
                  <a:lnTo>
                    <a:pt x="1431" y="644"/>
                  </a:lnTo>
                  <a:lnTo>
                    <a:pt x="1429" y="644"/>
                  </a:lnTo>
                  <a:lnTo>
                    <a:pt x="1427" y="648"/>
                  </a:lnTo>
                  <a:lnTo>
                    <a:pt x="1427" y="648"/>
                  </a:lnTo>
                  <a:lnTo>
                    <a:pt x="1429" y="648"/>
                  </a:lnTo>
                  <a:lnTo>
                    <a:pt x="1429" y="648"/>
                  </a:lnTo>
                  <a:lnTo>
                    <a:pt x="1429" y="648"/>
                  </a:lnTo>
                  <a:lnTo>
                    <a:pt x="1429" y="648"/>
                  </a:lnTo>
                  <a:lnTo>
                    <a:pt x="1431" y="648"/>
                  </a:lnTo>
                  <a:lnTo>
                    <a:pt x="1431" y="648"/>
                  </a:lnTo>
                  <a:close/>
                  <a:moveTo>
                    <a:pt x="1368" y="658"/>
                  </a:moveTo>
                  <a:lnTo>
                    <a:pt x="1365" y="658"/>
                  </a:lnTo>
                  <a:lnTo>
                    <a:pt x="1365" y="658"/>
                  </a:lnTo>
                  <a:lnTo>
                    <a:pt x="1363" y="658"/>
                  </a:lnTo>
                  <a:lnTo>
                    <a:pt x="1363" y="660"/>
                  </a:lnTo>
                  <a:lnTo>
                    <a:pt x="1363" y="660"/>
                  </a:lnTo>
                  <a:lnTo>
                    <a:pt x="1363" y="660"/>
                  </a:lnTo>
                  <a:lnTo>
                    <a:pt x="1363" y="660"/>
                  </a:lnTo>
                  <a:lnTo>
                    <a:pt x="1363" y="660"/>
                  </a:lnTo>
                  <a:lnTo>
                    <a:pt x="1363" y="663"/>
                  </a:lnTo>
                  <a:lnTo>
                    <a:pt x="1363" y="660"/>
                  </a:lnTo>
                  <a:lnTo>
                    <a:pt x="1365" y="660"/>
                  </a:lnTo>
                  <a:lnTo>
                    <a:pt x="1368" y="658"/>
                  </a:lnTo>
                  <a:lnTo>
                    <a:pt x="1368" y="658"/>
                  </a:lnTo>
                  <a:lnTo>
                    <a:pt x="1368" y="658"/>
                  </a:lnTo>
                  <a:lnTo>
                    <a:pt x="1368" y="658"/>
                  </a:lnTo>
                  <a:lnTo>
                    <a:pt x="1368" y="658"/>
                  </a:lnTo>
                  <a:close/>
                  <a:moveTo>
                    <a:pt x="1379" y="620"/>
                  </a:moveTo>
                  <a:lnTo>
                    <a:pt x="1379" y="620"/>
                  </a:lnTo>
                  <a:lnTo>
                    <a:pt x="1379" y="620"/>
                  </a:lnTo>
                  <a:lnTo>
                    <a:pt x="1379" y="620"/>
                  </a:lnTo>
                  <a:lnTo>
                    <a:pt x="1379" y="620"/>
                  </a:lnTo>
                  <a:lnTo>
                    <a:pt x="1379" y="620"/>
                  </a:lnTo>
                  <a:lnTo>
                    <a:pt x="1379" y="620"/>
                  </a:lnTo>
                  <a:lnTo>
                    <a:pt x="1379" y="620"/>
                  </a:lnTo>
                  <a:lnTo>
                    <a:pt x="1379" y="620"/>
                  </a:lnTo>
                  <a:lnTo>
                    <a:pt x="1379" y="620"/>
                  </a:lnTo>
                  <a:lnTo>
                    <a:pt x="1379" y="620"/>
                  </a:lnTo>
                  <a:lnTo>
                    <a:pt x="1379" y="620"/>
                  </a:lnTo>
                  <a:lnTo>
                    <a:pt x="1379" y="620"/>
                  </a:lnTo>
                  <a:lnTo>
                    <a:pt x="1379" y="620"/>
                  </a:lnTo>
                  <a:lnTo>
                    <a:pt x="1379" y="620"/>
                  </a:lnTo>
                  <a:close/>
                  <a:moveTo>
                    <a:pt x="1353" y="675"/>
                  </a:moveTo>
                  <a:lnTo>
                    <a:pt x="1353" y="672"/>
                  </a:lnTo>
                  <a:lnTo>
                    <a:pt x="1353" y="672"/>
                  </a:lnTo>
                  <a:lnTo>
                    <a:pt x="1353" y="672"/>
                  </a:lnTo>
                  <a:lnTo>
                    <a:pt x="1353" y="672"/>
                  </a:lnTo>
                  <a:lnTo>
                    <a:pt x="1353" y="672"/>
                  </a:lnTo>
                  <a:lnTo>
                    <a:pt x="1353" y="672"/>
                  </a:lnTo>
                  <a:lnTo>
                    <a:pt x="1351" y="672"/>
                  </a:lnTo>
                  <a:lnTo>
                    <a:pt x="1351" y="675"/>
                  </a:lnTo>
                  <a:lnTo>
                    <a:pt x="1349" y="677"/>
                  </a:lnTo>
                  <a:lnTo>
                    <a:pt x="1349" y="679"/>
                  </a:lnTo>
                  <a:lnTo>
                    <a:pt x="1349" y="679"/>
                  </a:lnTo>
                  <a:lnTo>
                    <a:pt x="1349" y="679"/>
                  </a:lnTo>
                  <a:lnTo>
                    <a:pt x="1351" y="679"/>
                  </a:lnTo>
                  <a:lnTo>
                    <a:pt x="1351" y="679"/>
                  </a:lnTo>
                  <a:lnTo>
                    <a:pt x="1353" y="677"/>
                  </a:lnTo>
                  <a:lnTo>
                    <a:pt x="1353" y="677"/>
                  </a:lnTo>
                  <a:lnTo>
                    <a:pt x="1353" y="675"/>
                  </a:lnTo>
                  <a:close/>
                  <a:moveTo>
                    <a:pt x="1360" y="637"/>
                  </a:moveTo>
                  <a:lnTo>
                    <a:pt x="1360" y="637"/>
                  </a:lnTo>
                  <a:lnTo>
                    <a:pt x="1360" y="634"/>
                  </a:lnTo>
                  <a:lnTo>
                    <a:pt x="1360" y="637"/>
                  </a:lnTo>
                  <a:lnTo>
                    <a:pt x="1360" y="637"/>
                  </a:lnTo>
                  <a:lnTo>
                    <a:pt x="1360" y="637"/>
                  </a:lnTo>
                  <a:lnTo>
                    <a:pt x="1363" y="637"/>
                  </a:lnTo>
                  <a:lnTo>
                    <a:pt x="1363" y="637"/>
                  </a:lnTo>
                  <a:lnTo>
                    <a:pt x="1363" y="637"/>
                  </a:lnTo>
                  <a:lnTo>
                    <a:pt x="1365" y="637"/>
                  </a:lnTo>
                  <a:lnTo>
                    <a:pt x="1365" y="637"/>
                  </a:lnTo>
                  <a:lnTo>
                    <a:pt x="1365" y="634"/>
                  </a:lnTo>
                  <a:lnTo>
                    <a:pt x="1365" y="634"/>
                  </a:lnTo>
                  <a:lnTo>
                    <a:pt x="1365" y="634"/>
                  </a:lnTo>
                  <a:lnTo>
                    <a:pt x="1365" y="634"/>
                  </a:lnTo>
                  <a:lnTo>
                    <a:pt x="1365" y="634"/>
                  </a:lnTo>
                  <a:lnTo>
                    <a:pt x="1365" y="634"/>
                  </a:lnTo>
                  <a:lnTo>
                    <a:pt x="1363" y="634"/>
                  </a:lnTo>
                  <a:lnTo>
                    <a:pt x="1363" y="634"/>
                  </a:lnTo>
                  <a:lnTo>
                    <a:pt x="1363" y="634"/>
                  </a:lnTo>
                  <a:lnTo>
                    <a:pt x="1363" y="632"/>
                  </a:lnTo>
                  <a:lnTo>
                    <a:pt x="1363" y="632"/>
                  </a:lnTo>
                  <a:lnTo>
                    <a:pt x="1363" y="632"/>
                  </a:lnTo>
                  <a:lnTo>
                    <a:pt x="1360" y="634"/>
                  </a:lnTo>
                  <a:lnTo>
                    <a:pt x="1360" y="634"/>
                  </a:lnTo>
                  <a:lnTo>
                    <a:pt x="1360" y="634"/>
                  </a:lnTo>
                  <a:lnTo>
                    <a:pt x="1360" y="634"/>
                  </a:lnTo>
                  <a:lnTo>
                    <a:pt x="1360" y="634"/>
                  </a:lnTo>
                  <a:lnTo>
                    <a:pt x="1360" y="634"/>
                  </a:lnTo>
                  <a:lnTo>
                    <a:pt x="1360" y="637"/>
                  </a:lnTo>
                  <a:lnTo>
                    <a:pt x="1360" y="637"/>
                  </a:lnTo>
                  <a:close/>
                  <a:moveTo>
                    <a:pt x="1403" y="705"/>
                  </a:moveTo>
                  <a:lnTo>
                    <a:pt x="1403" y="705"/>
                  </a:lnTo>
                  <a:lnTo>
                    <a:pt x="1403" y="708"/>
                  </a:lnTo>
                  <a:lnTo>
                    <a:pt x="1403" y="708"/>
                  </a:lnTo>
                  <a:lnTo>
                    <a:pt x="1403" y="705"/>
                  </a:lnTo>
                  <a:lnTo>
                    <a:pt x="1403" y="705"/>
                  </a:lnTo>
                  <a:lnTo>
                    <a:pt x="1403" y="705"/>
                  </a:lnTo>
                  <a:lnTo>
                    <a:pt x="1403" y="705"/>
                  </a:lnTo>
                  <a:close/>
                  <a:moveTo>
                    <a:pt x="1375" y="658"/>
                  </a:moveTo>
                  <a:lnTo>
                    <a:pt x="1375" y="658"/>
                  </a:lnTo>
                  <a:lnTo>
                    <a:pt x="1377" y="653"/>
                  </a:lnTo>
                  <a:lnTo>
                    <a:pt x="1377" y="653"/>
                  </a:lnTo>
                  <a:lnTo>
                    <a:pt x="1372" y="653"/>
                  </a:lnTo>
                  <a:lnTo>
                    <a:pt x="1372" y="653"/>
                  </a:lnTo>
                  <a:lnTo>
                    <a:pt x="1375" y="653"/>
                  </a:lnTo>
                  <a:lnTo>
                    <a:pt x="1375" y="651"/>
                  </a:lnTo>
                  <a:lnTo>
                    <a:pt x="1372" y="651"/>
                  </a:lnTo>
                  <a:lnTo>
                    <a:pt x="1372" y="651"/>
                  </a:lnTo>
                  <a:lnTo>
                    <a:pt x="1370" y="653"/>
                  </a:lnTo>
                  <a:lnTo>
                    <a:pt x="1370" y="653"/>
                  </a:lnTo>
                  <a:lnTo>
                    <a:pt x="1370" y="653"/>
                  </a:lnTo>
                  <a:lnTo>
                    <a:pt x="1372" y="656"/>
                  </a:lnTo>
                  <a:lnTo>
                    <a:pt x="1372" y="656"/>
                  </a:lnTo>
                  <a:lnTo>
                    <a:pt x="1372" y="656"/>
                  </a:lnTo>
                  <a:lnTo>
                    <a:pt x="1372" y="656"/>
                  </a:lnTo>
                  <a:lnTo>
                    <a:pt x="1372" y="656"/>
                  </a:lnTo>
                  <a:lnTo>
                    <a:pt x="1372" y="656"/>
                  </a:lnTo>
                  <a:lnTo>
                    <a:pt x="1372" y="656"/>
                  </a:lnTo>
                  <a:lnTo>
                    <a:pt x="1370" y="656"/>
                  </a:lnTo>
                  <a:lnTo>
                    <a:pt x="1370" y="658"/>
                  </a:lnTo>
                  <a:lnTo>
                    <a:pt x="1370" y="658"/>
                  </a:lnTo>
                  <a:lnTo>
                    <a:pt x="1370" y="658"/>
                  </a:lnTo>
                  <a:lnTo>
                    <a:pt x="1370" y="658"/>
                  </a:lnTo>
                  <a:lnTo>
                    <a:pt x="1372" y="658"/>
                  </a:lnTo>
                  <a:lnTo>
                    <a:pt x="1372" y="658"/>
                  </a:lnTo>
                  <a:lnTo>
                    <a:pt x="1372" y="660"/>
                  </a:lnTo>
                  <a:lnTo>
                    <a:pt x="1372" y="660"/>
                  </a:lnTo>
                  <a:lnTo>
                    <a:pt x="1370" y="660"/>
                  </a:lnTo>
                  <a:lnTo>
                    <a:pt x="1370" y="660"/>
                  </a:lnTo>
                  <a:lnTo>
                    <a:pt x="1370" y="660"/>
                  </a:lnTo>
                  <a:lnTo>
                    <a:pt x="1370" y="660"/>
                  </a:lnTo>
                  <a:lnTo>
                    <a:pt x="1370" y="660"/>
                  </a:lnTo>
                  <a:lnTo>
                    <a:pt x="1368" y="660"/>
                  </a:lnTo>
                  <a:lnTo>
                    <a:pt x="1368" y="660"/>
                  </a:lnTo>
                  <a:lnTo>
                    <a:pt x="1368" y="663"/>
                  </a:lnTo>
                  <a:lnTo>
                    <a:pt x="1368" y="665"/>
                  </a:lnTo>
                  <a:lnTo>
                    <a:pt x="1368" y="665"/>
                  </a:lnTo>
                  <a:lnTo>
                    <a:pt x="1368" y="665"/>
                  </a:lnTo>
                  <a:lnTo>
                    <a:pt x="1368" y="667"/>
                  </a:lnTo>
                  <a:lnTo>
                    <a:pt x="1365" y="667"/>
                  </a:lnTo>
                  <a:lnTo>
                    <a:pt x="1363" y="672"/>
                  </a:lnTo>
                  <a:lnTo>
                    <a:pt x="1363" y="672"/>
                  </a:lnTo>
                  <a:lnTo>
                    <a:pt x="1358" y="675"/>
                  </a:lnTo>
                  <a:lnTo>
                    <a:pt x="1358" y="677"/>
                  </a:lnTo>
                  <a:lnTo>
                    <a:pt x="1358" y="677"/>
                  </a:lnTo>
                  <a:lnTo>
                    <a:pt x="1358" y="677"/>
                  </a:lnTo>
                  <a:lnTo>
                    <a:pt x="1358" y="677"/>
                  </a:lnTo>
                  <a:lnTo>
                    <a:pt x="1358" y="679"/>
                  </a:lnTo>
                  <a:lnTo>
                    <a:pt x="1356" y="679"/>
                  </a:lnTo>
                  <a:lnTo>
                    <a:pt x="1356" y="679"/>
                  </a:lnTo>
                  <a:lnTo>
                    <a:pt x="1356" y="682"/>
                  </a:lnTo>
                  <a:lnTo>
                    <a:pt x="1356" y="682"/>
                  </a:lnTo>
                  <a:lnTo>
                    <a:pt x="1356" y="682"/>
                  </a:lnTo>
                  <a:lnTo>
                    <a:pt x="1358" y="682"/>
                  </a:lnTo>
                  <a:lnTo>
                    <a:pt x="1356" y="684"/>
                  </a:lnTo>
                  <a:lnTo>
                    <a:pt x="1356" y="684"/>
                  </a:lnTo>
                  <a:lnTo>
                    <a:pt x="1356" y="684"/>
                  </a:lnTo>
                  <a:lnTo>
                    <a:pt x="1353" y="684"/>
                  </a:lnTo>
                  <a:lnTo>
                    <a:pt x="1353" y="684"/>
                  </a:lnTo>
                  <a:lnTo>
                    <a:pt x="1353" y="686"/>
                  </a:lnTo>
                  <a:lnTo>
                    <a:pt x="1353" y="689"/>
                  </a:lnTo>
                  <a:lnTo>
                    <a:pt x="1353" y="689"/>
                  </a:lnTo>
                  <a:lnTo>
                    <a:pt x="1353" y="689"/>
                  </a:lnTo>
                  <a:lnTo>
                    <a:pt x="1353" y="689"/>
                  </a:lnTo>
                  <a:lnTo>
                    <a:pt x="1353" y="689"/>
                  </a:lnTo>
                  <a:lnTo>
                    <a:pt x="1356" y="689"/>
                  </a:lnTo>
                  <a:lnTo>
                    <a:pt x="1356" y="689"/>
                  </a:lnTo>
                  <a:lnTo>
                    <a:pt x="1358" y="686"/>
                  </a:lnTo>
                  <a:lnTo>
                    <a:pt x="1360" y="686"/>
                  </a:lnTo>
                  <a:lnTo>
                    <a:pt x="1360" y="686"/>
                  </a:lnTo>
                  <a:lnTo>
                    <a:pt x="1360" y="684"/>
                  </a:lnTo>
                  <a:lnTo>
                    <a:pt x="1363" y="684"/>
                  </a:lnTo>
                  <a:lnTo>
                    <a:pt x="1365" y="684"/>
                  </a:lnTo>
                  <a:lnTo>
                    <a:pt x="1365" y="684"/>
                  </a:lnTo>
                  <a:lnTo>
                    <a:pt x="1365" y="682"/>
                  </a:lnTo>
                  <a:lnTo>
                    <a:pt x="1365" y="682"/>
                  </a:lnTo>
                  <a:lnTo>
                    <a:pt x="1365" y="679"/>
                  </a:lnTo>
                  <a:lnTo>
                    <a:pt x="1365" y="679"/>
                  </a:lnTo>
                  <a:lnTo>
                    <a:pt x="1365" y="679"/>
                  </a:lnTo>
                  <a:lnTo>
                    <a:pt x="1365" y="679"/>
                  </a:lnTo>
                  <a:lnTo>
                    <a:pt x="1365" y="679"/>
                  </a:lnTo>
                  <a:lnTo>
                    <a:pt x="1365" y="677"/>
                  </a:lnTo>
                  <a:lnTo>
                    <a:pt x="1365" y="677"/>
                  </a:lnTo>
                  <a:lnTo>
                    <a:pt x="1368" y="677"/>
                  </a:lnTo>
                  <a:lnTo>
                    <a:pt x="1368" y="675"/>
                  </a:lnTo>
                  <a:lnTo>
                    <a:pt x="1368" y="675"/>
                  </a:lnTo>
                  <a:lnTo>
                    <a:pt x="1368" y="675"/>
                  </a:lnTo>
                  <a:lnTo>
                    <a:pt x="1368" y="675"/>
                  </a:lnTo>
                  <a:lnTo>
                    <a:pt x="1368" y="672"/>
                  </a:lnTo>
                  <a:lnTo>
                    <a:pt x="1370" y="670"/>
                  </a:lnTo>
                  <a:lnTo>
                    <a:pt x="1372" y="667"/>
                  </a:lnTo>
                  <a:lnTo>
                    <a:pt x="1377" y="660"/>
                  </a:lnTo>
                  <a:lnTo>
                    <a:pt x="1377" y="658"/>
                  </a:lnTo>
                  <a:lnTo>
                    <a:pt x="1379" y="656"/>
                  </a:lnTo>
                  <a:lnTo>
                    <a:pt x="1379" y="656"/>
                  </a:lnTo>
                  <a:lnTo>
                    <a:pt x="1379" y="656"/>
                  </a:lnTo>
                  <a:lnTo>
                    <a:pt x="1379" y="656"/>
                  </a:lnTo>
                  <a:lnTo>
                    <a:pt x="1379" y="656"/>
                  </a:lnTo>
                  <a:lnTo>
                    <a:pt x="1379" y="656"/>
                  </a:lnTo>
                  <a:lnTo>
                    <a:pt x="1375" y="658"/>
                  </a:lnTo>
                  <a:close/>
                  <a:moveTo>
                    <a:pt x="1368" y="620"/>
                  </a:moveTo>
                  <a:lnTo>
                    <a:pt x="1368" y="620"/>
                  </a:lnTo>
                  <a:lnTo>
                    <a:pt x="1368" y="620"/>
                  </a:lnTo>
                  <a:lnTo>
                    <a:pt x="1365" y="620"/>
                  </a:lnTo>
                  <a:lnTo>
                    <a:pt x="1365" y="620"/>
                  </a:lnTo>
                  <a:lnTo>
                    <a:pt x="1365" y="622"/>
                  </a:lnTo>
                  <a:lnTo>
                    <a:pt x="1365" y="622"/>
                  </a:lnTo>
                  <a:lnTo>
                    <a:pt x="1365" y="622"/>
                  </a:lnTo>
                  <a:lnTo>
                    <a:pt x="1365" y="622"/>
                  </a:lnTo>
                  <a:lnTo>
                    <a:pt x="1365" y="622"/>
                  </a:lnTo>
                  <a:lnTo>
                    <a:pt x="1365" y="622"/>
                  </a:lnTo>
                  <a:lnTo>
                    <a:pt x="1365" y="622"/>
                  </a:lnTo>
                  <a:lnTo>
                    <a:pt x="1365" y="622"/>
                  </a:lnTo>
                  <a:lnTo>
                    <a:pt x="1365" y="622"/>
                  </a:lnTo>
                  <a:lnTo>
                    <a:pt x="1365" y="622"/>
                  </a:lnTo>
                  <a:lnTo>
                    <a:pt x="1368" y="622"/>
                  </a:lnTo>
                  <a:lnTo>
                    <a:pt x="1368" y="622"/>
                  </a:lnTo>
                  <a:lnTo>
                    <a:pt x="1368" y="622"/>
                  </a:lnTo>
                  <a:lnTo>
                    <a:pt x="1368" y="622"/>
                  </a:lnTo>
                  <a:lnTo>
                    <a:pt x="1368" y="622"/>
                  </a:lnTo>
                  <a:lnTo>
                    <a:pt x="1368" y="622"/>
                  </a:lnTo>
                  <a:lnTo>
                    <a:pt x="1368" y="622"/>
                  </a:lnTo>
                  <a:lnTo>
                    <a:pt x="1368" y="622"/>
                  </a:lnTo>
                  <a:lnTo>
                    <a:pt x="1368" y="622"/>
                  </a:lnTo>
                  <a:lnTo>
                    <a:pt x="1368" y="622"/>
                  </a:lnTo>
                  <a:lnTo>
                    <a:pt x="1368" y="622"/>
                  </a:lnTo>
                  <a:lnTo>
                    <a:pt x="1370" y="622"/>
                  </a:lnTo>
                  <a:lnTo>
                    <a:pt x="1370" y="622"/>
                  </a:lnTo>
                  <a:lnTo>
                    <a:pt x="1370" y="622"/>
                  </a:lnTo>
                  <a:lnTo>
                    <a:pt x="1372" y="620"/>
                  </a:lnTo>
                  <a:lnTo>
                    <a:pt x="1370" y="620"/>
                  </a:lnTo>
                  <a:lnTo>
                    <a:pt x="1370" y="620"/>
                  </a:lnTo>
                  <a:lnTo>
                    <a:pt x="1370" y="620"/>
                  </a:lnTo>
                  <a:lnTo>
                    <a:pt x="1370" y="620"/>
                  </a:lnTo>
                  <a:lnTo>
                    <a:pt x="1370" y="620"/>
                  </a:lnTo>
                  <a:lnTo>
                    <a:pt x="1370" y="620"/>
                  </a:lnTo>
                  <a:lnTo>
                    <a:pt x="1370" y="622"/>
                  </a:lnTo>
                  <a:lnTo>
                    <a:pt x="1370" y="622"/>
                  </a:lnTo>
                  <a:lnTo>
                    <a:pt x="1370" y="622"/>
                  </a:lnTo>
                  <a:lnTo>
                    <a:pt x="1370" y="622"/>
                  </a:lnTo>
                  <a:lnTo>
                    <a:pt x="1370" y="620"/>
                  </a:lnTo>
                  <a:lnTo>
                    <a:pt x="1370" y="620"/>
                  </a:lnTo>
                  <a:lnTo>
                    <a:pt x="1370" y="620"/>
                  </a:lnTo>
                  <a:lnTo>
                    <a:pt x="1370" y="620"/>
                  </a:lnTo>
                  <a:lnTo>
                    <a:pt x="1370" y="620"/>
                  </a:lnTo>
                  <a:lnTo>
                    <a:pt x="1370" y="620"/>
                  </a:lnTo>
                  <a:lnTo>
                    <a:pt x="1370" y="620"/>
                  </a:lnTo>
                  <a:lnTo>
                    <a:pt x="1368" y="620"/>
                  </a:lnTo>
                  <a:lnTo>
                    <a:pt x="1368" y="620"/>
                  </a:lnTo>
                  <a:lnTo>
                    <a:pt x="1368" y="620"/>
                  </a:lnTo>
                  <a:lnTo>
                    <a:pt x="1368" y="620"/>
                  </a:lnTo>
                  <a:lnTo>
                    <a:pt x="1368" y="620"/>
                  </a:lnTo>
                  <a:lnTo>
                    <a:pt x="1368" y="620"/>
                  </a:lnTo>
                  <a:lnTo>
                    <a:pt x="1368" y="620"/>
                  </a:lnTo>
                  <a:lnTo>
                    <a:pt x="1368" y="620"/>
                  </a:lnTo>
                  <a:lnTo>
                    <a:pt x="1368" y="620"/>
                  </a:lnTo>
                  <a:lnTo>
                    <a:pt x="1368" y="620"/>
                  </a:lnTo>
                  <a:lnTo>
                    <a:pt x="1368" y="620"/>
                  </a:lnTo>
                  <a:close/>
                  <a:moveTo>
                    <a:pt x="1422" y="651"/>
                  </a:moveTo>
                  <a:lnTo>
                    <a:pt x="1420" y="651"/>
                  </a:lnTo>
                  <a:lnTo>
                    <a:pt x="1420" y="651"/>
                  </a:lnTo>
                  <a:lnTo>
                    <a:pt x="1420" y="651"/>
                  </a:lnTo>
                  <a:lnTo>
                    <a:pt x="1420" y="651"/>
                  </a:lnTo>
                  <a:lnTo>
                    <a:pt x="1420" y="651"/>
                  </a:lnTo>
                  <a:lnTo>
                    <a:pt x="1420" y="651"/>
                  </a:lnTo>
                  <a:lnTo>
                    <a:pt x="1420" y="651"/>
                  </a:lnTo>
                  <a:lnTo>
                    <a:pt x="1420" y="648"/>
                  </a:lnTo>
                  <a:lnTo>
                    <a:pt x="1420" y="648"/>
                  </a:lnTo>
                  <a:lnTo>
                    <a:pt x="1417" y="648"/>
                  </a:lnTo>
                  <a:lnTo>
                    <a:pt x="1417" y="648"/>
                  </a:lnTo>
                  <a:lnTo>
                    <a:pt x="1417" y="648"/>
                  </a:lnTo>
                  <a:lnTo>
                    <a:pt x="1417" y="648"/>
                  </a:lnTo>
                  <a:lnTo>
                    <a:pt x="1417" y="648"/>
                  </a:lnTo>
                  <a:lnTo>
                    <a:pt x="1420" y="651"/>
                  </a:lnTo>
                  <a:lnTo>
                    <a:pt x="1420" y="651"/>
                  </a:lnTo>
                  <a:lnTo>
                    <a:pt x="1420" y="651"/>
                  </a:lnTo>
                  <a:lnTo>
                    <a:pt x="1420" y="651"/>
                  </a:lnTo>
                  <a:lnTo>
                    <a:pt x="1420" y="651"/>
                  </a:lnTo>
                  <a:lnTo>
                    <a:pt x="1420" y="651"/>
                  </a:lnTo>
                  <a:lnTo>
                    <a:pt x="1420" y="651"/>
                  </a:lnTo>
                  <a:lnTo>
                    <a:pt x="1422" y="651"/>
                  </a:lnTo>
                  <a:lnTo>
                    <a:pt x="1422" y="651"/>
                  </a:lnTo>
                  <a:lnTo>
                    <a:pt x="1422" y="651"/>
                  </a:lnTo>
                  <a:lnTo>
                    <a:pt x="1422" y="651"/>
                  </a:lnTo>
                  <a:close/>
                  <a:moveTo>
                    <a:pt x="1429" y="653"/>
                  </a:moveTo>
                  <a:lnTo>
                    <a:pt x="1427" y="653"/>
                  </a:lnTo>
                  <a:lnTo>
                    <a:pt x="1427" y="651"/>
                  </a:lnTo>
                  <a:lnTo>
                    <a:pt x="1424" y="651"/>
                  </a:lnTo>
                  <a:lnTo>
                    <a:pt x="1424" y="651"/>
                  </a:lnTo>
                  <a:lnTo>
                    <a:pt x="1424" y="651"/>
                  </a:lnTo>
                  <a:lnTo>
                    <a:pt x="1424" y="651"/>
                  </a:lnTo>
                  <a:lnTo>
                    <a:pt x="1427" y="653"/>
                  </a:lnTo>
                  <a:lnTo>
                    <a:pt x="1427" y="653"/>
                  </a:lnTo>
                  <a:lnTo>
                    <a:pt x="1427" y="653"/>
                  </a:lnTo>
                  <a:lnTo>
                    <a:pt x="1429" y="653"/>
                  </a:lnTo>
                  <a:lnTo>
                    <a:pt x="1429" y="653"/>
                  </a:lnTo>
                  <a:lnTo>
                    <a:pt x="1429" y="653"/>
                  </a:lnTo>
                  <a:lnTo>
                    <a:pt x="1429" y="653"/>
                  </a:lnTo>
                  <a:lnTo>
                    <a:pt x="1429" y="653"/>
                  </a:lnTo>
                  <a:close/>
                  <a:moveTo>
                    <a:pt x="1413" y="648"/>
                  </a:moveTo>
                  <a:lnTo>
                    <a:pt x="1415" y="648"/>
                  </a:lnTo>
                  <a:lnTo>
                    <a:pt x="1415" y="648"/>
                  </a:lnTo>
                  <a:lnTo>
                    <a:pt x="1415" y="648"/>
                  </a:lnTo>
                  <a:lnTo>
                    <a:pt x="1415" y="648"/>
                  </a:lnTo>
                  <a:lnTo>
                    <a:pt x="1413" y="648"/>
                  </a:lnTo>
                  <a:close/>
                  <a:moveTo>
                    <a:pt x="1413" y="648"/>
                  </a:moveTo>
                  <a:lnTo>
                    <a:pt x="1413" y="648"/>
                  </a:lnTo>
                  <a:lnTo>
                    <a:pt x="1413" y="648"/>
                  </a:lnTo>
                  <a:lnTo>
                    <a:pt x="1413" y="648"/>
                  </a:lnTo>
                  <a:lnTo>
                    <a:pt x="1413" y="648"/>
                  </a:lnTo>
                  <a:close/>
                  <a:moveTo>
                    <a:pt x="1408" y="637"/>
                  </a:moveTo>
                  <a:lnTo>
                    <a:pt x="1410" y="634"/>
                  </a:lnTo>
                  <a:lnTo>
                    <a:pt x="1410" y="634"/>
                  </a:lnTo>
                  <a:lnTo>
                    <a:pt x="1413" y="634"/>
                  </a:lnTo>
                  <a:lnTo>
                    <a:pt x="1413" y="634"/>
                  </a:lnTo>
                  <a:lnTo>
                    <a:pt x="1413" y="634"/>
                  </a:lnTo>
                  <a:lnTo>
                    <a:pt x="1413" y="634"/>
                  </a:lnTo>
                  <a:lnTo>
                    <a:pt x="1410" y="634"/>
                  </a:lnTo>
                  <a:lnTo>
                    <a:pt x="1410" y="632"/>
                  </a:lnTo>
                  <a:lnTo>
                    <a:pt x="1413" y="632"/>
                  </a:lnTo>
                  <a:lnTo>
                    <a:pt x="1410" y="632"/>
                  </a:lnTo>
                  <a:lnTo>
                    <a:pt x="1410" y="634"/>
                  </a:lnTo>
                  <a:lnTo>
                    <a:pt x="1408" y="634"/>
                  </a:lnTo>
                  <a:lnTo>
                    <a:pt x="1405" y="634"/>
                  </a:lnTo>
                  <a:lnTo>
                    <a:pt x="1405" y="637"/>
                  </a:lnTo>
                  <a:lnTo>
                    <a:pt x="1405" y="637"/>
                  </a:lnTo>
                  <a:lnTo>
                    <a:pt x="1405" y="637"/>
                  </a:lnTo>
                  <a:lnTo>
                    <a:pt x="1405" y="637"/>
                  </a:lnTo>
                  <a:lnTo>
                    <a:pt x="1403" y="637"/>
                  </a:lnTo>
                  <a:lnTo>
                    <a:pt x="1401" y="639"/>
                  </a:lnTo>
                  <a:lnTo>
                    <a:pt x="1403" y="639"/>
                  </a:lnTo>
                  <a:lnTo>
                    <a:pt x="1403" y="639"/>
                  </a:lnTo>
                  <a:lnTo>
                    <a:pt x="1401" y="639"/>
                  </a:lnTo>
                  <a:lnTo>
                    <a:pt x="1396" y="641"/>
                  </a:lnTo>
                  <a:lnTo>
                    <a:pt x="1396" y="641"/>
                  </a:lnTo>
                  <a:lnTo>
                    <a:pt x="1396" y="641"/>
                  </a:lnTo>
                  <a:lnTo>
                    <a:pt x="1396" y="644"/>
                  </a:lnTo>
                  <a:lnTo>
                    <a:pt x="1396" y="644"/>
                  </a:lnTo>
                  <a:lnTo>
                    <a:pt x="1403" y="641"/>
                  </a:lnTo>
                  <a:lnTo>
                    <a:pt x="1403" y="641"/>
                  </a:lnTo>
                  <a:lnTo>
                    <a:pt x="1405" y="639"/>
                  </a:lnTo>
                  <a:lnTo>
                    <a:pt x="1405" y="639"/>
                  </a:lnTo>
                  <a:lnTo>
                    <a:pt x="1408" y="639"/>
                  </a:lnTo>
                  <a:lnTo>
                    <a:pt x="1408" y="637"/>
                  </a:lnTo>
                  <a:close/>
                  <a:moveTo>
                    <a:pt x="1410" y="646"/>
                  </a:moveTo>
                  <a:lnTo>
                    <a:pt x="1410" y="646"/>
                  </a:lnTo>
                  <a:lnTo>
                    <a:pt x="1410" y="646"/>
                  </a:lnTo>
                  <a:lnTo>
                    <a:pt x="1410" y="646"/>
                  </a:lnTo>
                  <a:lnTo>
                    <a:pt x="1410" y="646"/>
                  </a:lnTo>
                  <a:lnTo>
                    <a:pt x="1410" y="646"/>
                  </a:lnTo>
                  <a:lnTo>
                    <a:pt x="1410" y="646"/>
                  </a:lnTo>
                  <a:close/>
                  <a:moveTo>
                    <a:pt x="1401" y="646"/>
                  </a:moveTo>
                  <a:lnTo>
                    <a:pt x="1401" y="646"/>
                  </a:lnTo>
                  <a:lnTo>
                    <a:pt x="1403" y="646"/>
                  </a:lnTo>
                  <a:lnTo>
                    <a:pt x="1403" y="646"/>
                  </a:lnTo>
                  <a:lnTo>
                    <a:pt x="1401" y="644"/>
                  </a:lnTo>
                  <a:lnTo>
                    <a:pt x="1401" y="644"/>
                  </a:lnTo>
                  <a:lnTo>
                    <a:pt x="1398" y="646"/>
                  </a:lnTo>
                  <a:lnTo>
                    <a:pt x="1396" y="646"/>
                  </a:lnTo>
                  <a:lnTo>
                    <a:pt x="1396" y="646"/>
                  </a:lnTo>
                  <a:lnTo>
                    <a:pt x="1396" y="646"/>
                  </a:lnTo>
                  <a:lnTo>
                    <a:pt x="1396" y="644"/>
                  </a:lnTo>
                  <a:lnTo>
                    <a:pt x="1396" y="644"/>
                  </a:lnTo>
                  <a:lnTo>
                    <a:pt x="1394" y="644"/>
                  </a:lnTo>
                  <a:lnTo>
                    <a:pt x="1394" y="644"/>
                  </a:lnTo>
                  <a:lnTo>
                    <a:pt x="1394" y="644"/>
                  </a:lnTo>
                  <a:lnTo>
                    <a:pt x="1391" y="644"/>
                  </a:lnTo>
                  <a:lnTo>
                    <a:pt x="1389" y="644"/>
                  </a:lnTo>
                  <a:lnTo>
                    <a:pt x="1389" y="644"/>
                  </a:lnTo>
                  <a:lnTo>
                    <a:pt x="1389" y="644"/>
                  </a:lnTo>
                  <a:lnTo>
                    <a:pt x="1389" y="644"/>
                  </a:lnTo>
                  <a:lnTo>
                    <a:pt x="1389" y="644"/>
                  </a:lnTo>
                  <a:lnTo>
                    <a:pt x="1389" y="644"/>
                  </a:lnTo>
                  <a:lnTo>
                    <a:pt x="1389" y="644"/>
                  </a:lnTo>
                  <a:lnTo>
                    <a:pt x="1386" y="644"/>
                  </a:lnTo>
                  <a:lnTo>
                    <a:pt x="1386" y="644"/>
                  </a:lnTo>
                  <a:lnTo>
                    <a:pt x="1386" y="646"/>
                  </a:lnTo>
                  <a:lnTo>
                    <a:pt x="1386" y="646"/>
                  </a:lnTo>
                  <a:lnTo>
                    <a:pt x="1386" y="646"/>
                  </a:lnTo>
                  <a:lnTo>
                    <a:pt x="1386" y="646"/>
                  </a:lnTo>
                  <a:lnTo>
                    <a:pt x="1384" y="648"/>
                  </a:lnTo>
                  <a:lnTo>
                    <a:pt x="1384" y="651"/>
                  </a:lnTo>
                  <a:lnTo>
                    <a:pt x="1386" y="651"/>
                  </a:lnTo>
                  <a:lnTo>
                    <a:pt x="1386" y="653"/>
                  </a:lnTo>
                  <a:lnTo>
                    <a:pt x="1389" y="651"/>
                  </a:lnTo>
                  <a:lnTo>
                    <a:pt x="1386" y="651"/>
                  </a:lnTo>
                  <a:lnTo>
                    <a:pt x="1389" y="651"/>
                  </a:lnTo>
                  <a:lnTo>
                    <a:pt x="1389" y="651"/>
                  </a:lnTo>
                  <a:lnTo>
                    <a:pt x="1389" y="651"/>
                  </a:lnTo>
                  <a:lnTo>
                    <a:pt x="1389" y="651"/>
                  </a:lnTo>
                  <a:lnTo>
                    <a:pt x="1389" y="651"/>
                  </a:lnTo>
                  <a:lnTo>
                    <a:pt x="1391" y="651"/>
                  </a:lnTo>
                  <a:lnTo>
                    <a:pt x="1391" y="651"/>
                  </a:lnTo>
                  <a:lnTo>
                    <a:pt x="1386" y="653"/>
                  </a:lnTo>
                  <a:lnTo>
                    <a:pt x="1386" y="656"/>
                  </a:lnTo>
                  <a:lnTo>
                    <a:pt x="1386" y="656"/>
                  </a:lnTo>
                  <a:lnTo>
                    <a:pt x="1389" y="658"/>
                  </a:lnTo>
                  <a:lnTo>
                    <a:pt x="1389" y="658"/>
                  </a:lnTo>
                  <a:lnTo>
                    <a:pt x="1389" y="658"/>
                  </a:lnTo>
                  <a:lnTo>
                    <a:pt x="1389" y="658"/>
                  </a:lnTo>
                  <a:lnTo>
                    <a:pt x="1391" y="656"/>
                  </a:lnTo>
                  <a:lnTo>
                    <a:pt x="1391" y="653"/>
                  </a:lnTo>
                  <a:lnTo>
                    <a:pt x="1396" y="651"/>
                  </a:lnTo>
                  <a:lnTo>
                    <a:pt x="1398" y="651"/>
                  </a:lnTo>
                  <a:lnTo>
                    <a:pt x="1398" y="651"/>
                  </a:lnTo>
                  <a:lnTo>
                    <a:pt x="1401" y="651"/>
                  </a:lnTo>
                  <a:lnTo>
                    <a:pt x="1401" y="648"/>
                  </a:lnTo>
                  <a:lnTo>
                    <a:pt x="1401" y="648"/>
                  </a:lnTo>
                  <a:lnTo>
                    <a:pt x="1401" y="648"/>
                  </a:lnTo>
                  <a:lnTo>
                    <a:pt x="1401" y="648"/>
                  </a:lnTo>
                  <a:lnTo>
                    <a:pt x="1401" y="648"/>
                  </a:lnTo>
                  <a:lnTo>
                    <a:pt x="1401" y="648"/>
                  </a:lnTo>
                  <a:lnTo>
                    <a:pt x="1403" y="646"/>
                  </a:lnTo>
                  <a:lnTo>
                    <a:pt x="1403" y="646"/>
                  </a:lnTo>
                  <a:lnTo>
                    <a:pt x="1403" y="646"/>
                  </a:lnTo>
                  <a:lnTo>
                    <a:pt x="1403" y="646"/>
                  </a:lnTo>
                  <a:lnTo>
                    <a:pt x="1403" y="646"/>
                  </a:lnTo>
                  <a:lnTo>
                    <a:pt x="1403" y="646"/>
                  </a:lnTo>
                  <a:lnTo>
                    <a:pt x="1401" y="646"/>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29" name="Google Shape;1129;p57"/>
            <p:cNvSpPr/>
            <p:nvPr/>
          </p:nvSpPr>
          <p:spPr>
            <a:xfrm>
              <a:off x="2458850" y="2206702"/>
              <a:ext cx="678395" cy="527092"/>
            </a:xfrm>
            <a:custGeom>
              <a:avLst/>
              <a:gdLst/>
              <a:ahLst/>
              <a:cxnLst/>
              <a:rect l="l" t="t" r="r" b="b"/>
              <a:pathLst>
                <a:path w="686" h="533" extrusionOk="0">
                  <a:moveTo>
                    <a:pt x="679" y="287"/>
                  </a:moveTo>
                  <a:lnTo>
                    <a:pt x="679" y="301"/>
                  </a:lnTo>
                  <a:lnTo>
                    <a:pt x="679" y="317"/>
                  </a:lnTo>
                  <a:lnTo>
                    <a:pt x="677" y="332"/>
                  </a:lnTo>
                  <a:lnTo>
                    <a:pt x="677" y="348"/>
                  </a:lnTo>
                  <a:lnTo>
                    <a:pt x="677" y="362"/>
                  </a:lnTo>
                  <a:lnTo>
                    <a:pt x="677" y="379"/>
                  </a:lnTo>
                  <a:lnTo>
                    <a:pt x="674" y="393"/>
                  </a:lnTo>
                  <a:lnTo>
                    <a:pt x="674" y="410"/>
                  </a:lnTo>
                  <a:lnTo>
                    <a:pt x="674" y="424"/>
                  </a:lnTo>
                  <a:lnTo>
                    <a:pt x="674" y="441"/>
                  </a:lnTo>
                  <a:lnTo>
                    <a:pt x="674" y="455"/>
                  </a:lnTo>
                  <a:lnTo>
                    <a:pt x="672" y="471"/>
                  </a:lnTo>
                  <a:lnTo>
                    <a:pt x="672" y="486"/>
                  </a:lnTo>
                  <a:lnTo>
                    <a:pt x="672" y="502"/>
                  </a:lnTo>
                  <a:lnTo>
                    <a:pt x="672" y="516"/>
                  </a:lnTo>
                  <a:lnTo>
                    <a:pt x="672" y="533"/>
                  </a:lnTo>
                  <a:lnTo>
                    <a:pt x="656" y="531"/>
                  </a:lnTo>
                  <a:lnTo>
                    <a:pt x="641" y="531"/>
                  </a:lnTo>
                  <a:lnTo>
                    <a:pt x="627" y="531"/>
                  </a:lnTo>
                  <a:lnTo>
                    <a:pt x="611" y="531"/>
                  </a:lnTo>
                  <a:lnTo>
                    <a:pt x="596" y="528"/>
                  </a:lnTo>
                  <a:lnTo>
                    <a:pt x="580" y="528"/>
                  </a:lnTo>
                  <a:lnTo>
                    <a:pt x="566" y="528"/>
                  </a:lnTo>
                  <a:lnTo>
                    <a:pt x="551" y="526"/>
                  </a:lnTo>
                  <a:lnTo>
                    <a:pt x="535" y="526"/>
                  </a:lnTo>
                  <a:lnTo>
                    <a:pt x="521" y="526"/>
                  </a:lnTo>
                  <a:lnTo>
                    <a:pt x="507" y="523"/>
                  </a:lnTo>
                  <a:lnTo>
                    <a:pt x="490" y="523"/>
                  </a:lnTo>
                  <a:lnTo>
                    <a:pt x="476" y="523"/>
                  </a:lnTo>
                  <a:lnTo>
                    <a:pt x="462" y="521"/>
                  </a:lnTo>
                  <a:lnTo>
                    <a:pt x="445" y="521"/>
                  </a:lnTo>
                  <a:lnTo>
                    <a:pt x="431" y="521"/>
                  </a:lnTo>
                  <a:lnTo>
                    <a:pt x="417" y="519"/>
                  </a:lnTo>
                  <a:lnTo>
                    <a:pt x="400" y="519"/>
                  </a:lnTo>
                  <a:lnTo>
                    <a:pt x="386" y="519"/>
                  </a:lnTo>
                  <a:lnTo>
                    <a:pt x="372" y="516"/>
                  </a:lnTo>
                  <a:lnTo>
                    <a:pt x="355" y="516"/>
                  </a:lnTo>
                  <a:lnTo>
                    <a:pt x="341" y="514"/>
                  </a:lnTo>
                  <a:lnTo>
                    <a:pt x="327" y="514"/>
                  </a:lnTo>
                  <a:lnTo>
                    <a:pt x="310" y="512"/>
                  </a:lnTo>
                  <a:lnTo>
                    <a:pt x="296" y="512"/>
                  </a:lnTo>
                  <a:lnTo>
                    <a:pt x="282" y="509"/>
                  </a:lnTo>
                  <a:lnTo>
                    <a:pt x="265" y="509"/>
                  </a:lnTo>
                  <a:lnTo>
                    <a:pt x="251" y="509"/>
                  </a:lnTo>
                  <a:lnTo>
                    <a:pt x="237" y="507"/>
                  </a:lnTo>
                  <a:lnTo>
                    <a:pt x="220" y="507"/>
                  </a:lnTo>
                  <a:lnTo>
                    <a:pt x="206" y="504"/>
                  </a:lnTo>
                  <a:lnTo>
                    <a:pt x="192" y="504"/>
                  </a:lnTo>
                  <a:lnTo>
                    <a:pt x="180" y="502"/>
                  </a:lnTo>
                  <a:lnTo>
                    <a:pt x="168" y="502"/>
                  </a:lnTo>
                  <a:lnTo>
                    <a:pt x="156" y="500"/>
                  </a:lnTo>
                  <a:lnTo>
                    <a:pt x="142" y="500"/>
                  </a:lnTo>
                  <a:lnTo>
                    <a:pt x="130" y="497"/>
                  </a:lnTo>
                  <a:lnTo>
                    <a:pt x="119" y="497"/>
                  </a:lnTo>
                  <a:lnTo>
                    <a:pt x="107" y="495"/>
                  </a:lnTo>
                  <a:lnTo>
                    <a:pt x="95" y="495"/>
                  </a:lnTo>
                  <a:lnTo>
                    <a:pt x="83" y="495"/>
                  </a:lnTo>
                  <a:lnTo>
                    <a:pt x="71" y="493"/>
                  </a:lnTo>
                  <a:lnTo>
                    <a:pt x="59" y="493"/>
                  </a:lnTo>
                  <a:lnTo>
                    <a:pt x="48" y="490"/>
                  </a:lnTo>
                  <a:lnTo>
                    <a:pt x="36" y="490"/>
                  </a:lnTo>
                  <a:lnTo>
                    <a:pt x="24" y="488"/>
                  </a:lnTo>
                  <a:lnTo>
                    <a:pt x="12" y="488"/>
                  </a:lnTo>
                  <a:lnTo>
                    <a:pt x="0" y="486"/>
                  </a:lnTo>
                  <a:lnTo>
                    <a:pt x="0" y="486"/>
                  </a:lnTo>
                  <a:lnTo>
                    <a:pt x="0" y="486"/>
                  </a:lnTo>
                  <a:lnTo>
                    <a:pt x="0" y="486"/>
                  </a:lnTo>
                  <a:lnTo>
                    <a:pt x="0" y="486"/>
                  </a:lnTo>
                  <a:lnTo>
                    <a:pt x="0" y="486"/>
                  </a:lnTo>
                  <a:lnTo>
                    <a:pt x="0" y="486"/>
                  </a:lnTo>
                  <a:lnTo>
                    <a:pt x="0" y="486"/>
                  </a:lnTo>
                  <a:lnTo>
                    <a:pt x="0" y="478"/>
                  </a:lnTo>
                  <a:lnTo>
                    <a:pt x="3" y="471"/>
                  </a:lnTo>
                  <a:lnTo>
                    <a:pt x="3" y="462"/>
                  </a:lnTo>
                  <a:lnTo>
                    <a:pt x="3" y="455"/>
                  </a:lnTo>
                  <a:lnTo>
                    <a:pt x="5" y="448"/>
                  </a:lnTo>
                  <a:lnTo>
                    <a:pt x="5" y="441"/>
                  </a:lnTo>
                  <a:lnTo>
                    <a:pt x="5" y="433"/>
                  </a:lnTo>
                  <a:lnTo>
                    <a:pt x="7" y="424"/>
                  </a:lnTo>
                  <a:lnTo>
                    <a:pt x="7" y="417"/>
                  </a:lnTo>
                  <a:lnTo>
                    <a:pt x="7" y="410"/>
                  </a:lnTo>
                  <a:lnTo>
                    <a:pt x="7" y="403"/>
                  </a:lnTo>
                  <a:lnTo>
                    <a:pt x="10" y="393"/>
                  </a:lnTo>
                  <a:lnTo>
                    <a:pt x="10" y="386"/>
                  </a:lnTo>
                  <a:lnTo>
                    <a:pt x="10" y="379"/>
                  </a:lnTo>
                  <a:lnTo>
                    <a:pt x="12" y="372"/>
                  </a:lnTo>
                  <a:lnTo>
                    <a:pt x="12" y="365"/>
                  </a:lnTo>
                  <a:lnTo>
                    <a:pt x="15" y="346"/>
                  </a:lnTo>
                  <a:lnTo>
                    <a:pt x="17" y="327"/>
                  </a:lnTo>
                  <a:lnTo>
                    <a:pt x="19" y="306"/>
                  </a:lnTo>
                  <a:lnTo>
                    <a:pt x="19" y="287"/>
                  </a:lnTo>
                  <a:lnTo>
                    <a:pt x="22" y="268"/>
                  </a:lnTo>
                  <a:lnTo>
                    <a:pt x="24" y="249"/>
                  </a:lnTo>
                  <a:lnTo>
                    <a:pt x="26" y="230"/>
                  </a:lnTo>
                  <a:lnTo>
                    <a:pt x="26" y="211"/>
                  </a:lnTo>
                  <a:lnTo>
                    <a:pt x="29" y="192"/>
                  </a:lnTo>
                  <a:lnTo>
                    <a:pt x="31" y="173"/>
                  </a:lnTo>
                  <a:lnTo>
                    <a:pt x="33" y="154"/>
                  </a:lnTo>
                  <a:lnTo>
                    <a:pt x="36" y="135"/>
                  </a:lnTo>
                  <a:lnTo>
                    <a:pt x="36" y="116"/>
                  </a:lnTo>
                  <a:lnTo>
                    <a:pt x="38" y="100"/>
                  </a:lnTo>
                  <a:lnTo>
                    <a:pt x="41" y="81"/>
                  </a:lnTo>
                  <a:lnTo>
                    <a:pt x="43" y="62"/>
                  </a:lnTo>
                  <a:lnTo>
                    <a:pt x="43" y="57"/>
                  </a:lnTo>
                  <a:lnTo>
                    <a:pt x="43" y="55"/>
                  </a:lnTo>
                  <a:lnTo>
                    <a:pt x="43" y="50"/>
                  </a:lnTo>
                  <a:lnTo>
                    <a:pt x="43" y="45"/>
                  </a:lnTo>
                  <a:lnTo>
                    <a:pt x="45" y="43"/>
                  </a:lnTo>
                  <a:lnTo>
                    <a:pt x="45" y="38"/>
                  </a:lnTo>
                  <a:lnTo>
                    <a:pt x="45" y="36"/>
                  </a:lnTo>
                  <a:lnTo>
                    <a:pt x="45" y="31"/>
                  </a:lnTo>
                  <a:lnTo>
                    <a:pt x="45" y="29"/>
                  </a:lnTo>
                  <a:lnTo>
                    <a:pt x="45" y="24"/>
                  </a:lnTo>
                  <a:lnTo>
                    <a:pt x="48" y="22"/>
                  </a:lnTo>
                  <a:lnTo>
                    <a:pt x="48" y="17"/>
                  </a:lnTo>
                  <a:lnTo>
                    <a:pt x="48" y="15"/>
                  </a:lnTo>
                  <a:lnTo>
                    <a:pt x="48" y="10"/>
                  </a:lnTo>
                  <a:lnTo>
                    <a:pt x="48" y="5"/>
                  </a:lnTo>
                  <a:lnTo>
                    <a:pt x="48" y="3"/>
                  </a:lnTo>
                  <a:lnTo>
                    <a:pt x="48" y="0"/>
                  </a:lnTo>
                  <a:lnTo>
                    <a:pt x="52" y="0"/>
                  </a:lnTo>
                  <a:lnTo>
                    <a:pt x="64" y="3"/>
                  </a:lnTo>
                  <a:lnTo>
                    <a:pt x="74" y="3"/>
                  </a:lnTo>
                  <a:lnTo>
                    <a:pt x="83" y="3"/>
                  </a:lnTo>
                  <a:lnTo>
                    <a:pt x="93" y="5"/>
                  </a:lnTo>
                  <a:lnTo>
                    <a:pt x="102" y="5"/>
                  </a:lnTo>
                  <a:lnTo>
                    <a:pt x="112" y="7"/>
                  </a:lnTo>
                  <a:lnTo>
                    <a:pt x="123" y="7"/>
                  </a:lnTo>
                  <a:lnTo>
                    <a:pt x="133" y="7"/>
                  </a:lnTo>
                  <a:lnTo>
                    <a:pt x="142" y="10"/>
                  </a:lnTo>
                  <a:lnTo>
                    <a:pt x="152" y="10"/>
                  </a:lnTo>
                  <a:lnTo>
                    <a:pt x="161" y="12"/>
                  </a:lnTo>
                  <a:lnTo>
                    <a:pt x="173" y="12"/>
                  </a:lnTo>
                  <a:lnTo>
                    <a:pt x="182" y="12"/>
                  </a:lnTo>
                  <a:lnTo>
                    <a:pt x="192" y="15"/>
                  </a:lnTo>
                  <a:lnTo>
                    <a:pt x="201" y="15"/>
                  </a:lnTo>
                  <a:lnTo>
                    <a:pt x="211" y="15"/>
                  </a:lnTo>
                  <a:lnTo>
                    <a:pt x="220" y="17"/>
                  </a:lnTo>
                  <a:lnTo>
                    <a:pt x="232" y="17"/>
                  </a:lnTo>
                  <a:lnTo>
                    <a:pt x="242" y="17"/>
                  </a:lnTo>
                  <a:lnTo>
                    <a:pt x="251" y="19"/>
                  </a:lnTo>
                  <a:lnTo>
                    <a:pt x="261" y="19"/>
                  </a:lnTo>
                  <a:lnTo>
                    <a:pt x="270" y="19"/>
                  </a:lnTo>
                  <a:lnTo>
                    <a:pt x="282" y="22"/>
                  </a:lnTo>
                  <a:lnTo>
                    <a:pt x="291" y="22"/>
                  </a:lnTo>
                  <a:lnTo>
                    <a:pt x="301" y="22"/>
                  </a:lnTo>
                  <a:lnTo>
                    <a:pt x="310" y="24"/>
                  </a:lnTo>
                  <a:lnTo>
                    <a:pt x="320" y="24"/>
                  </a:lnTo>
                  <a:lnTo>
                    <a:pt x="332" y="24"/>
                  </a:lnTo>
                  <a:lnTo>
                    <a:pt x="341" y="26"/>
                  </a:lnTo>
                  <a:lnTo>
                    <a:pt x="350" y="26"/>
                  </a:lnTo>
                  <a:lnTo>
                    <a:pt x="360" y="26"/>
                  </a:lnTo>
                  <a:lnTo>
                    <a:pt x="369" y="26"/>
                  </a:lnTo>
                  <a:lnTo>
                    <a:pt x="379" y="29"/>
                  </a:lnTo>
                  <a:lnTo>
                    <a:pt x="391" y="29"/>
                  </a:lnTo>
                  <a:lnTo>
                    <a:pt x="400" y="29"/>
                  </a:lnTo>
                  <a:lnTo>
                    <a:pt x="410" y="31"/>
                  </a:lnTo>
                  <a:lnTo>
                    <a:pt x="419" y="31"/>
                  </a:lnTo>
                  <a:lnTo>
                    <a:pt x="428" y="31"/>
                  </a:lnTo>
                  <a:lnTo>
                    <a:pt x="440" y="31"/>
                  </a:lnTo>
                  <a:lnTo>
                    <a:pt x="450" y="33"/>
                  </a:lnTo>
                  <a:lnTo>
                    <a:pt x="459" y="33"/>
                  </a:lnTo>
                  <a:lnTo>
                    <a:pt x="469" y="33"/>
                  </a:lnTo>
                  <a:lnTo>
                    <a:pt x="478" y="33"/>
                  </a:lnTo>
                  <a:lnTo>
                    <a:pt x="490" y="36"/>
                  </a:lnTo>
                  <a:lnTo>
                    <a:pt x="499" y="36"/>
                  </a:lnTo>
                  <a:lnTo>
                    <a:pt x="509" y="36"/>
                  </a:lnTo>
                  <a:lnTo>
                    <a:pt x="518" y="36"/>
                  </a:lnTo>
                  <a:lnTo>
                    <a:pt x="528" y="38"/>
                  </a:lnTo>
                  <a:lnTo>
                    <a:pt x="540" y="38"/>
                  </a:lnTo>
                  <a:lnTo>
                    <a:pt x="549" y="38"/>
                  </a:lnTo>
                  <a:lnTo>
                    <a:pt x="559" y="38"/>
                  </a:lnTo>
                  <a:lnTo>
                    <a:pt x="568" y="38"/>
                  </a:lnTo>
                  <a:lnTo>
                    <a:pt x="578" y="41"/>
                  </a:lnTo>
                  <a:lnTo>
                    <a:pt x="589" y="41"/>
                  </a:lnTo>
                  <a:lnTo>
                    <a:pt x="599" y="41"/>
                  </a:lnTo>
                  <a:lnTo>
                    <a:pt x="608" y="41"/>
                  </a:lnTo>
                  <a:lnTo>
                    <a:pt x="618" y="41"/>
                  </a:lnTo>
                  <a:lnTo>
                    <a:pt x="627" y="41"/>
                  </a:lnTo>
                  <a:lnTo>
                    <a:pt x="637" y="43"/>
                  </a:lnTo>
                  <a:lnTo>
                    <a:pt x="648" y="43"/>
                  </a:lnTo>
                  <a:lnTo>
                    <a:pt x="658" y="43"/>
                  </a:lnTo>
                  <a:lnTo>
                    <a:pt x="667" y="43"/>
                  </a:lnTo>
                  <a:lnTo>
                    <a:pt x="677" y="43"/>
                  </a:lnTo>
                  <a:lnTo>
                    <a:pt x="686" y="43"/>
                  </a:lnTo>
                  <a:lnTo>
                    <a:pt x="686" y="60"/>
                  </a:lnTo>
                  <a:lnTo>
                    <a:pt x="686" y="74"/>
                  </a:lnTo>
                  <a:lnTo>
                    <a:pt x="686" y="90"/>
                  </a:lnTo>
                  <a:lnTo>
                    <a:pt x="686" y="104"/>
                  </a:lnTo>
                  <a:lnTo>
                    <a:pt x="684" y="119"/>
                  </a:lnTo>
                  <a:lnTo>
                    <a:pt x="684" y="135"/>
                  </a:lnTo>
                  <a:lnTo>
                    <a:pt x="684" y="149"/>
                  </a:lnTo>
                  <a:lnTo>
                    <a:pt x="684" y="166"/>
                  </a:lnTo>
                  <a:lnTo>
                    <a:pt x="684" y="180"/>
                  </a:lnTo>
                  <a:lnTo>
                    <a:pt x="682" y="194"/>
                  </a:lnTo>
                  <a:lnTo>
                    <a:pt x="682" y="211"/>
                  </a:lnTo>
                  <a:lnTo>
                    <a:pt x="682" y="225"/>
                  </a:lnTo>
                  <a:lnTo>
                    <a:pt x="682" y="242"/>
                  </a:lnTo>
                  <a:lnTo>
                    <a:pt x="679" y="256"/>
                  </a:lnTo>
                  <a:lnTo>
                    <a:pt x="679" y="273"/>
                  </a:lnTo>
                  <a:lnTo>
                    <a:pt x="679" y="287"/>
                  </a:lnTo>
                  <a:lnTo>
                    <a:pt x="679" y="287"/>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dirty="0">
                <a:solidFill>
                  <a:schemeClr val="dk1"/>
                </a:solidFill>
                <a:latin typeface="Raleway"/>
                <a:ea typeface="Raleway"/>
                <a:cs typeface="Raleway"/>
                <a:sym typeface="Raleway"/>
              </a:endParaRPr>
            </a:p>
          </p:txBody>
        </p:sp>
        <p:sp>
          <p:nvSpPr>
            <p:cNvPr id="1130" name="Google Shape;1130;p57"/>
            <p:cNvSpPr/>
            <p:nvPr/>
          </p:nvSpPr>
          <p:spPr>
            <a:xfrm>
              <a:off x="2609165" y="2705114"/>
              <a:ext cx="701140" cy="522146"/>
            </a:xfrm>
            <a:custGeom>
              <a:avLst/>
              <a:gdLst/>
              <a:ahLst/>
              <a:cxnLst/>
              <a:rect l="l" t="t" r="r" b="b"/>
              <a:pathLst>
                <a:path w="709" h="528" extrusionOk="0">
                  <a:moveTo>
                    <a:pt x="707" y="157"/>
                  </a:moveTo>
                  <a:lnTo>
                    <a:pt x="707" y="169"/>
                  </a:lnTo>
                  <a:lnTo>
                    <a:pt x="707" y="178"/>
                  </a:lnTo>
                  <a:lnTo>
                    <a:pt x="707" y="190"/>
                  </a:lnTo>
                  <a:lnTo>
                    <a:pt x="707" y="202"/>
                  </a:lnTo>
                  <a:lnTo>
                    <a:pt x="707" y="213"/>
                  </a:lnTo>
                  <a:lnTo>
                    <a:pt x="707" y="225"/>
                  </a:lnTo>
                  <a:lnTo>
                    <a:pt x="707" y="237"/>
                  </a:lnTo>
                  <a:lnTo>
                    <a:pt x="707" y="249"/>
                  </a:lnTo>
                  <a:lnTo>
                    <a:pt x="707" y="261"/>
                  </a:lnTo>
                  <a:lnTo>
                    <a:pt x="707" y="273"/>
                  </a:lnTo>
                  <a:lnTo>
                    <a:pt x="707" y="284"/>
                  </a:lnTo>
                  <a:lnTo>
                    <a:pt x="705" y="294"/>
                  </a:lnTo>
                  <a:lnTo>
                    <a:pt x="705" y="306"/>
                  </a:lnTo>
                  <a:lnTo>
                    <a:pt x="705" y="318"/>
                  </a:lnTo>
                  <a:lnTo>
                    <a:pt x="705" y="329"/>
                  </a:lnTo>
                  <a:lnTo>
                    <a:pt x="705" y="341"/>
                  </a:lnTo>
                  <a:lnTo>
                    <a:pt x="705" y="353"/>
                  </a:lnTo>
                  <a:lnTo>
                    <a:pt x="705" y="365"/>
                  </a:lnTo>
                  <a:lnTo>
                    <a:pt x="705" y="377"/>
                  </a:lnTo>
                  <a:lnTo>
                    <a:pt x="705" y="389"/>
                  </a:lnTo>
                  <a:lnTo>
                    <a:pt x="705" y="400"/>
                  </a:lnTo>
                  <a:lnTo>
                    <a:pt x="705" y="410"/>
                  </a:lnTo>
                  <a:lnTo>
                    <a:pt x="705" y="422"/>
                  </a:lnTo>
                  <a:lnTo>
                    <a:pt x="705" y="434"/>
                  </a:lnTo>
                  <a:lnTo>
                    <a:pt x="705" y="445"/>
                  </a:lnTo>
                  <a:lnTo>
                    <a:pt x="702" y="457"/>
                  </a:lnTo>
                  <a:lnTo>
                    <a:pt x="702" y="469"/>
                  </a:lnTo>
                  <a:lnTo>
                    <a:pt x="702" y="481"/>
                  </a:lnTo>
                  <a:lnTo>
                    <a:pt x="702" y="493"/>
                  </a:lnTo>
                  <a:lnTo>
                    <a:pt x="702" y="505"/>
                  </a:lnTo>
                  <a:lnTo>
                    <a:pt x="702" y="516"/>
                  </a:lnTo>
                  <a:lnTo>
                    <a:pt x="702" y="528"/>
                  </a:lnTo>
                  <a:lnTo>
                    <a:pt x="690" y="528"/>
                  </a:lnTo>
                  <a:lnTo>
                    <a:pt x="679" y="526"/>
                  </a:lnTo>
                  <a:lnTo>
                    <a:pt x="664" y="526"/>
                  </a:lnTo>
                  <a:lnTo>
                    <a:pt x="653" y="526"/>
                  </a:lnTo>
                  <a:lnTo>
                    <a:pt x="641" y="526"/>
                  </a:lnTo>
                  <a:lnTo>
                    <a:pt x="629" y="526"/>
                  </a:lnTo>
                  <a:lnTo>
                    <a:pt x="615" y="526"/>
                  </a:lnTo>
                  <a:lnTo>
                    <a:pt x="603" y="526"/>
                  </a:lnTo>
                  <a:lnTo>
                    <a:pt x="584" y="524"/>
                  </a:lnTo>
                  <a:lnTo>
                    <a:pt x="565" y="524"/>
                  </a:lnTo>
                  <a:lnTo>
                    <a:pt x="546" y="524"/>
                  </a:lnTo>
                  <a:lnTo>
                    <a:pt x="527" y="524"/>
                  </a:lnTo>
                  <a:lnTo>
                    <a:pt x="508" y="521"/>
                  </a:lnTo>
                  <a:lnTo>
                    <a:pt x="489" y="521"/>
                  </a:lnTo>
                  <a:lnTo>
                    <a:pt x="470" y="521"/>
                  </a:lnTo>
                  <a:lnTo>
                    <a:pt x="452" y="519"/>
                  </a:lnTo>
                  <a:lnTo>
                    <a:pt x="433" y="519"/>
                  </a:lnTo>
                  <a:lnTo>
                    <a:pt x="414" y="519"/>
                  </a:lnTo>
                  <a:lnTo>
                    <a:pt x="395" y="516"/>
                  </a:lnTo>
                  <a:lnTo>
                    <a:pt x="376" y="516"/>
                  </a:lnTo>
                  <a:lnTo>
                    <a:pt x="357" y="516"/>
                  </a:lnTo>
                  <a:lnTo>
                    <a:pt x="338" y="514"/>
                  </a:lnTo>
                  <a:lnTo>
                    <a:pt x="319" y="514"/>
                  </a:lnTo>
                  <a:lnTo>
                    <a:pt x="300" y="512"/>
                  </a:lnTo>
                  <a:lnTo>
                    <a:pt x="281" y="512"/>
                  </a:lnTo>
                  <a:lnTo>
                    <a:pt x="262" y="512"/>
                  </a:lnTo>
                  <a:lnTo>
                    <a:pt x="243" y="509"/>
                  </a:lnTo>
                  <a:lnTo>
                    <a:pt x="224" y="509"/>
                  </a:lnTo>
                  <a:lnTo>
                    <a:pt x="206" y="507"/>
                  </a:lnTo>
                  <a:lnTo>
                    <a:pt x="187" y="507"/>
                  </a:lnTo>
                  <a:lnTo>
                    <a:pt x="168" y="505"/>
                  </a:lnTo>
                  <a:lnTo>
                    <a:pt x="149" y="505"/>
                  </a:lnTo>
                  <a:lnTo>
                    <a:pt x="130" y="502"/>
                  </a:lnTo>
                  <a:lnTo>
                    <a:pt x="111" y="500"/>
                  </a:lnTo>
                  <a:lnTo>
                    <a:pt x="92" y="500"/>
                  </a:lnTo>
                  <a:lnTo>
                    <a:pt x="75" y="498"/>
                  </a:lnTo>
                  <a:lnTo>
                    <a:pt x="57" y="498"/>
                  </a:lnTo>
                  <a:lnTo>
                    <a:pt x="38" y="495"/>
                  </a:lnTo>
                  <a:lnTo>
                    <a:pt x="19" y="493"/>
                  </a:lnTo>
                  <a:lnTo>
                    <a:pt x="0" y="493"/>
                  </a:lnTo>
                  <a:lnTo>
                    <a:pt x="0" y="476"/>
                  </a:lnTo>
                  <a:lnTo>
                    <a:pt x="2" y="462"/>
                  </a:lnTo>
                  <a:lnTo>
                    <a:pt x="2" y="445"/>
                  </a:lnTo>
                  <a:lnTo>
                    <a:pt x="4" y="431"/>
                  </a:lnTo>
                  <a:lnTo>
                    <a:pt x="4" y="415"/>
                  </a:lnTo>
                  <a:lnTo>
                    <a:pt x="7" y="400"/>
                  </a:lnTo>
                  <a:lnTo>
                    <a:pt x="7" y="384"/>
                  </a:lnTo>
                  <a:lnTo>
                    <a:pt x="9" y="370"/>
                  </a:lnTo>
                  <a:lnTo>
                    <a:pt x="9" y="353"/>
                  </a:lnTo>
                  <a:lnTo>
                    <a:pt x="12" y="337"/>
                  </a:lnTo>
                  <a:lnTo>
                    <a:pt x="12" y="322"/>
                  </a:lnTo>
                  <a:lnTo>
                    <a:pt x="14" y="306"/>
                  </a:lnTo>
                  <a:lnTo>
                    <a:pt x="16" y="292"/>
                  </a:lnTo>
                  <a:lnTo>
                    <a:pt x="16" y="275"/>
                  </a:lnTo>
                  <a:lnTo>
                    <a:pt x="19" y="261"/>
                  </a:lnTo>
                  <a:lnTo>
                    <a:pt x="19" y="244"/>
                  </a:lnTo>
                  <a:lnTo>
                    <a:pt x="21" y="230"/>
                  </a:lnTo>
                  <a:lnTo>
                    <a:pt x="21" y="213"/>
                  </a:lnTo>
                  <a:lnTo>
                    <a:pt x="23" y="199"/>
                  </a:lnTo>
                  <a:lnTo>
                    <a:pt x="23" y="183"/>
                  </a:lnTo>
                  <a:lnTo>
                    <a:pt x="26" y="169"/>
                  </a:lnTo>
                  <a:lnTo>
                    <a:pt x="26" y="152"/>
                  </a:lnTo>
                  <a:lnTo>
                    <a:pt x="28" y="138"/>
                  </a:lnTo>
                  <a:lnTo>
                    <a:pt x="28" y="121"/>
                  </a:lnTo>
                  <a:lnTo>
                    <a:pt x="30" y="107"/>
                  </a:lnTo>
                  <a:lnTo>
                    <a:pt x="30" y="90"/>
                  </a:lnTo>
                  <a:lnTo>
                    <a:pt x="33" y="76"/>
                  </a:lnTo>
                  <a:lnTo>
                    <a:pt x="35" y="60"/>
                  </a:lnTo>
                  <a:lnTo>
                    <a:pt x="35" y="45"/>
                  </a:lnTo>
                  <a:lnTo>
                    <a:pt x="38" y="29"/>
                  </a:lnTo>
                  <a:lnTo>
                    <a:pt x="38" y="15"/>
                  </a:lnTo>
                  <a:lnTo>
                    <a:pt x="40" y="0"/>
                  </a:lnTo>
                  <a:lnTo>
                    <a:pt x="54" y="0"/>
                  </a:lnTo>
                  <a:lnTo>
                    <a:pt x="68" y="3"/>
                  </a:lnTo>
                  <a:lnTo>
                    <a:pt x="85" y="3"/>
                  </a:lnTo>
                  <a:lnTo>
                    <a:pt x="99" y="5"/>
                  </a:lnTo>
                  <a:lnTo>
                    <a:pt x="113" y="5"/>
                  </a:lnTo>
                  <a:lnTo>
                    <a:pt x="130" y="5"/>
                  </a:lnTo>
                  <a:lnTo>
                    <a:pt x="144" y="8"/>
                  </a:lnTo>
                  <a:lnTo>
                    <a:pt x="158" y="8"/>
                  </a:lnTo>
                  <a:lnTo>
                    <a:pt x="175" y="10"/>
                  </a:lnTo>
                  <a:lnTo>
                    <a:pt x="189" y="10"/>
                  </a:lnTo>
                  <a:lnTo>
                    <a:pt x="203" y="12"/>
                  </a:lnTo>
                  <a:lnTo>
                    <a:pt x="220" y="12"/>
                  </a:lnTo>
                  <a:lnTo>
                    <a:pt x="234" y="15"/>
                  </a:lnTo>
                  <a:lnTo>
                    <a:pt x="248" y="15"/>
                  </a:lnTo>
                  <a:lnTo>
                    <a:pt x="265" y="15"/>
                  </a:lnTo>
                  <a:lnTo>
                    <a:pt x="279" y="17"/>
                  </a:lnTo>
                  <a:lnTo>
                    <a:pt x="293" y="17"/>
                  </a:lnTo>
                  <a:lnTo>
                    <a:pt x="310" y="17"/>
                  </a:lnTo>
                  <a:lnTo>
                    <a:pt x="324" y="19"/>
                  </a:lnTo>
                  <a:lnTo>
                    <a:pt x="338" y="19"/>
                  </a:lnTo>
                  <a:lnTo>
                    <a:pt x="355" y="19"/>
                  </a:lnTo>
                  <a:lnTo>
                    <a:pt x="369" y="22"/>
                  </a:lnTo>
                  <a:lnTo>
                    <a:pt x="383" y="22"/>
                  </a:lnTo>
                  <a:lnTo>
                    <a:pt x="399" y="22"/>
                  </a:lnTo>
                  <a:lnTo>
                    <a:pt x="414" y="24"/>
                  </a:lnTo>
                  <a:lnTo>
                    <a:pt x="428" y="24"/>
                  </a:lnTo>
                  <a:lnTo>
                    <a:pt x="444" y="24"/>
                  </a:lnTo>
                  <a:lnTo>
                    <a:pt x="459" y="27"/>
                  </a:lnTo>
                  <a:lnTo>
                    <a:pt x="475" y="27"/>
                  </a:lnTo>
                  <a:lnTo>
                    <a:pt x="489" y="27"/>
                  </a:lnTo>
                  <a:lnTo>
                    <a:pt x="504" y="27"/>
                  </a:lnTo>
                  <a:lnTo>
                    <a:pt x="520" y="29"/>
                  </a:lnTo>
                  <a:lnTo>
                    <a:pt x="530" y="29"/>
                  </a:lnTo>
                  <a:lnTo>
                    <a:pt x="541" y="29"/>
                  </a:lnTo>
                  <a:lnTo>
                    <a:pt x="553" y="29"/>
                  </a:lnTo>
                  <a:lnTo>
                    <a:pt x="565" y="29"/>
                  </a:lnTo>
                  <a:lnTo>
                    <a:pt x="577" y="29"/>
                  </a:lnTo>
                  <a:lnTo>
                    <a:pt x="586" y="29"/>
                  </a:lnTo>
                  <a:lnTo>
                    <a:pt x="598" y="31"/>
                  </a:lnTo>
                  <a:lnTo>
                    <a:pt x="610" y="31"/>
                  </a:lnTo>
                  <a:lnTo>
                    <a:pt x="622" y="31"/>
                  </a:lnTo>
                  <a:lnTo>
                    <a:pt x="634" y="31"/>
                  </a:lnTo>
                  <a:lnTo>
                    <a:pt x="643" y="31"/>
                  </a:lnTo>
                  <a:lnTo>
                    <a:pt x="655" y="31"/>
                  </a:lnTo>
                  <a:lnTo>
                    <a:pt x="667" y="31"/>
                  </a:lnTo>
                  <a:lnTo>
                    <a:pt x="679" y="31"/>
                  </a:lnTo>
                  <a:lnTo>
                    <a:pt x="690" y="34"/>
                  </a:lnTo>
                  <a:lnTo>
                    <a:pt x="702" y="34"/>
                  </a:lnTo>
                  <a:lnTo>
                    <a:pt x="709" y="34"/>
                  </a:lnTo>
                  <a:lnTo>
                    <a:pt x="709" y="41"/>
                  </a:lnTo>
                  <a:lnTo>
                    <a:pt x="709" y="48"/>
                  </a:lnTo>
                  <a:lnTo>
                    <a:pt x="709" y="55"/>
                  </a:lnTo>
                  <a:lnTo>
                    <a:pt x="709" y="64"/>
                  </a:lnTo>
                  <a:lnTo>
                    <a:pt x="709" y="71"/>
                  </a:lnTo>
                  <a:lnTo>
                    <a:pt x="709" y="79"/>
                  </a:lnTo>
                  <a:lnTo>
                    <a:pt x="709" y="86"/>
                  </a:lnTo>
                  <a:lnTo>
                    <a:pt x="709" y="95"/>
                  </a:lnTo>
                  <a:lnTo>
                    <a:pt x="709" y="102"/>
                  </a:lnTo>
                  <a:lnTo>
                    <a:pt x="709" y="109"/>
                  </a:lnTo>
                  <a:lnTo>
                    <a:pt x="709" y="116"/>
                  </a:lnTo>
                  <a:lnTo>
                    <a:pt x="709" y="126"/>
                  </a:lnTo>
                  <a:lnTo>
                    <a:pt x="709" y="133"/>
                  </a:lnTo>
                  <a:lnTo>
                    <a:pt x="707" y="140"/>
                  </a:lnTo>
                  <a:lnTo>
                    <a:pt x="707" y="147"/>
                  </a:lnTo>
                  <a:lnTo>
                    <a:pt x="707" y="157"/>
                  </a:lnTo>
                  <a:lnTo>
                    <a:pt x="707" y="157"/>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a:solidFill>
                  <a:schemeClr val="dk1"/>
                </a:solidFill>
                <a:latin typeface="Raleway"/>
                <a:ea typeface="Raleway"/>
                <a:cs typeface="Raleway"/>
                <a:sym typeface="Raleway"/>
              </a:endParaRPr>
            </a:p>
          </p:txBody>
        </p:sp>
        <p:sp>
          <p:nvSpPr>
            <p:cNvPr id="1131" name="Google Shape;1131;p57"/>
            <p:cNvSpPr/>
            <p:nvPr/>
          </p:nvSpPr>
          <p:spPr>
            <a:xfrm>
              <a:off x="2804971" y="3285608"/>
              <a:ext cx="1382501" cy="1313277"/>
            </a:xfrm>
            <a:custGeom>
              <a:avLst/>
              <a:gdLst/>
              <a:ahLst/>
              <a:cxnLst/>
              <a:rect l="l" t="t" r="r" b="b"/>
              <a:pathLst>
                <a:path w="1398" h="1328" extrusionOk="0">
                  <a:moveTo>
                    <a:pt x="1001" y="1222"/>
                  </a:moveTo>
                  <a:lnTo>
                    <a:pt x="1003" y="1226"/>
                  </a:lnTo>
                  <a:lnTo>
                    <a:pt x="1003" y="1229"/>
                  </a:lnTo>
                  <a:lnTo>
                    <a:pt x="1006" y="1231"/>
                  </a:lnTo>
                  <a:lnTo>
                    <a:pt x="1006" y="1234"/>
                  </a:lnTo>
                  <a:lnTo>
                    <a:pt x="1008" y="1241"/>
                  </a:lnTo>
                  <a:lnTo>
                    <a:pt x="1008" y="1243"/>
                  </a:lnTo>
                  <a:lnTo>
                    <a:pt x="1013" y="1248"/>
                  </a:lnTo>
                  <a:lnTo>
                    <a:pt x="1013" y="1250"/>
                  </a:lnTo>
                  <a:lnTo>
                    <a:pt x="1015" y="1260"/>
                  </a:lnTo>
                  <a:lnTo>
                    <a:pt x="1015" y="1262"/>
                  </a:lnTo>
                  <a:lnTo>
                    <a:pt x="1018" y="1267"/>
                  </a:lnTo>
                  <a:lnTo>
                    <a:pt x="1018" y="1269"/>
                  </a:lnTo>
                  <a:lnTo>
                    <a:pt x="1020" y="1293"/>
                  </a:lnTo>
                  <a:lnTo>
                    <a:pt x="1022" y="1295"/>
                  </a:lnTo>
                  <a:lnTo>
                    <a:pt x="1022" y="1295"/>
                  </a:lnTo>
                  <a:lnTo>
                    <a:pt x="1025" y="1295"/>
                  </a:lnTo>
                  <a:lnTo>
                    <a:pt x="1025" y="1293"/>
                  </a:lnTo>
                  <a:lnTo>
                    <a:pt x="1022" y="1286"/>
                  </a:lnTo>
                  <a:lnTo>
                    <a:pt x="1020" y="1281"/>
                  </a:lnTo>
                  <a:lnTo>
                    <a:pt x="1020" y="1279"/>
                  </a:lnTo>
                  <a:lnTo>
                    <a:pt x="1020" y="1274"/>
                  </a:lnTo>
                  <a:lnTo>
                    <a:pt x="1020" y="1271"/>
                  </a:lnTo>
                  <a:lnTo>
                    <a:pt x="1018" y="1267"/>
                  </a:lnTo>
                  <a:lnTo>
                    <a:pt x="1018" y="1260"/>
                  </a:lnTo>
                  <a:lnTo>
                    <a:pt x="1015" y="1255"/>
                  </a:lnTo>
                  <a:lnTo>
                    <a:pt x="1015" y="1255"/>
                  </a:lnTo>
                  <a:lnTo>
                    <a:pt x="1015" y="1252"/>
                  </a:lnTo>
                  <a:lnTo>
                    <a:pt x="1003" y="1215"/>
                  </a:lnTo>
                  <a:lnTo>
                    <a:pt x="999" y="1193"/>
                  </a:lnTo>
                  <a:lnTo>
                    <a:pt x="996" y="1160"/>
                  </a:lnTo>
                  <a:lnTo>
                    <a:pt x="996" y="1158"/>
                  </a:lnTo>
                  <a:lnTo>
                    <a:pt x="996" y="1160"/>
                  </a:lnTo>
                  <a:lnTo>
                    <a:pt x="996" y="1167"/>
                  </a:lnTo>
                  <a:lnTo>
                    <a:pt x="994" y="1170"/>
                  </a:lnTo>
                  <a:lnTo>
                    <a:pt x="996" y="1172"/>
                  </a:lnTo>
                  <a:lnTo>
                    <a:pt x="996" y="1174"/>
                  </a:lnTo>
                  <a:lnTo>
                    <a:pt x="994" y="1179"/>
                  </a:lnTo>
                  <a:lnTo>
                    <a:pt x="994" y="1181"/>
                  </a:lnTo>
                  <a:lnTo>
                    <a:pt x="996" y="1184"/>
                  </a:lnTo>
                  <a:lnTo>
                    <a:pt x="996" y="1196"/>
                  </a:lnTo>
                  <a:lnTo>
                    <a:pt x="996" y="1200"/>
                  </a:lnTo>
                  <a:lnTo>
                    <a:pt x="996" y="1205"/>
                  </a:lnTo>
                  <a:lnTo>
                    <a:pt x="999" y="1210"/>
                  </a:lnTo>
                  <a:lnTo>
                    <a:pt x="1001" y="1212"/>
                  </a:lnTo>
                  <a:lnTo>
                    <a:pt x="1001" y="1212"/>
                  </a:lnTo>
                  <a:lnTo>
                    <a:pt x="1001" y="1212"/>
                  </a:lnTo>
                  <a:lnTo>
                    <a:pt x="1001" y="1212"/>
                  </a:lnTo>
                  <a:lnTo>
                    <a:pt x="1001" y="1215"/>
                  </a:lnTo>
                  <a:lnTo>
                    <a:pt x="999" y="1215"/>
                  </a:lnTo>
                  <a:lnTo>
                    <a:pt x="999" y="1215"/>
                  </a:lnTo>
                  <a:lnTo>
                    <a:pt x="999" y="1215"/>
                  </a:lnTo>
                  <a:lnTo>
                    <a:pt x="1001" y="1217"/>
                  </a:lnTo>
                  <a:lnTo>
                    <a:pt x="1001" y="1217"/>
                  </a:lnTo>
                  <a:lnTo>
                    <a:pt x="1001" y="1217"/>
                  </a:lnTo>
                  <a:lnTo>
                    <a:pt x="1001" y="1219"/>
                  </a:lnTo>
                  <a:lnTo>
                    <a:pt x="1001" y="1222"/>
                  </a:lnTo>
                  <a:close/>
                  <a:moveTo>
                    <a:pt x="1029" y="1080"/>
                  </a:moveTo>
                  <a:lnTo>
                    <a:pt x="1029" y="1082"/>
                  </a:lnTo>
                  <a:lnTo>
                    <a:pt x="1029" y="1084"/>
                  </a:lnTo>
                  <a:lnTo>
                    <a:pt x="1025" y="1087"/>
                  </a:lnTo>
                  <a:lnTo>
                    <a:pt x="1020" y="1092"/>
                  </a:lnTo>
                  <a:lnTo>
                    <a:pt x="1015" y="1106"/>
                  </a:lnTo>
                  <a:lnTo>
                    <a:pt x="1015" y="1106"/>
                  </a:lnTo>
                  <a:lnTo>
                    <a:pt x="1013" y="1103"/>
                  </a:lnTo>
                  <a:lnTo>
                    <a:pt x="1013" y="1103"/>
                  </a:lnTo>
                  <a:lnTo>
                    <a:pt x="1010" y="1101"/>
                  </a:lnTo>
                  <a:lnTo>
                    <a:pt x="1010" y="1103"/>
                  </a:lnTo>
                  <a:lnTo>
                    <a:pt x="1010" y="1106"/>
                  </a:lnTo>
                  <a:lnTo>
                    <a:pt x="1010" y="1106"/>
                  </a:lnTo>
                  <a:lnTo>
                    <a:pt x="1008" y="1108"/>
                  </a:lnTo>
                  <a:lnTo>
                    <a:pt x="1010" y="1110"/>
                  </a:lnTo>
                  <a:lnTo>
                    <a:pt x="1008" y="1113"/>
                  </a:lnTo>
                  <a:lnTo>
                    <a:pt x="1006" y="1118"/>
                  </a:lnTo>
                  <a:lnTo>
                    <a:pt x="1003" y="1120"/>
                  </a:lnTo>
                  <a:lnTo>
                    <a:pt x="1003" y="1120"/>
                  </a:lnTo>
                  <a:lnTo>
                    <a:pt x="1001" y="1125"/>
                  </a:lnTo>
                  <a:lnTo>
                    <a:pt x="1001" y="1127"/>
                  </a:lnTo>
                  <a:lnTo>
                    <a:pt x="1001" y="1132"/>
                  </a:lnTo>
                  <a:lnTo>
                    <a:pt x="996" y="1141"/>
                  </a:lnTo>
                  <a:lnTo>
                    <a:pt x="996" y="1153"/>
                  </a:lnTo>
                  <a:lnTo>
                    <a:pt x="996" y="1155"/>
                  </a:lnTo>
                  <a:lnTo>
                    <a:pt x="996" y="1155"/>
                  </a:lnTo>
                  <a:lnTo>
                    <a:pt x="996" y="1155"/>
                  </a:lnTo>
                  <a:lnTo>
                    <a:pt x="999" y="1153"/>
                  </a:lnTo>
                  <a:lnTo>
                    <a:pt x="999" y="1151"/>
                  </a:lnTo>
                  <a:lnTo>
                    <a:pt x="1001" y="1139"/>
                  </a:lnTo>
                  <a:lnTo>
                    <a:pt x="1008" y="1122"/>
                  </a:lnTo>
                  <a:lnTo>
                    <a:pt x="1018" y="1101"/>
                  </a:lnTo>
                  <a:lnTo>
                    <a:pt x="1032" y="1080"/>
                  </a:lnTo>
                  <a:lnTo>
                    <a:pt x="1032" y="1080"/>
                  </a:lnTo>
                  <a:lnTo>
                    <a:pt x="1032" y="1077"/>
                  </a:lnTo>
                  <a:lnTo>
                    <a:pt x="1029" y="1080"/>
                  </a:lnTo>
                  <a:close/>
                  <a:moveTo>
                    <a:pt x="1053" y="1042"/>
                  </a:moveTo>
                  <a:lnTo>
                    <a:pt x="1051" y="1042"/>
                  </a:lnTo>
                  <a:lnTo>
                    <a:pt x="1048" y="1042"/>
                  </a:lnTo>
                  <a:lnTo>
                    <a:pt x="1048" y="1044"/>
                  </a:lnTo>
                  <a:lnTo>
                    <a:pt x="1048" y="1044"/>
                  </a:lnTo>
                  <a:lnTo>
                    <a:pt x="1048" y="1047"/>
                  </a:lnTo>
                  <a:lnTo>
                    <a:pt x="1046" y="1047"/>
                  </a:lnTo>
                  <a:lnTo>
                    <a:pt x="1039" y="1058"/>
                  </a:lnTo>
                  <a:lnTo>
                    <a:pt x="1039" y="1058"/>
                  </a:lnTo>
                  <a:lnTo>
                    <a:pt x="1041" y="1058"/>
                  </a:lnTo>
                  <a:lnTo>
                    <a:pt x="1041" y="1058"/>
                  </a:lnTo>
                  <a:lnTo>
                    <a:pt x="1041" y="1061"/>
                  </a:lnTo>
                  <a:lnTo>
                    <a:pt x="1041" y="1061"/>
                  </a:lnTo>
                  <a:lnTo>
                    <a:pt x="1036" y="1066"/>
                  </a:lnTo>
                  <a:lnTo>
                    <a:pt x="1034" y="1070"/>
                  </a:lnTo>
                  <a:lnTo>
                    <a:pt x="1032" y="1075"/>
                  </a:lnTo>
                  <a:lnTo>
                    <a:pt x="1034" y="1077"/>
                  </a:lnTo>
                  <a:lnTo>
                    <a:pt x="1034" y="1075"/>
                  </a:lnTo>
                  <a:lnTo>
                    <a:pt x="1036" y="1073"/>
                  </a:lnTo>
                  <a:lnTo>
                    <a:pt x="1039" y="1068"/>
                  </a:lnTo>
                  <a:lnTo>
                    <a:pt x="1044" y="1061"/>
                  </a:lnTo>
                  <a:lnTo>
                    <a:pt x="1053" y="1049"/>
                  </a:lnTo>
                  <a:lnTo>
                    <a:pt x="1053" y="1049"/>
                  </a:lnTo>
                  <a:lnTo>
                    <a:pt x="1053" y="1047"/>
                  </a:lnTo>
                  <a:lnTo>
                    <a:pt x="1053" y="1044"/>
                  </a:lnTo>
                  <a:lnTo>
                    <a:pt x="1053" y="1044"/>
                  </a:lnTo>
                  <a:lnTo>
                    <a:pt x="1053" y="1042"/>
                  </a:lnTo>
                  <a:close/>
                  <a:moveTo>
                    <a:pt x="1100" y="1009"/>
                  </a:moveTo>
                  <a:lnTo>
                    <a:pt x="1100" y="1009"/>
                  </a:lnTo>
                  <a:lnTo>
                    <a:pt x="1098" y="1009"/>
                  </a:lnTo>
                  <a:lnTo>
                    <a:pt x="1098" y="1009"/>
                  </a:lnTo>
                  <a:lnTo>
                    <a:pt x="1098" y="1009"/>
                  </a:lnTo>
                  <a:lnTo>
                    <a:pt x="1098" y="1011"/>
                  </a:lnTo>
                  <a:lnTo>
                    <a:pt x="1098" y="1013"/>
                  </a:lnTo>
                  <a:lnTo>
                    <a:pt x="1096" y="1013"/>
                  </a:lnTo>
                  <a:lnTo>
                    <a:pt x="1096" y="1016"/>
                  </a:lnTo>
                  <a:lnTo>
                    <a:pt x="1091" y="1016"/>
                  </a:lnTo>
                  <a:lnTo>
                    <a:pt x="1088" y="1016"/>
                  </a:lnTo>
                  <a:lnTo>
                    <a:pt x="1088" y="1016"/>
                  </a:lnTo>
                  <a:lnTo>
                    <a:pt x="1086" y="1018"/>
                  </a:lnTo>
                  <a:lnTo>
                    <a:pt x="1079" y="1021"/>
                  </a:lnTo>
                  <a:lnTo>
                    <a:pt x="1079" y="1023"/>
                  </a:lnTo>
                  <a:lnTo>
                    <a:pt x="1079" y="1023"/>
                  </a:lnTo>
                  <a:lnTo>
                    <a:pt x="1074" y="1025"/>
                  </a:lnTo>
                  <a:lnTo>
                    <a:pt x="1072" y="1028"/>
                  </a:lnTo>
                  <a:lnTo>
                    <a:pt x="1072" y="1028"/>
                  </a:lnTo>
                  <a:lnTo>
                    <a:pt x="1067" y="1032"/>
                  </a:lnTo>
                  <a:lnTo>
                    <a:pt x="1067" y="1032"/>
                  </a:lnTo>
                  <a:lnTo>
                    <a:pt x="1065" y="1032"/>
                  </a:lnTo>
                  <a:lnTo>
                    <a:pt x="1060" y="1035"/>
                  </a:lnTo>
                  <a:lnTo>
                    <a:pt x="1060" y="1035"/>
                  </a:lnTo>
                  <a:lnTo>
                    <a:pt x="1058" y="1035"/>
                  </a:lnTo>
                  <a:lnTo>
                    <a:pt x="1058" y="1037"/>
                  </a:lnTo>
                  <a:lnTo>
                    <a:pt x="1058" y="1039"/>
                  </a:lnTo>
                  <a:lnTo>
                    <a:pt x="1058" y="1042"/>
                  </a:lnTo>
                  <a:lnTo>
                    <a:pt x="1058" y="1042"/>
                  </a:lnTo>
                  <a:lnTo>
                    <a:pt x="1058" y="1042"/>
                  </a:lnTo>
                  <a:lnTo>
                    <a:pt x="1055" y="1044"/>
                  </a:lnTo>
                  <a:lnTo>
                    <a:pt x="1055" y="1047"/>
                  </a:lnTo>
                  <a:lnTo>
                    <a:pt x="1055" y="1049"/>
                  </a:lnTo>
                  <a:lnTo>
                    <a:pt x="1055" y="1049"/>
                  </a:lnTo>
                  <a:lnTo>
                    <a:pt x="1055" y="1047"/>
                  </a:lnTo>
                  <a:lnTo>
                    <a:pt x="1058" y="1047"/>
                  </a:lnTo>
                  <a:lnTo>
                    <a:pt x="1060" y="1042"/>
                  </a:lnTo>
                  <a:lnTo>
                    <a:pt x="1067" y="1037"/>
                  </a:lnTo>
                  <a:lnTo>
                    <a:pt x="1070" y="1035"/>
                  </a:lnTo>
                  <a:lnTo>
                    <a:pt x="1079" y="1030"/>
                  </a:lnTo>
                  <a:lnTo>
                    <a:pt x="1084" y="1023"/>
                  </a:lnTo>
                  <a:lnTo>
                    <a:pt x="1088" y="1021"/>
                  </a:lnTo>
                  <a:lnTo>
                    <a:pt x="1091" y="1021"/>
                  </a:lnTo>
                  <a:lnTo>
                    <a:pt x="1100" y="1016"/>
                  </a:lnTo>
                  <a:lnTo>
                    <a:pt x="1100" y="1016"/>
                  </a:lnTo>
                  <a:lnTo>
                    <a:pt x="1100" y="1013"/>
                  </a:lnTo>
                  <a:lnTo>
                    <a:pt x="1100" y="1013"/>
                  </a:lnTo>
                  <a:lnTo>
                    <a:pt x="1100" y="1011"/>
                  </a:lnTo>
                  <a:lnTo>
                    <a:pt x="1100" y="1009"/>
                  </a:lnTo>
                  <a:lnTo>
                    <a:pt x="1100" y="1009"/>
                  </a:lnTo>
                  <a:close/>
                  <a:moveTo>
                    <a:pt x="1115" y="997"/>
                  </a:moveTo>
                  <a:lnTo>
                    <a:pt x="1110" y="999"/>
                  </a:lnTo>
                  <a:lnTo>
                    <a:pt x="1105" y="1006"/>
                  </a:lnTo>
                  <a:lnTo>
                    <a:pt x="1105" y="1006"/>
                  </a:lnTo>
                  <a:lnTo>
                    <a:pt x="1107" y="1006"/>
                  </a:lnTo>
                  <a:lnTo>
                    <a:pt x="1107" y="1004"/>
                  </a:lnTo>
                  <a:lnTo>
                    <a:pt x="1112" y="1002"/>
                  </a:lnTo>
                  <a:lnTo>
                    <a:pt x="1115" y="1002"/>
                  </a:lnTo>
                  <a:lnTo>
                    <a:pt x="1115" y="999"/>
                  </a:lnTo>
                  <a:lnTo>
                    <a:pt x="1117" y="997"/>
                  </a:lnTo>
                  <a:lnTo>
                    <a:pt x="1117" y="997"/>
                  </a:lnTo>
                  <a:lnTo>
                    <a:pt x="1117" y="997"/>
                  </a:lnTo>
                  <a:lnTo>
                    <a:pt x="1117" y="997"/>
                  </a:lnTo>
                  <a:lnTo>
                    <a:pt x="1119" y="997"/>
                  </a:lnTo>
                  <a:lnTo>
                    <a:pt x="1119" y="997"/>
                  </a:lnTo>
                  <a:lnTo>
                    <a:pt x="1119" y="995"/>
                  </a:lnTo>
                  <a:lnTo>
                    <a:pt x="1115" y="997"/>
                  </a:lnTo>
                  <a:close/>
                  <a:moveTo>
                    <a:pt x="1268" y="881"/>
                  </a:moveTo>
                  <a:lnTo>
                    <a:pt x="1268" y="881"/>
                  </a:lnTo>
                  <a:lnTo>
                    <a:pt x="1268" y="881"/>
                  </a:lnTo>
                  <a:lnTo>
                    <a:pt x="1268" y="881"/>
                  </a:lnTo>
                  <a:lnTo>
                    <a:pt x="1268" y="881"/>
                  </a:lnTo>
                  <a:lnTo>
                    <a:pt x="1268" y="881"/>
                  </a:lnTo>
                  <a:lnTo>
                    <a:pt x="1268" y="881"/>
                  </a:lnTo>
                  <a:lnTo>
                    <a:pt x="1268" y="881"/>
                  </a:lnTo>
                  <a:lnTo>
                    <a:pt x="1268" y="881"/>
                  </a:lnTo>
                  <a:lnTo>
                    <a:pt x="1266" y="881"/>
                  </a:lnTo>
                  <a:lnTo>
                    <a:pt x="1266" y="883"/>
                  </a:lnTo>
                  <a:lnTo>
                    <a:pt x="1268" y="883"/>
                  </a:lnTo>
                  <a:lnTo>
                    <a:pt x="1268" y="886"/>
                  </a:lnTo>
                  <a:lnTo>
                    <a:pt x="1268" y="886"/>
                  </a:lnTo>
                  <a:lnTo>
                    <a:pt x="1268" y="888"/>
                  </a:lnTo>
                  <a:lnTo>
                    <a:pt x="1266" y="888"/>
                  </a:lnTo>
                  <a:lnTo>
                    <a:pt x="1264" y="888"/>
                  </a:lnTo>
                  <a:lnTo>
                    <a:pt x="1264" y="888"/>
                  </a:lnTo>
                  <a:lnTo>
                    <a:pt x="1264" y="890"/>
                  </a:lnTo>
                  <a:lnTo>
                    <a:pt x="1259" y="895"/>
                  </a:lnTo>
                  <a:lnTo>
                    <a:pt x="1259" y="895"/>
                  </a:lnTo>
                  <a:lnTo>
                    <a:pt x="1256" y="895"/>
                  </a:lnTo>
                  <a:lnTo>
                    <a:pt x="1256" y="895"/>
                  </a:lnTo>
                  <a:lnTo>
                    <a:pt x="1254" y="897"/>
                  </a:lnTo>
                  <a:lnTo>
                    <a:pt x="1254" y="897"/>
                  </a:lnTo>
                  <a:lnTo>
                    <a:pt x="1254" y="900"/>
                  </a:lnTo>
                  <a:lnTo>
                    <a:pt x="1245" y="905"/>
                  </a:lnTo>
                  <a:lnTo>
                    <a:pt x="1242" y="909"/>
                  </a:lnTo>
                  <a:lnTo>
                    <a:pt x="1240" y="912"/>
                  </a:lnTo>
                  <a:lnTo>
                    <a:pt x="1238" y="914"/>
                  </a:lnTo>
                  <a:lnTo>
                    <a:pt x="1240" y="914"/>
                  </a:lnTo>
                  <a:lnTo>
                    <a:pt x="1240" y="912"/>
                  </a:lnTo>
                  <a:lnTo>
                    <a:pt x="1256" y="900"/>
                  </a:lnTo>
                  <a:lnTo>
                    <a:pt x="1261" y="897"/>
                  </a:lnTo>
                  <a:lnTo>
                    <a:pt x="1275" y="883"/>
                  </a:lnTo>
                  <a:lnTo>
                    <a:pt x="1271" y="881"/>
                  </a:lnTo>
                  <a:lnTo>
                    <a:pt x="1268" y="881"/>
                  </a:lnTo>
                  <a:close/>
                  <a:moveTo>
                    <a:pt x="1398" y="663"/>
                  </a:moveTo>
                  <a:lnTo>
                    <a:pt x="1396" y="661"/>
                  </a:lnTo>
                  <a:lnTo>
                    <a:pt x="1394" y="658"/>
                  </a:lnTo>
                  <a:lnTo>
                    <a:pt x="1394" y="656"/>
                  </a:lnTo>
                  <a:lnTo>
                    <a:pt x="1394" y="654"/>
                  </a:lnTo>
                  <a:lnTo>
                    <a:pt x="1394" y="654"/>
                  </a:lnTo>
                  <a:lnTo>
                    <a:pt x="1394" y="647"/>
                  </a:lnTo>
                  <a:lnTo>
                    <a:pt x="1394" y="647"/>
                  </a:lnTo>
                  <a:lnTo>
                    <a:pt x="1391" y="644"/>
                  </a:lnTo>
                  <a:lnTo>
                    <a:pt x="1389" y="647"/>
                  </a:lnTo>
                  <a:lnTo>
                    <a:pt x="1389" y="647"/>
                  </a:lnTo>
                  <a:lnTo>
                    <a:pt x="1389" y="647"/>
                  </a:lnTo>
                  <a:lnTo>
                    <a:pt x="1389" y="647"/>
                  </a:lnTo>
                  <a:lnTo>
                    <a:pt x="1389" y="647"/>
                  </a:lnTo>
                  <a:lnTo>
                    <a:pt x="1389" y="644"/>
                  </a:lnTo>
                  <a:lnTo>
                    <a:pt x="1389" y="644"/>
                  </a:lnTo>
                  <a:lnTo>
                    <a:pt x="1387" y="644"/>
                  </a:lnTo>
                  <a:lnTo>
                    <a:pt x="1387" y="642"/>
                  </a:lnTo>
                  <a:lnTo>
                    <a:pt x="1387" y="639"/>
                  </a:lnTo>
                  <a:lnTo>
                    <a:pt x="1387" y="639"/>
                  </a:lnTo>
                  <a:lnTo>
                    <a:pt x="1387" y="639"/>
                  </a:lnTo>
                  <a:lnTo>
                    <a:pt x="1387" y="637"/>
                  </a:lnTo>
                  <a:lnTo>
                    <a:pt x="1384" y="637"/>
                  </a:lnTo>
                  <a:lnTo>
                    <a:pt x="1384" y="637"/>
                  </a:lnTo>
                  <a:lnTo>
                    <a:pt x="1384" y="635"/>
                  </a:lnTo>
                  <a:lnTo>
                    <a:pt x="1384" y="635"/>
                  </a:lnTo>
                  <a:lnTo>
                    <a:pt x="1384" y="635"/>
                  </a:lnTo>
                  <a:lnTo>
                    <a:pt x="1379" y="632"/>
                  </a:lnTo>
                  <a:lnTo>
                    <a:pt x="1379" y="630"/>
                  </a:lnTo>
                  <a:lnTo>
                    <a:pt x="1379" y="630"/>
                  </a:lnTo>
                  <a:lnTo>
                    <a:pt x="1379" y="630"/>
                  </a:lnTo>
                  <a:lnTo>
                    <a:pt x="1379" y="628"/>
                  </a:lnTo>
                  <a:lnTo>
                    <a:pt x="1379" y="628"/>
                  </a:lnTo>
                  <a:lnTo>
                    <a:pt x="1379" y="625"/>
                  </a:lnTo>
                  <a:lnTo>
                    <a:pt x="1379" y="625"/>
                  </a:lnTo>
                  <a:lnTo>
                    <a:pt x="1382" y="623"/>
                  </a:lnTo>
                  <a:lnTo>
                    <a:pt x="1382" y="623"/>
                  </a:lnTo>
                  <a:lnTo>
                    <a:pt x="1382" y="623"/>
                  </a:lnTo>
                  <a:lnTo>
                    <a:pt x="1379" y="623"/>
                  </a:lnTo>
                  <a:lnTo>
                    <a:pt x="1377" y="621"/>
                  </a:lnTo>
                  <a:lnTo>
                    <a:pt x="1377" y="618"/>
                  </a:lnTo>
                  <a:lnTo>
                    <a:pt x="1377" y="618"/>
                  </a:lnTo>
                  <a:lnTo>
                    <a:pt x="1375" y="618"/>
                  </a:lnTo>
                  <a:lnTo>
                    <a:pt x="1375" y="616"/>
                  </a:lnTo>
                  <a:lnTo>
                    <a:pt x="1375" y="613"/>
                  </a:lnTo>
                  <a:lnTo>
                    <a:pt x="1375" y="613"/>
                  </a:lnTo>
                  <a:lnTo>
                    <a:pt x="1375" y="613"/>
                  </a:lnTo>
                  <a:lnTo>
                    <a:pt x="1375" y="613"/>
                  </a:lnTo>
                  <a:lnTo>
                    <a:pt x="1372" y="613"/>
                  </a:lnTo>
                  <a:lnTo>
                    <a:pt x="1372" y="613"/>
                  </a:lnTo>
                  <a:lnTo>
                    <a:pt x="1372" y="613"/>
                  </a:lnTo>
                  <a:lnTo>
                    <a:pt x="1370" y="611"/>
                  </a:lnTo>
                  <a:lnTo>
                    <a:pt x="1370" y="611"/>
                  </a:lnTo>
                  <a:lnTo>
                    <a:pt x="1370" y="611"/>
                  </a:lnTo>
                  <a:lnTo>
                    <a:pt x="1370" y="609"/>
                  </a:lnTo>
                  <a:lnTo>
                    <a:pt x="1370" y="609"/>
                  </a:lnTo>
                  <a:lnTo>
                    <a:pt x="1372" y="609"/>
                  </a:lnTo>
                  <a:lnTo>
                    <a:pt x="1372" y="609"/>
                  </a:lnTo>
                  <a:lnTo>
                    <a:pt x="1372" y="609"/>
                  </a:lnTo>
                  <a:lnTo>
                    <a:pt x="1372" y="609"/>
                  </a:lnTo>
                  <a:lnTo>
                    <a:pt x="1372" y="606"/>
                  </a:lnTo>
                  <a:lnTo>
                    <a:pt x="1372" y="606"/>
                  </a:lnTo>
                  <a:lnTo>
                    <a:pt x="1372" y="606"/>
                  </a:lnTo>
                  <a:lnTo>
                    <a:pt x="1372" y="606"/>
                  </a:lnTo>
                  <a:lnTo>
                    <a:pt x="1370" y="606"/>
                  </a:lnTo>
                  <a:lnTo>
                    <a:pt x="1368" y="604"/>
                  </a:lnTo>
                  <a:lnTo>
                    <a:pt x="1368" y="604"/>
                  </a:lnTo>
                  <a:lnTo>
                    <a:pt x="1368" y="604"/>
                  </a:lnTo>
                  <a:lnTo>
                    <a:pt x="1365" y="604"/>
                  </a:lnTo>
                  <a:lnTo>
                    <a:pt x="1363" y="602"/>
                  </a:lnTo>
                  <a:lnTo>
                    <a:pt x="1363" y="599"/>
                  </a:lnTo>
                  <a:lnTo>
                    <a:pt x="1361" y="597"/>
                  </a:lnTo>
                  <a:lnTo>
                    <a:pt x="1361" y="597"/>
                  </a:lnTo>
                  <a:lnTo>
                    <a:pt x="1361" y="597"/>
                  </a:lnTo>
                  <a:lnTo>
                    <a:pt x="1361" y="595"/>
                  </a:lnTo>
                  <a:lnTo>
                    <a:pt x="1361" y="595"/>
                  </a:lnTo>
                  <a:lnTo>
                    <a:pt x="1361" y="592"/>
                  </a:lnTo>
                  <a:lnTo>
                    <a:pt x="1361" y="592"/>
                  </a:lnTo>
                  <a:lnTo>
                    <a:pt x="1361" y="592"/>
                  </a:lnTo>
                  <a:lnTo>
                    <a:pt x="1361" y="590"/>
                  </a:lnTo>
                  <a:lnTo>
                    <a:pt x="1361" y="587"/>
                  </a:lnTo>
                  <a:lnTo>
                    <a:pt x="1361" y="585"/>
                  </a:lnTo>
                  <a:lnTo>
                    <a:pt x="1363" y="583"/>
                  </a:lnTo>
                  <a:lnTo>
                    <a:pt x="1363" y="583"/>
                  </a:lnTo>
                  <a:lnTo>
                    <a:pt x="1363" y="583"/>
                  </a:lnTo>
                  <a:lnTo>
                    <a:pt x="1361" y="583"/>
                  </a:lnTo>
                  <a:lnTo>
                    <a:pt x="1361" y="580"/>
                  </a:lnTo>
                  <a:lnTo>
                    <a:pt x="1361" y="580"/>
                  </a:lnTo>
                  <a:lnTo>
                    <a:pt x="1361" y="580"/>
                  </a:lnTo>
                  <a:lnTo>
                    <a:pt x="1361" y="578"/>
                  </a:lnTo>
                  <a:lnTo>
                    <a:pt x="1358" y="573"/>
                  </a:lnTo>
                  <a:lnTo>
                    <a:pt x="1358" y="573"/>
                  </a:lnTo>
                  <a:lnTo>
                    <a:pt x="1356" y="568"/>
                  </a:lnTo>
                  <a:lnTo>
                    <a:pt x="1356" y="568"/>
                  </a:lnTo>
                  <a:lnTo>
                    <a:pt x="1353" y="566"/>
                  </a:lnTo>
                  <a:lnTo>
                    <a:pt x="1353" y="566"/>
                  </a:lnTo>
                  <a:lnTo>
                    <a:pt x="1353" y="564"/>
                  </a:lnTo>
                  <a:lnTo>
                    <a:pt x="1351" y="561"/>
                  </a:lnTo>
                  <a:lnTo>
                    <a:pt x="1349" y="559"/>
                  </a:lnTo>
                  <a:lnTo>
                    <a:pt x="1349" y="559"/>
                  </a:lnTo>
                  <a:lnTo>
                    <a:pt x="1344" y="557"/>
                  </a:lnTo>
                  <a:lnTo>
                    <a:pt x="1344" y="557"/>
                  </a:lnTo>
                  <a:lnTo>
                    <a:pt x="1344" y="557"/>
                  </a:lnTo>
                  <a:lnTo>
                    <a:pt x="1344" y="557"/>
                  </a:lnTo>
                  <a:lnTo>
                    <a:pt x="1342" y="552"/>
                  </a:lnTo>
                  <a:lnTo>
                    <a:pt x="1339" y="552"/>
                  </a:lnTo>
                  <a:lnTo>
                    <a:pt x="1339" y="552"/>
                  </a:lnTo>
                  <a:lnTo>
                    <a:pt x="1337" y="550"/>
                  </a:lnTo>
                  <a:lnTo>
                    <a:pt x="1337" y="550"/>
                  </a:lnTo>
                  <a:lnTo>
                    <a:pt x="1337" y="550"/>
                  </a:lnTo>
                  <a:lnTo>
                    <a:pt x="1337" y="550"/>
                  </a:lnTo>
                  <a:lnTo>
                    <a:pt x="1334" y="547"/>
                  </a:lnTo>
                  <a:lnTo>
                    <a:pt x="1334" y="540"/>
                  </a:lnTo>
                  <a:lnTo>
                    <a:pt x="1334" y="524"/>
                  </a:lnTo>
                  <a:lnTo>
                    <a:pt x="1334" y="509"/>
                  </a:lnTo>
                  <a:lnTo>
                    <a:pt x="1332" y="495"/>
                  </a:lnTo>
                  <a:lnTo>
                    <a:pt x="1332" y="481"/>
                  </a:lnTo>
                  <a:lnTo>
                    <a:pt x="1332" y="467"/>
                  </a:lnTo>
                  <a:lnTo>
                    <a:pt x="1330" y="436"/>
                  </a:lnTo>
                  <a:lnTo>
                    <a:pt x="1330" y="422"/>
                  </a:lnTo>
                  <a:lnTo>
                    <a:pt x="1327" y="408"/>
                  </a:lnTo>
                  <a:lnTo>
                    <a:pt x="1327" y="393"/>
                  </a:lnTo>
                  <a:lnTo>
                    <a:pt x="1325" y="377"/>
                  </a:lnTo>
                  <a:lnTo>
                    <a:pt x="1325" y="363"/>
                  </a:lnTo>
                  <a:lnTo>
                    <a:pt x="1325" y="355"/>
                  </a:lnTo>
                  <a:lnTo>
                    <a:pt x="1325" y="355"/>
                  </a:lnTo>
                  <a:lnTo>
                    <a:pt x="1323" y="353"/>
                  </a:lnTo>
                  <a:lnTo>
                    <a:pt x="1323" y="353"/>
                  </a:lnTo>
                  <a:lnTo>
                    <a:pt x="1318" y="351"/>
                  </a:lnTo>
                  <a:lnTo>
                    <a:pt x="1318" y="353"/>
                  </a:lnTo>
                  <a:lnTo>
                    <a:pt x="1316" y="353"/>
                  </a:lnTo>
                  <a:lnTo>
                    <a:pt x="1313" y="353"/>
                  </a:lnTo>
                  <a:lnTo>
                    <a:pt x="1308" y="351"/>
                  </a:lnTo>
                  <a:lnTo>
                    <a:pt x="1308" y="351"/>
                  </a:lnTo>
                  <a:lnTo>
                    <a:pt x="1306" y="353"/>
                  </a:lnTo>
                  <a:lnTo>
                    <a:pt x="1306" y="353"/>
                  </a:lnTo>
                  <a:lnTo>
                    <a:pt x="1299" y="351"/>
                  </a:lnTo>
                  <a:lnTo>
                    <a:pt x="1299" y="351"/>
                  </a:lnTo>
                  <a:lnTo>
                    <a:pt x="1297" y="353"/>
                  </a:lnTo>
                  <a:lnTo>
                    <a:pt x="1297" y="355"/>
                  </a:lnTo>
                  <a:lnTo>
                    <a:pt x="1297" y="355"/>
                  </a:lnTo>
                  <a:lnTo>
                    <a:pt x="1294" y="355"/>
                  </a:lnTo>
                  <a:lnTo>
                    <a:pt x="1292" y="355"/>
                  </a:lnTo>
                  <a:lnTo>
                    <a:pt x="1290" y="355"/>
                  </a:lnTo>
                  <a:lnTo>
                    <a:pt x="1290" y="353"/>
                  </a:lnTo>
                  <a:lnTo>
                    <a:pt x="1290" y="353"/>
                  </a:lnTo>
                  <a:lnTo>
                    <a:pt x="1290" y="353"/>
                  </a:lnTo>
                  <a:lnTo>
                    <a:pt x="1287" y="353"/>
                  </a:lnTo>
                  <a:lnTo>
                    <a:pt x="1285" y="351"/>
                  </a:lnTo>
                  <a:lnTo>
                    <a:pt x="1282" y="351"/>
                  </a:lnTo>
                  <a:lnTo>
                    <a:pt x="1282" y="348"/>
                  </a:lnTo>
                  <a:lnTo>
                    <a:pt x="1280" y="346"/>
                  </a:lnTo>
                  <a:lnTo>
                    <a:pt x="1278" y="346"/>
                  </a:lnTo>
                  <a:lnTo>
                    <a:pt x="1278" y="346"/>
                  </a:lnTo>
                  <a:lnTo>
                    <a:pt x="1275" y="346"/>
                  </a:lnTo>
                  <a:lnTo>
                    <a:pt x="1273" y="344"/>
                  </a:lnTo>
                  <a:lnTo>
                    <a:pt x="1273" y="346"/>
                  </a:lnTo>
                  <a:lnTo>
                    <a:pt x="1268" y="344"/>
                  </a:lnTo>
                  <a:lnTo>
                    <a:pt x="1268" y="344"/>
                  </a:lnTo>
                  <a:lnTo>
                    <a:pt x="1268" y="341"/>
                  </a:lnTo>
                  <a:lnTo>
                    <a:pt x="1268" y="341"/>
                  </a:lnTo>
                  <a:lnTo>
                    <a:pt x="1266" y="341"/>
                  </a:lnTo>
                  <a:lnTo>
                    <a:pt x="1264" y="341"/>
                  </a:lnTo>
                  <a:lnTo>
                    <a:pt x="1261" y="341"/>
                  </a:lnTo>
                  <a:lnTo>
                    <a:pt x="1261" y="341"/>
                  </a:lnTo>
                  <a:lnTo>
                    <a:pt x="1259" y="341"/>
                  </a:lnTo>
                  <a:lnTo>
                    <a:pt x="1259" y="339"/>
                  </a:lnTo>
                  <a:lnTo>
                    <a:pt x="1256" y="339"/>
                  </a:lnTo>
                  <a:lnTo>
                    <a:pt x="1256" y="341"/>
                  </a:lnTo>
                  <a:lnTo>
                    <a:pt x="1256" y="341"/>
                  </a:lnTo>
                  <a:lnTo>
                    <a:pt x="1254" y="341"/>
                  </a:lnTo>
                  <a:lnTo>
                    <a:pt x="1254" y="339"/>
                  </a:lnTo>
                  <a:lnTo>
                    <a:pt x="1252" y="339"/>
                  </a:lnTo>
                  <a:lnTo>
                    <a:pt x="1249" y="337"/>
                  </a:lnTo>
                  <a:lnTo>
                    <a:pt x="1249" y="334"/>
                  </a:lnTo>
                  <a:lnTo>
                    <a:pt x="1247" y="334"/>
                  </a:lnTo>
                  <a:lnTo>
                    <a:pt x="1245" y="334"/>
                  </a:lnTo>
                  <a:lnTo>
                    <a:pt x="1238" y="334"/>
                  </a:lnTo>
                  <a:lnTo>
                    <a:pt x="1233" y="329"/>
                  </a:lnTo>
                  <a:lnTo>
                    <a:pt x="1233" y="327"/>
                  </a:lnTo>
                  <a:lnTo>
                    <a:pt x="1230" y="327"/>
                  </a:lnTo>
                  <a:lnTo>
                    <a:pt x="1230" y="325"/>
                  </a:lnTo>
                  <a:lnTo>
                    <a:pt x="1230" y="325"/>
                  </a:lnTo>
                  <a:lnTo>
                    <a:pt x="1228" y="325"/>
                  </a:lnTo>
                  <a:lnTo>
                    <a:pt x="1228" y="322"/>
                  </a:lnTo>
                  <a:lnTo>
                    <a:pt x="1228" y="322"/>
                  </a:lnTo>
                  <a:lnTo>
                    <a:pt x="1228" y="322"/>
                  </a:lnTo>
                  <a:lnTo>
                    <a:pt x="1226" y="322"/>
                  </a:lnTo>
                  <a:lnTo>
                    <a:pt x="1226" y="320"/>
                  </a:lnTo>
                  <a:lnTo>
                    <a:pt x="1223" y="320"/>
                  </a:lnTo>
                  <a:lnTo>
                    <a:pt x="1221" y="320"/>
                  </a:lnTo>
                  <a:lnTo>
                    <a:pt x="1219" y="320"/>
                  </a:lnTo>
                  <a:lnTo>
                    <a:pt x="1216" y="315"/>
                  </a:lnTo>
                  <a:lnTo>
                    <a:pt x="1214" y="315"/>
                  </a:lnTo>
                  <a:lnTo>
                    <a:pt x="1211" y="315"/>
                  </a:lnTo>
                  <a:lnTo>
                    <a:pt x="1209" y="313"/>
                  </a:lnTo>
                  <a:lnTo>
                    <a:pt x="1209" y="313"/>
                  </a:lnTo>
                  <a:lnTo>
                    <a:pt x="1209" y="313"/>
                  </a:lnTo>
                  <a:lnTo>
                    <a:pt x="1207" y="310"/>
                  </a:lnTo>
                  <a:lnTo>
                    <a:pt x="1200" y="310"/>
                  </a:lnTo>
                  <a:lnTo>
                    <a:pt x="1200" y="310"/>
                  </a:lnTo>
                  <a:lnTo>
                    <a:pt x="1197" y="310"/>
                  </a:lnTo>
                  <a:lnTo>
                    <a:pt x="1197" y="313"/>
                  </a:lnTo>
                  <a:lnTo>
                    <a:pt x="1197" y="315"/>
                  </a:lnTo>
                  <a:lnTo>
                    <a:pt x="1195" y="318"/>
                  </a:lnTo>
                  <a:lnTo>
                    <a:pt x="1195" y="315"/>
                  </a:lnTo>
                  <a:lnTo>
                    <a:pt x="1195" y="318"/>
                  </a:lnTo>
                  <a:lnTo>
                    <a:pt x="1193" y="318"/>
                  </a:lnTo>
                  <a:lnTo>
                    <a:pt x="1193" y="318"/>
                  </a:lnTo>
                  <a:lnTo>
                    <a:pt x="1193" y="320"/>
                  </a:lnTo>
                  <a:lnTo>
                    <a:pt x="1190" y="318"/>
                  </a:lnTo>
                  <a:lnTo>
                    <a:pt x="1190" y="318"/>
                  </a:lnTo>
                  <a:lnTo>
                    <a:pt x="1190" y="320"/>
                  </a:lnTo>
                  <a:lnTo>
                    <a:pt x="1190" y="320"/>
                  </a:lnTo>
                  <a:lnTo>
                    <a:pt x="1188" y="320"/>
                  </a:lnTo>
                  <a:lnTo>
                    <a:pt x="1188" y="322"/>
                  </a:lnTo>
                  <a:lnTo>
                    <a:pt x="1188" y="322"/>
                  </a:lnTo>
                  <a:lnTo>
                    <a:pt x="1188" y="322"/>
                  </a:lnTo>
                  <a:lnTo>
                    <a:pt x="1178" y="322"/>
                  </a:lnTo>
                  <a:lnTo>
                    <a:pt x="1178" y="322"/>
                  </a:lnTo>
                  <a:lnTo>
                    <a:pt x="1176" y="322"/>
                  </a:lnTo>
                  <a:lnTo>
                    <a:pt x="1176" y="320"/>
                  </a:lnTo>
                  <a:lnTo>
                    <a:pt x="1176" y="320"/>
                  </a:lnTo>
                  <a:lnTo>
                    <a:pt x="1174" y="320"/>
                  </a:lnTo>
                  <a:lnTo>
                    <a:pt x="1174" y="320"/>
                  </a:lnTo>
                  <a:lnTo>
                    <a:pt x="1174" y="322"/>
                  </a:lnTo>
                  <a:lnTo>
                    <a:pt x="1174" y="322"/>
                  </a:lnTo>
                  <a:lnTo>
                    <a:pt x="1171" y="320"/>
                  </a:lnTo>
                  <a:lnTo>
                    <a:pt x="1171" y="320"/>
                  </a:lnTo>
                  <a:lnTo>
                    <a:pt x="1171" y="320"/>
                  </a:lnTo>
                  <a:lnTo>
                    <a:pt x="1171" y="320"/>
                  </a:lnTo>
                  <a:lnTo>
                    <a:pt x="1169" y="320"/>
                  </a:lnTo>
                  <a:lnTo>
                    <a:pt x="1167" y="320"/>
                  </a:lnTo>
                  <a:lnTo>
                    <a:pt x="1169" y="318"/>
                  </a:lnTo>
                  <a:lnTo>
                    <a:pt x="1167" y="315"/>
                  </a:lnTo>
                  <a:lnTo>
                    <a:pt x="1167" y="315"/>
                  </a:lnTo>
                  <a:lnTo>
                    <a:pt x="1164" y="313"/>
                  </a:lnTo>
                  <a:lnTo>
                    <a:pt x="1162" y="313"/>
                  </a:lnTo>
                  <a:lnTo>
                    <a:pt x="1162" y="313"/>
                  </a:lnTo>
                  <a:lnTo>
                    <a:pt x="1159" y="313"/>
                  </a:lnTo>
                  <a:lnTo>
                    <a:pt x="1159" y="315"/>
                  </a:lnTo>
                  <a:lnTo>
                    <a:pt x="1159" y="315"/>
                  </a:lnTo>
                  <a:lnTo>
                    <a:pt x="1157" y="315"/>
                  </a:lnTo>
                  <a:lnTo>
                    <a:pt x="1157" y="315"/>
                  </a:lnTo>
                  <a:lnTo>
                    <a:pt x="1155" y="318"/>
                  </a:lnTo>
                  <a:lnTo>
                    <a:pt x="1152" y="318"/>
                  </a:lnTo>
                  <a:lnTo>
                    <a:pt x="1152" y="318"/>
                  </a:lnTo>
                  <a:lnTo>
                    <a:pt x="1150" y="320"/>
                  </a:lnTo>
                  <a:lnTo>
                    <a:pt x="1150" y="320"/>
                  </a:lnTo>
                  <a:lnTo>
                    <a:pt x="1150" y="320"/>
                  </a:lnTo>
                  <a:lnTo>
                    <a:pt x="1148" y="320"/>
                  </a:lnTo>
                  <a:lnTo>
                    <a:pt x="1145" y="320"/>
                  </a:lnTo>
                  <a:lnTo>
                    <a:pt x="1143" y="320"/>
                  </a:lnTo>
                  <a:lnTo>
                    <a:pt x="1143" y="325"/>
                  </a:lnTo>
                  <a:lnTo>
                    <a:pt x="1143" y="325"/>
                  </a:lnTo>
                  <a:lnTo>
                    <a:pt x="1143" y="325"/>
                  </a:lnTo>
                  <a:lnTo>
                    <a:pt x="1141" y="325"/>
                  </a:lnTo>
                  <a:lnTo>
                    <a:pt x="1141" y="325"/>
                  </a:lnTo>
                  <a:lnTo>
                    <a:pt x="1141" y="325"/>
                  </a:lnTo>
                  <a:lnTo>
                    <a:pt x="1141" y="325"/>
                  </a:lnTo>
                  <a:lnTo>
                    <a:pt x="1138" y="325"/>
                  </a:lnTo>
                  <a:lnTo>
                    <a:pt x="1136" y="327"/>
                  </a:lnTo>
                  <a:lnTo>
                    <a:pt x="1136" y="325"/>
                  </a:lnTo>
                  <a:lnTo>
                    <a:pt x="1129" y="322"/>
                  </a:lnTo>
                  <a:lnTo>
                    <a:pt x="1129" y="320"/>
                  </a:lnTo>
                  <a:lnTo>
                    <a:pt x="1126" y="320"/>
                  </a:lnTo>
                  <a:lnTo>
                    <a:pt x="1126" y="322"/>
                  </a:lnTo>
                  <a:lnTo>
                    <a:pt x="1124" y="322"/>
                  </a:lnTo>
                  <a:lnTo>
                    <a:pt x="1124" y="325"/>
                  </a:lnTo>
                  <a:lnTo>
                    <a:pt x="1124" y="325"/>
                  </a:lnTo>
                  <a:lnTo>
                    <a:pt x="1122" y="325"/>
                  </a:lnTo>
                  <a:lnTo>
                    <a:pt x="1119" y="327"/>
                  </a:lnTo>
                  <a:lnTo>
                    <a:pt x="1117" y="327"/>
                  </a:lnTo>
                  <a:lnTo>
                    <a:pt x="1115" y="327"/>
                  </a:lnTo>
                  <a:lnTo>
                    <a:pt x="1110" y="327"/>
                  </a:lnTo>
                  <a:lnTo>
                    <a:pt x="1107" y="329"/>
                  </a:lnTo>
                  <a:lnTo>
                    <a:pt x="1107" y="329"/>
                  </a:lnTo>
                  <a:lnTo>
                    <a:pt x="1105" y="329"/>
                  </a:lnTo>
                  <a:lnTo>
                    <a:pt x="1105" y="332"/>
                  </a:lnTo>
                  <a:lnTo>
                    <a:pt x="1103" y="334"/>
                  </a:lnTo>
                  <a:lnTo>
                    <a:pt x="1103" y="337"/>
                  </a:lnTo>
                  <a:lnTo>
                    <a:pt x="1100" y="339"/>
                  </a:lnTo>
                  <a:lnTo>
                    <a:pt x="1098" y="339"/>
                  </a:lnTo>
                  <a:lnTo>
                    <a:pt x="1093" y="339"/>
                  </a:lnTo>
                  <a:lnTo>
                    <a:pt x="1091" y="339"/>
                  </a:lnTo>
                  <a:lnTo>
                    <a:pt x="1091" y="339"/>
                  </a:lnTo>
                  <a:lnTo>
                    <a:pt x="1091" y="341"/>
                  </a:lnTo>
                  <a:lnTo>
                    <a:pt x="1091" y="344"/>
                  </a:lnTo>
                  <a:lnTo>
                    <a:pt x="1086" y="346"/>
                  </a:lnTo>
                  <a:lnTo>
                    <a:pt x="1084" y="344"/>
                  </a:lnTo>
                  <a:lnTo>
                    <a:pt x="1081" y="339"/>
                  </a:lnTo>
                  <a:lnTo>
                    <a:pt x="1079" y="337"/>
                  </a:lnTo>
                  <a:lnTo>
                    <a:pt x="1077" y="337"/>
                  </a:lnTo>
                  <a:lnTo>
                    <a:pt x="1070" y="337"/>
                  </a:lnTo>
                  <a:lnTo>
                    <a:pt x="1070" y="337"/>
                  </a:lnTo>
                  <a:lnTo>
                    <a:pt x="1067" y="334"/>
                  </a:lnTo>
                  <a:lnTo>
                    <a:pt x="1067" y="334"/>
                  </a:lnTo>
                  <a:lnTo>
                    <a:pt x="1067" y="332"/>
                  </a:lnTo>
                  <a:lnTo>
                    <a:pt x="1067" y="332"/>
                  </a:lnTo>
                  <a:lnTo>
                    <a:pt x="1065" y="332"/>
                  </a:lnTo>
                  <a:lnTo>
                    <a:pt x="1060" y="329"/>
                  </a:lnTo>
                  <a:lnTo>
                    <a:pt x="1060" y="329"/>
                  </a:lnTo>
                  <a:lnTo>
                    <a:pt x="1058" y="329"/>
                  </a:lnTo>
                  <a:lnTo>
                    <a:pt x="1058" y="327"/>
                  </a:lnTo>
                  <a:lnTo>
                    <a:pt x="1058" y="327"/>
                  </a:lnTo>
                  <a:lnTo>
                    <a:pt x="1058" y="327"/>
                  </a:lnTo>
                  <a:lnTo>
                    <a:pt x="1058" y="325"/>
                  </a:lnTo>
                  <a:lnTo>
                    <a:pt x="1060" y="325"/>
                  </a:lnTo>
                  <a:lnTo>
                    <a:pt x="1060" y="322"/>
                  </a:lnTo>
                  <a:lnTo>
                    <a:pt x="1058" y="322"/>
                  </a:lnTo>
                  <a:lnTo>
                    <a:pt x="1055" y="320"/>
                  </a:lnTo>
                  <a:lnTo>
                    <a:pt x="1053" y="320"/>
                  </a:lnTo>
                  <a:lnTo>
                    <a:pt x="1053" y="320"/>
                  </a:lnTo>
                  <a:lnTo>
                    <a:pt x="1053" y="320"/>
                  </a:lnTo>
                  <a:lnTo>
                    <a:pt x="1053" y="322"/>
                  </a:lnTo>
                  <a:lnTo>
                    <a:pt x="1051" y="322"/>
                  </a:lnTo>
                  <a:lnTo>
                    <a:pt x="1051" y="327"/>
                  </a:lnTo>
                  <a:lnTo>
                    <a:pt x="1051" y="327"/>
                  </a:lnTo>
                  <a:lnTo>
                    <a:pt x="1051" y="327"/>
                  </a:lnTo>
                  <a:lnTo>
                    <a:pt x="1048" y="327"/>
                  </a:lnTo>
                  <a:lnTo>
                    <a:pt x="1048" y="329"/>
                  </a:lnTo>
                  <a:lnTo>
                    <a:pt x="1048" y="329"/>
                  </a:lnTo>
                  <a:lnTo>
                    <a:pt x="1046" y="329"/>
                  </a:lnTo>
                  <a:lnTo>
                    <a:pt x="1046" y="329"/>
                  </a:lnTo>
                  <a:lnTo>
                    <a:pt x="1044" y="329"/>
                  </a:lnTo>
                  <a:lnTo>
                    <a:pt x="1044" y="329"/>
                  </a:lnTo>
                  <a:lnTo>
                    <a:pt x="1044" y="329"/>
                  </a:lnTo>
                  <a:lnTo>
                    <a:pt x="1039" y="327"/>
                  </a:lnTo>
                  <a:lnTo>
                    <a:pt x="1039" y="327"/>
                  </a:lnTo>
                  <a:lnTo>
                    <a:pt x="1039" y="327"/>
                  </a:lnTo>
                  <a:lnTo>
                    <a:pt x="1034" y="327"/>
                  </a:lnTo>
                  <a:lnTo>
                    <a:pt x="1034" y="327"/>
                  </a:lnTo>
                  <a:lnTo>
                    <a:pt x="1032" y="327"/>
                  </a:lnTo>
                  <a:lnTo>
                    <a:pt x="1032" y="327"/>
                  </a:lnTo>
                  <a:lnTo>
                    <a:pt x="1029" y="325"/>
                  </a:lnTo>
                  <a:lnTo>
                    <a:pt x="1029" y="325"/>
                  </a:lnTo>
                  <a:lnTo>
                    <a:pt x="1029" y="322"/>
                  </a:lnTo>
                  <a:lnTo>
                    <a:pt x="1029" y="320"/>
                  </a:lnTo>
                  <a:lnTo>
                    <a:pt x="1027" y="318"/>
                  </a:lnTo>
                  <a:lnTo>
                    <a:pt x="1027" y="318"/>
                  </a:lnTo>
                  <a:lnTo>
                    <a:pt x="1027" y="318"/>
                  </a:lnTo>
                  <a:lnTo>
                    <a:pt x="1025" y="318"/>
                  </a:lnTo>
                  <a:lnTo>
                    <a:pt x="1025" y="318"/>
                  </a:lnTo>
                  <a:lnTo>
                    <a:pt x="1025" y="318"/>
                  </a:lnTo>
                  <a:lnTo>
                    <a:pt x="1020" y="318"/>
                  </a:lnTo>
                  <a:lnTo>
                    <a:pt x="1020" y="318"/>
                  </a:lnTo>
                  <a:lnTo>
                    <a:pt x="1020" y="318"/>
                  </a:lnTo>
                  <a:lnTo>
                    <a:pt x="1018" y="318"/>
                  </a:lnTo>
                  <a:lnTo>
                    <a:pt x="1018" y="320"/>
                  </a:lnTo>
                  <a:lnTo>
                    <a:pt x="1018" y="322"/>
                  </a:lnTo>
                  <a:lnTo>
                    <a:pt x="1018" y="327"/>
                  </a:lnTo>
                  <a:lnTo>
                    <a:pt x="1015" y="329"/>
                  </a:lnTo>
                  <a:lnTo>
                    <a:pt x="1013" y="329"/>
                  </a:lnTo>
                  <a:lnTo>
                    <a:pt x="1008" y="329"/>
                  </a:lnTo>
                  <a:lnTo>
                    <a:pt x="1008" y="332"/>
                  </a:lnTo>
                  <a:lnTo>
                    <a:pt x="1010" y="332"/>
                  </a:lnTo>
                  <a:lnTo>
                    <a:pt x="1010" y="332"/>
                  </a:lnTo>
                  <a:lnTo>
                    <a:pt x="1010" y="334"/>
                  </a:lnTo>
                  <a:lnTo>
                    <a:pt x="1010" y="334"/>
                  </a:lnTo>
                  <a:lnTo>
                    <a:pt x="1008" y="337"/>
                  </a:lnTo>
                  <a:lnTo>
                    <a:pt x="1008" y="337"/>
                  </a:lnTo>
                  <a:lnTo>
                    <a:pt x="1008" y="341"/>
                  </a:lnTo>
                  <a:lnTo>
                    <a:pt x="1008" y="344"/>
                  </a:lnTo>
                  <a:lnTo>
                    <a:pt x="1006" y="346"/>
                  </a:lnTo>
                  <a:lnTo>
                    <a:pt x="1003" y="346"/>
                  </a:lnTo>
                  <a:lnTo>
                    <a:pt x="999" y="344"/>
                  </a:lnTo>
                  <a:lnTo>
                    <a:pt x="999" y="341"/>
                  </a:lnTo>
                  <a:lnTo>
                    <a:pt x="996" y="339"/>
                  </a:lnTo>
                  <a:lnTo>
                    <a:pt x="996" y="337"/>
                  </a:lnTo>
                  <a:lnTo>
                    <a:pt x="996" y="334"/>
                  </a:lnTo>
                  <a:lnTo>
                    <a:pt x="999" y="329"/>
                  </a:lnTo>
                  <a:lnTo>
                    <a:pt x="999" y="327"/>
                  </a:lnTo>
                  <a:lnTo>
                    <a:pt x="999" y="327"/>
                  </a:lnTo>
                  <a:lnTo>
                    <a:pt x="996" y="325"/>
                  </a:lnTo>
                  <a:lnTo>
                    <a:pt x="996" y="325"/>
                  </a:lnTo>
                  <a:lnTo>
                    <a:pt x="994" y="322"/>
                  </a:lnTo>
                  <a:lnTo>
                    <a:pt x="994" y="322"/>
                  </a:lnTo>
                  <a:lnTo>
                    <a:pt x="994" y="325"/>
                  </a:lnTo>
                  <a:lnTo>
                    <a:pt x="992" y="325"/>
                  </a:lnTo>
                  <a:lnTo>
                    <a:pt x="992" y="325"/>
                  </a:lnTo>
                  <a:lnTo>
                    <a:pt x="992" y="327"/>
                  </a:lnTo>
                  <a:lnTo>
                    <a:pt x="989" y="329"/>
                  </a:lnTo>
                  <a:lnTo>
                    <a:pt x="989" y="329"/>
                  </a:lnTo>
                  <a:lnTo>
                    <a:pt x="987" y="327"/>
                  </a:lnTo>
                  <a:lnTo>
                    <a:pt x="984" y="327"/>
                  </a:lnTo>
                  <a:lnTo>
                    <a:pt x="984" y="329"/>
                  </a:lnTo>
                  <a:lnTo>
                    <a:pt x="982" y="329"/>
                  </a:lnTo>
                  <a:lnTo>
                    <a:pt x="982" y="329"/>
                  </a:lnTo>
                  <a:lnTo>
                    <a:pt x="982" y="329"/>
                  </a:lnTo>
                  <a:lnTo>
                    <a:pt x="982" y="332"/>
                  </a:lnTo>
                  <a:lnTo>
                    <a:pt x="980" y="332"/>
                  </a:lnTo>
                  <a:lnTo>
                    <a:pt x="980" y="332"/>
                  </a:lnTo>
                  <a:lnTo>
                    <a:pt x="980" y="334"/>
                  </a:lnTo>
                  <a:lnTo>
                    <a:pt x="977" y="334"/>
                  </a:lnTo>
                  <a:lnTo>
                    <a:pt x="973" y="334"/>
                  </a:lnTo>
                  <a:lnTo>
                    <a:pt x="970" y="334"/>
                  </a:lnTo>
                  <a:lnTo>
                    <a:pt x="970" y="329"/>
                  </a:lnTo>
                  <a:lnTo>
                    <a:pt x="968" y="327"/>
                  </a:lnTo>
                  <a:lnTo>
                    <a:pt x="968" y="327"/>
                  </a:lnTo>
                  <a:lnTo>
                    <a:pt x="965" y="325"/>
                  </a:lnTo>
                  <a:lnTo>
                    <a:pt x="963" y="325"/>
                  </a:lnTo>
                  <a:lnTo>
                    <a:pt x="958" y="325"/>
                  </a:lnTo>
                  <a:lnTo>
                    <a:pt x="956" y="325"/>
                  </a:lnTo>
                  <a:lnTo>
                    <a:pt x="956" y="322"/>
                  </a:lnTo>
                  <a:lnTo>
                    <a:pt x="956" y="318"/>
                  </a:lnTo>
                  <a:lnTo>
                    <a:pt x="954" y="315"/>
                  </a:lnTo>
                  <a:lnTo>
                    <a:pt x="949" y="313"/>
                  </a:lnTo>
                  <a:lnTo>
                    <a:pt x="947" y="315"/>
                  </a:lnTo>
                  <a:lnTo>
                    <a:pt x="942" y="318"/>
                  </a:lnTo>
                  <a:lnTo>
                    <a:pt x="935" y="327"/>
                  </a:lnTo>
                  <a:lnTo>
                    <a:pt x="930" y="329"/>
                  </a:lnTo>
                  <a:lnTo>
                    <a:pt x="925" y="329"/>
                  </a:lnTo>
                  <a:lnTo>
                    <a:pt x="921" y="329"/>
                  </a:lnTo>
                  <a:lnTo>
                    <a:pt x="918" y="327"/>
                  </a:lnTo>
                  <a:lnTo>
                    <a:pt x="918" y="327"/>
                  </a:lnTo>
                  <a:lnTo>
                    <a:pt x="918" y="325"/>
                  </a:lnTo>
                  <a:lnTo>
                    <a:pt x="918" y="325"/>
                  </a:lnTo>
                  <a:lnTo>
                    <a:pt x="918" y="322"/>
                  </a:lnTo>
                  <a:lnTo>
                    <a:pt x="918" y="320"/>
                  </a:lnTo>
                  <a:lnTo>
                    <a:pt x="918" y="320"/>
                  </a:lnTo>
                  <a:lnTo>
                    <a:pt x="918" y="318"/>
                  </a:lnTo>
                  <a:lnTo>
                    <a:pt x="918" y="318"/>
                  </a:lnTo>
                  <a:lnTo>
                    <a:pt x="918" y="315"/>
                  </a:lnTo>
                  <a:lnTo>
                    <a:pt x="918" y="315"/>
                  </a:lnTo>
                  <a:lnTo>
                    <a:pt x="916" y="315"/>
                  </a:lnTo>
                  <a:lnTo>
                    <a:pt x="913" y="313"/>
                  </a:lnTo>
                  <a:lnTo>
                    <a:pt x="909" y="313"/>
                  </a:lnTo>
                  <a:lnTo>
                    <a:pt x="904" y="310"/>
                  </a:lnTo>
                  <a:lnTo>
                    <a:pt x="904" y="306"/>
                  </a:lnTo>
                  <a:lnTo>
                    <a:pt x="902" y="303"/>
                  </a:lnTo>
                  <a:lnTo>
                    <a:pt x="904" y="301"/>
                  </a:lnTo>
                  <a:lnTo>
                    <a:pt x="904" y="296"/>
                  </a:lnTo>
                  <a:lnTo>
                    <a:pt x="902" y="296"/>
                  </a:lnTo>
                  <a:lnTo>
                    <a:pt x="899" y="296"/>
                  </a:lnTo>
                  <a:lnTo>
                    <a:pt x="895" y="296"/>
                  </a:lnTo>
                  <a:lnTo>
                    <a:pt x="890" y="299"/>
                  </a:lnTo>
                  <a:lnTo>
                    <a:pt x="878" y="296"/>
                  </a:lnTo>
                  <a:lnTo>
                    <a:pt x="876" y="296"/>
                  </a:lnTo>
                  <a:lnTo>
                    <a:pt x="873" y="299"/>
                  </a:lnTo>
                  <a:lnTo>
                    <a:pt x="871" y="301"/>
                  </a:lnTo>
                  <a:lnTo>
                    <a:pt x="871" y="303"/>
                  </a:lnTo>
                  <a:lnTo>
                    <a:pt x="869" y="303"/>
                  </a:lnTo>
                  <a:lnTo>
                    <a:pt x="866" y="306"/>
                  </a:lnTo>
                  <a:lnTo>
                    <a:pt x="861" y="306"/>
                  </a:lnTo>
                  <a:lnTo>
                    <a:pt x="861" y="303"/>
                  </a:lnTo>
                  <a:lnTo>
                    <a:pt x="857" y="301"/>
                  </a:lnTo>
                  <a:lnTo>
                    <a:pt x="854" y="299"/>
                  </a:lnTo>
                  <a:lnTo>
                    <a:pt x="854" y="299"/>
                  </a:lnTo>
                  <a:lnTo>
                    <a:pt x="852" y="296"/>
                  </a:lnTo>
                  <a:lnTo>
                    <a:pt x="852" y="294"/>
                  </a:lnTo>
                  <a:lnTo>
                    <a:pt x="850" y="294"/>
                  </a:lnTo>
                  <a:lnTo>
                    <a:pt x="847" y="294"/>
                  </a:lnTo>
                  <a:lnTo>
                    <a:pt x="845" y="294"/>
                  </a:lnTo>
                  <a:lnTo>
                    <a:pt x="838" y="299"/>
                  </a:lnTo>
                  <a:lnTo>
                    <a:pt x="838" y="296"/>
                  </a:lnTo>
                  <a:lnTo>
                    <a:pt x="824" y="294"/>
                  </a:lnTo>
                  <a:lnTo>
                    <a:pt x="821" y="294"/>
                  </a:lnTo>
                  <a:lnTo>
                    <a:pt x="814" y="289"/>
                  </a:lnTo>
                  <a:lnTo>
                    <a:pt x="812" y="289"/>
                  </a:lnTo>
                  <a:lnTo>
                    <a:pt x="809" y="289"/>
                  </a:lnTo>
                  <a:lnTo>
                    <a:pt x="809" y="289"/>
                  </a:lnTo>
                  <a:lnTo>
                    <a:pt x="807" y="289"/>
                  </a:lnTo>
                  <a:lnTo>
                    <a:pt x="805" y="289"/>
                  </a:lnTo>
                  <a:lnTo>
                    <a:pt x="800" y="289"/>
                  </a:lnTo>
                  <a:lnTo>
                    <a:pt x="798" y="287"/>
                  </a:lnTo>
                  <a:lnTo>
                    <a:pt x="793" y="289"/>
                  </a:lnTo>
                  <a:lnTo>
                    <a:pt x="790" y="287"/>
                  </a:lnTo>
                  <a:lnTo>
                    <a:pt x="788" y="287"/>
                  </a:lnTo>
                  <a:lnTo>
                    <a:pt x="788" y="284"/>
                  </a:lnTo>
                  <a:lnTo>
                    <a:pt x="788" y="277"/>
                  </a:lnTo>
                  <a:lnTo>
                    <a:pt x="788" y="275"/>
                  </a:lnTo>
                  <a:lnTo>
                    <a:pt x="788" y="275"/>
                  </a:lnTo>
                  <a:lnTo>
                    <a:pt x="788" y="273"/>
                  </a:lnTo>
                  <a:lnTo>
                    <a:pt x="783" y="270"/>
                  </a:lnTo>
                  <a:lnTo>
                    <a:pt x="783" y="268"/>
                  </a:lnTo>
                  <a:lnTo>
                    <a:pt x="783" y="266"/>
                  </a:lnTo>
                  <a:lnTo>
                    <a:pt x="781" y="263"/>
                  </a:lnTo>
                  <a:lnTo>
                    <a:pt x="779" y="263"/>
                  </a:lnTo>
                  <a:lnTo>
                    <a:pt x="779" y="263"/>
                  </a:lnTo>
                  <a:lnTo>
                    <a:pt x="776" y="263"/>
                  </a:lnTo>
                  <a:lnTo>
                    <a:pt x="776" y="263"/>
                  </a:lnTo>
                  <a:lnTo>
                    <a:pt x="774" y="261"/>
                  </a:lnTo>
                  <a:lnTo>
                    <a:pt x="774" y="261"/>
                  </a:lnTo>
                  <a:lnTo>
                    <a:pt x="774" y="261"/>
                  </a:lnTo>
                  <a:lnTo>
                    <a:pt x="774" y="258"/>
                  </a:lnTo>
                  <a:lnTo>
                    <a:pt x="772" y="258"/>
                  </a:lnTo>
                  <a:lnTo>
                    <a:pt x="769" y="258"/>
                  </a:lnTo>
                  <a:lnTo>
                    <a:pt x="769" y="258"/>
                  </a:lnTo>
                  <a:lnTo>
                    <a:pt x="769" y="266"/>
                  </a:lnTo>
                  <a:lnTo>
                    <a:pt x="767" y="268"/>
                  </a:lnTo>
                  <a:lnTo>
                    <a:pt x="767" y="268"/>
                  </a:lnTo>
                  <a:lnTo>
                    <a:pt x="764" y="268"/>
                  </a:lnTo>
                  <a:lnTo>
                    <a:pt x="762" y="268"/>
                  </a:lnTo>
                  <a:lnTo>
                    <a:pt x="757" y="266"/>
                  </a:lnTo>
                  <a:lnTo>
                    <a:pt x="753" y="263"/>
                  </a:lnTo>
                  <a:lnTo>
                    <a:pt x="753" y="263"/>
                  </a:lnTo>
                  <a:lnTo>
                    <a:pt x="750" y="266"/>
                  </a:lnTo>
                  <a:lnTo>
                    <a:pt x="750" y="266"/>
                  </a:lnTo>
                  <a:lnTo>
                    <a:pt x="748" y="268"/>
                  </a:lnTo>
                  <a:lnTo>
                    <a:pt x="748" y="268"/>
                  </a:lnTo>
                  <a:lnTo>
                    <a:pt x="741" y="268"/>
                  </a:lnTo>
                  <a:lnTo>
                    <a:pt x="738" y="266"/>
                  </a:lnTo>
                  <a:lnTo>
                    <a:pt x="738" y="266"/>
                  </a:lnTo>
                  <a:lnTo>
                    <a:pt x="736" y="261"/>
                  </a:lnTo>
                  <a:lnTo>
                    <a:pt x="717" y="244"/>
                  </a:lnTo>
                  <a:lnTo>
                    <a:pt x="717" y="244"/>
                  </a:lnTo>
                  <a:lnTo>
                    <a:pt x="715" y="244"/>
                  </a:lnTo>
                  <a:lnTo>
                    <a:pt x="715" y="244"/>
                  </a:lnTo>
                  <a:lnTo>
                    <a:pt x="712" y="242"/>
                  </a:lnTo>
                  <a:lnTo>
                    <a:pt x="708" y="244"/>
                  </a:lnTo>
                  <a:lnTo>
                    <a:pt x="705" y="244"/>
                  </a:lnTo>
                  <a:lnTo>
                    <a:pt x="705" y="237"/>
                  </a:lnTo>
                  <a:lnTo>
                    <a:pt x="705" y="223"/>
                  </a:lnTo>
                  <a:lnTo>
                    <a:pt x="705" y="209"/>
                  </a:lnTo>
                  <a:lnTo>
                    <a:pt x="705" y="195"/>
                  </a:lnTo>
                  <a:lnTo>
                    <a:pt x="705" y="180"/>
                  </a:lnTo>
                  <a:lnTo>
                    <a:pt x="705" y="166"/>
                  </a:lnTo>
                  <a:lnTo>
                    <a:pt x="705" y="152"/>
                  </a:lnTo>
                  <a:lnTo>
                    <a:pt x="705" y="138"/>
                  </a:lnTo>
                  <a:lnTo>
                    <a:pt x="705" y="124"/>
                  </a:lnTo>
                  <a:lnTo>
                    <a:pt x="705" y="109"/>
                  </a:lnTo>
                  <a:lnTo>
                    <a:pt x="705" y="95"/>
                  </a:lnTo>
                  <a:lnTo>
                    <a:pt x="705" y="81"/>
                  </a:lnTo>
                  <a:lnTo>
                    <a:pt x="705" y="67"/>
                  </a:lnTo>
                  <a:lnTo>
                    <a:pt x="705" y="53"/>
                  </a:lnTo>
                  <a:lnTo>
                    <a:pt x="705" y="38"/>
                  </a:lnTo>
                  <a:lnTo>
                    <a:pt x="705" y="24"/>
                  </a:lnTo>
                  <a:lnTo>
                    <a:pt x="705" y="10"/>
                  </a:lnTo>
                  <a:lnTo>
                    <a:pt x="705" y="5"/>
                  </a:lnTo>
                  <a:lnTo>
                    <a:pt x="705" y="5"/>
                  </a:lnTo>
                  <a:lnTo>
                    <a:pt x="686" y="5"/>
                  </a:lnTo>
                  <a:lnTo>
                    <a:pt x="672" y="5"/>
                  </a:lnTo>
                  <a:lnTo>
                    <a:pt x="653" y="5"/>
                  </a:lnTo>
                  <a:lnTo>
                    <a:pt x="630" y="5"/>
                  </a:lnTo>
                  <a:lnTo>
                    <a:pt x="606" y="3"/>
                  </a:lnTo>
                  <a:lnTo>
                    <a:pt x="580" y="3"/>
                  </a:lnTo>
                  <a:lnTo>
                    <a:pt x="552" y="3"/>
                  </a:lnTo>
                  <a:lnTo>
                    <a:pt x="523" y="3"/>
                  </a:lnTo>
                  <a:lnTo>
                    <a:pt x="497" y="3"/>
                  </a:lnTo>
                  <a:lnTo>
                    <a:pt x="471" y="3"/>
                  </a:lnTo>
                  <a:lnTo>
                    <a:pt x="450" y="0"/>
                  </a:lnTo>
                  <a:lnTo>
                    <a:pt x="431" y="0"/>
                  </a:lnTo>
                  <a:lnTo>
                    <a:pt x="417" y="0"/>
                  </a:lnTo>
                  <a:lnTo>
                    <a:pt x="407" y="0"/>
                  </a:lnTo>
                  <a:lnTo>
                    <a:pt x="403" y="0"/>
                  </a:lnTo>
                  <a:lnTo>
                    <a:pt x="400" y="0"/>
                  </a:lnTo>
                  <a:lnTo>
                    <a:pt x="400" y="3"/>
                  </a:lnTo>
                  <a:lnTo>
                    <a:pt x="400" y="5"/>
                  </a:lnTo>
                  <a:lnTo>
                    <a:pt x="398" y="24"/>
                  </a:lnTo>
                  <a:lnTo>
                    <a:pt x="398" y="41"/>
                  </a:lnTo>
                  <a:lnTo>
                    <a:pt x="398" y="57"/>
                  </a:lnTo>
                  <a:lnTo>
                    <a:pt x="398" y="76"/>
                  </a:lnTo>
                  <a:lnTo>
                    <a:pt x="395" y="93"/>
                  </a:lnTo>
                  <a:lnTo>
                    <a:pt x="395" y="109"/>
                  </a:lnTo>
                  <a:lnTo>
                    <a:pt x="395" y="128"/>
                  </a:lnTo>
                  <a:lnTo>
                    <a:pt x="395" y="145"/>
                  </a:lnTo>
                  <a:lnTo>
                    <a:pt x="395" y="161"/>
                  </a:lnTo>
                  <a:lnTo>
                    <a:pt x="393" y="180"/>
                  </a:lnTo>
                  <a:lnTo>
                    <a:pt x="393" y="197"/>
                  </a:lnTo>
                  <a:lnTo>
                    <a:pt x="393" y="213"/>
                  </a:lnTo>
                  <a:lnTo>
                    <a:pt x="393" y="230"/>
                  </a:lnTo>
                  <a:lnTo>
                    <a:pt x="391" y="249"/>
                  </a:lnTo>
                  <a:lnTo>
                    <a:pt x="391" y="266"/>
                  </a:lnTo>
                  <a:lnTo>
                    <a:pt x="391" y="282"/>
                  </a:lnTo>
                  <a:lnTo>
                    <a:pt x="391" y="301"/>
                  </a:lnTo>
                  <a:lnTo>
                    <a:pt x="388" y="318"/>
                  </a:lnTo>
                  <a:lnTo>
                    <a:pt x="388" y="334"/>
                  </a:lnTo>
                  <a:lnTo>
                    <a:pt x="388" y="353"/>
                  </a:lnTo>
                  <a:lnTo>
                    <a:pt x="388" y="370"/>
                  </a:lnTo>
                  <a:lnTo>
                    <a:pt x="386" y="386"/>
                  </a:lnTo>
                  <a:lnTo>
                    <a:pt x="386" y="405"/>
                  </a:lnTo>
                  <a:lnTo>
                    <a:pt x="386" y="422"/>
                  </a:lnTo>
                  <a:lnTo>
                    <a:pt x="386" y="438"/>
                  </a:lnTo>
                  <a:lnTo>
                    <a:pt x="386" y="457"/>
                  </a:lnTo>
                  <a:lnTo>
                    <a:pt x="384" y="474"/>
                  </a:lnTo>
                  <a:lnTo>
                    <a:pt x="384" y="490"/>
                  </a:lnTo>
                  <a:lnTo>
                    <a:pt x="384" y="509"/>
                  </a:lnTo>
                  <a:lnTo>
                    <a:pt x="384" y="526"/>
                  </a:lnTo>
                  <a:lnTo>
                    <a:pt x="381" y="542"/>
                  </a:lnTo>
                  <a:lnTo>
                    <a:pt x="381" y="561"/>
                  </a:lnTo>
                  <a:lnTo>
                    <a:pt x="358" y="559"/>
                  </a:lnTo>
                  <a:lnTo>
                    <a:pt x="334" y="559"/>
                  </a:lnTo>
                  <a:lnTo>
                    <a:pt x="310" y="559"/>
                  </a:lnTo>
                  <a:lnTo>
                    <a:pt x="287" y="557"/>
                  </a:lnTo>
                  <a:lnTo>
                    <a:pt x="265" y="557"/>
                  </a:lnTo>
                  <a:lnTo>
                    <a:pt x="242" y="557"/>
                  </a:lnTo>
                  <a:lnTo>
                    <a:pt x="218" y="554"/>
                  </a:lnTo>
                  <a:lnTo>
                    <a:pt x="194" y="554"/>
                  </a:lnTo>
                  <a:lnTo>
                    <a:pt x="171" y="552"/>
                  </a:lnTo>
                  <a:lnTo>
                    <a:pt x="147" y="552"/>
                  </a:lnTo>
                  <a:lnTo>
                    <a:pt x="123" y="550"/>
                  </a:lnTo>
                  <a:lnTo>
                    <a:pt x="100" y="550"/>
                  </a:lnTo>
                  <a:lnTo>
                    <a:pt x="76" y="547"/>
                  </a:lnTo>
                  <a:lnTo>
                    <a:pt x="52" y="547"/>
                  </a:lnTo>
                  <a:lnTo>
                    <a:pt x="29" y="545"/>
                  </a:lnTo>
                  <a:lnTo>
                    <a:pt x="5" y="545"/>
                  </a:lnTo>
                  <a:lnTo>
                    <a:pt x="3" y="545"/>
                  </a:lnTo>
                  <a:lnTo>
                    <a:pt x="0" y="545"/>
                  </a:lnTo>
                  <a:lnTo>
                    <a:pt x="0" y="545"/>
                  </a:lnTo>
                  <a:lnTo>
                    <a:pt x="3" y="550"/>
                  </a:lnTo>
                  <a:lnTo>
                    <a:pt x="3" y="552"/>
                  </a:lnTo>
                  <a:lnTo>
                    <a:pt x="5" y="557"/>
                  </a:lnTo>
                  <a:lnTo>
                    <a:pt x="5" y="559"/>
                  </a:lnTo>
                  <a:lnTo>
                    <a:pt x="8" y="561"/>
                  </a:lnTo>
                  <a:lnTo>
                    <a:pt x="5" y="564"/>
                  </a:lnTo>
                  <a:lnTo>
                    <a:pt x="8" y="564"/>
                  </a:lnTo>
                  <a:lnTo>
                    <a:pt x="8" y="566"/>
                  </a:lnTo>
                  <a:lnTo>
                    <a:pt x="10" y="566"/>
                  </a:lnTo>
                  <a:lnTo>
                    <a:pt x="10" y="566"/>
                  </a:lnTo>
                  <a:lnTo>
                    <a:pt x="12" y="568"/>
                  </a:lnTo>
                  <a:lnTo>
                    <a:pt x="17" y="576"/>
                  </a:lnTo>
                  <a:lnTo>
                    <a:pt x="19" y="576"/>
                  </a:lnTo>
                  <a:lnTo>
                    <a:pt x="24" y="576"/>
                  </a:lnTo>
                  <a:lnTo>
                    <a:pt x="29" y="578"/>
                  </a:lnTo>
                  <a:lnTo>
                    <a:pt x="31" y="580"/>
                  </a:lnTo>
                  <a:lnTo>
                    <a:pt x="34" y="585"/>
                  </a:lnTo>
                  <a:lnTo>
                    <a:pt x="36" y="590"/>
                  </a:lnTo>
                  <a:lnTo>
                    <a:pt x="38" y="599"/>
                  </a:lnTo>
                  <a:lnTo>
                    <a:pt x="38" y="602"/>
                  </a:lnTo>
                  <a:lnTo>
                    <a:pt x="43" y="606"/>
                  </a:lnTo>
                  <a:lnTo>
                    <a:pt x="45" y="609"/>
                  </a:lnTo>
                  <a:lnTo>
                    <a:pt x="45" y="609"/>
                  </a:lnTo>
                  <a:lnTo>
                    <a:pt x="45" y="611"/>
                  </a:lnTo>
                  <a:lnTo>
                    <a:pt x="45" y="611"/>
                  </a:lnTo>
                  <a:lnTo>
                    <a:pt x="45" y="611"/>
                  </a:lnTo>
                  <a:lnTo>
                    <a:pt x="50" y="613"/>
                  </a:lnTo>
                  <a:lnTo>
                    <a:pt x="50" y="616"/>
                  </a:lnTo>
                  <a:lnTo>
                    <a:pt x="52" y="616"/>
                  </a:lnTo>
                  <a:lnTo>
                    <a:pt x="57" y="618"/>
                  </a:lnTo>
                  <a:lnTo>
                    <a:pt x="60" y="621"/>
                  </a:lnTo>
                  <a:lnTo>
                    <a:pt x="62" y="621"/>
                  </a:lnTo>
                  <a:lnTo>
                    <a:pt x="64" y="623"/>
                  </a:lnTo>
                  <a:lnTo>
                    <a:pt x="67" y="623"/>
                  </a:lnTo>
                  <a:lnTo>
                    <a:pt x="71" y="625"/>
                  </a:lnTo>
                  <a:lnTo>
                    <a:pt x="71" y="628"/>
                  </a:lnTo>
                  <a:lnTo>
                    <a:pt x="74" y="628"/>
                  </a:lnTo>
                  <a:lnTo>
                    <a:pt x="74" y="630"/>
                  </a:lnTo>
                  <a:lnTo>
                    <a:pt x="74" y="632"/>
                  </a:lnTo>
                  <a:lnTo>
                    <a:pt x="76" y="632"/>
                  </a:lnTo>
                  <a:lnTo>
                    <a:pt x="78" y="635"/>
                  </a:lnTo>
                  <a:lnTo>
                    <a:pt x="78" y="635"/>
                  </a:lnTo>
                  <a:lnTo>
                    <a:pt x="78" y="635"/>
                  </a:lnTo>
                  <a:lnTo>
                    <a:pt x="81" y="637"/>
                  </a:lnTo>
                  <a:lnTo>
                    <a:pt x="88" y="647"/>
                  </a:lnTo>
                  <a:lnTo>
                    <a:pt x="90" y="649"/>
                  </a:lnTo>
                  <a:lnTo>
                    <a:pt x="90" y="651"/>
                  </a:lnTo>
                  <a:lnTo>
                    <a:pt x="97" y="656"/>
                  </a:lnTo>
                  <a:lnTo>
                    <a:pt x="100" y="658"/>
                  </a:lnTo>
                  <a:lnTo>
                    <a:pt x="100" y="658"/>
                  </a:lnTo>
                  <a:lnTo>
                    <a:pt x="105" y="661"/>
                  </a:lnTo>
                  <a:lnTo>
                    <a:pt x="105" y="663"/>
                  </a:lnTo>
                  <a:lnTo>
                    <a:pt x="107" y="663"/>
                  </a:lnTo>
                  <a:lnTo>
                    <a:pt x="109" y="666"/>
                  </a:lnTo>
                  <a:lnTo>
                    <a:pt x="109" y="668"/>
                  </a:lnTo>
                  <a:lnTo>
                    <a:pt x="112" y="673"/>
                  </a:lnTo>
                  <a:lnTo>
                    <a:pt x="112" y="675"/>
                  </a:lnTo>
                  <a:lnTo>
                    <a:pt x="114" y="675"/>
                  </a:lnTo>
                  <a:lnTo>
                    <a:pt x="119" y="680"/>
                  </a:lnTo>
                  <a:lnTo>
                    <a:pt x="126" y="687"/>
                  </a:lnTo>
                  <a:lnTo>
                    <a:pt x="131" y="694"/>
                  </a:lnTo>
                  <a:lnTo>
                    <a:pt x="131" y="694"/>
                  </a:lnTo>
                  <a:lnTo>
                    <a:pt x="135" y="696"/>
                  </a:lnTo>
                  <a:lnTo>
                    <a:pt x="140" y="699"/>
                  </a:lnTo>
                  <a:lnTo>
                    <a:pt x="142" y="699"/>
                  </a:lnTo>
                  <a:lnTo>
                    <a:pt x="142" y="701"/>
                  </a:lnTo>
                  <a:lnTo>
                    <a:pt x="142" y="701"/>
                  </a:lnTo>
                  <a:lnTo>
                    <a:pt x="145" y="701"/>
                  </a:lnTo>
                  <a:lnTo>
                    <a:pt x="145" y="701"/>
                  </a:lnTo>
                  <a:lnTo>
                    <a:pt x="145" y="701"/>
                  </a:lnTo>
                  <a:lnTo>
                    <a:pt x="145" y="701"/>
                  </a:lnTo>
                  <a:lnTo>
                    <a:pt x="145" y="701"/>
                  </a:lnTo>
                  <a:lnTo>
                    <a:pt x="147" y="701"/>
                  </a:lnTo>
                  <a:lnTo>
                    <a:pt x="147" y="701"/>
                  </a:lnTo>
                  <a:lnTo>
                    <a:pt x="149" y="701"/>
                  </a:lnTo>
                  <a:lnTo>
                    <a:pt x="149" y="703"/>
                  </a:lnTo>
                  <a:lnTo>
                    <a:pt x="149" y="703"/>
                  </a:lnTo>
                  <a:lnTo>
                    <a:pt x="152" y="703"/>
                  </a:lnTo>
                  <a:lnTo>
                    <a:pt x="152" y="703"/>
                  </a:lnTo>
                  <a:lnTo>
                    <a:pt x="152" y="706"/>
                  </a:lnTo>
                  <a:lnTo>
                    <a:pt x="152" y="706"/>
                  </a:lnTo>
                  <a:lnTo>
                    <a:pt x="154" y="706"/>
                  </a:lnTo>
                  <a:lnTo>
                    <a:pt x="154" y="706"/>
                  </a:lnTo>
                  <a:lnTo>
                    <a:pt x="154" y="708"/>
                  </a:lnTo>
                  <a:lnTo>
                    <a:pt x="157" y="708"/>
                  </a:lnTo>
                  <a:lnTo>
                    <a:pt x="157" y="708"/>
                  </a:lnTo>
                  <a:lnTo>
                    <a:pt x="161" y="713"/>
                  </a:lnTo>
                  <a:lnTo>
                    <a:pt x="164" y="715"/>
                  </a:lnTo>
                  <a:lnTo>
                    <a:pt x="164" y="715"/>
                  </a:lnTo>
                  <a:lnTo>
                    <a:pt x="166" y="715"/>
                  </a:lnTo>
                  <a:lnTo>
                    <a:pt x="168" y="718"/>
                  </a:lnTo>
                  <a:lnTo>
                    <a:pt x="171" y="720"/>
                  </a:lnTo>
                  <a:lnTo>
                    <a:pt x="171" y="720"/>
                  </a:lnTo>
                  <a:lnTo>
                    <a:pt x="171" y="722"/>
                  </a:lnTo>
                  <a:lnTo>
                    <a:pt x="171" y="725"/>
                  </a:lnTo>
                  <a:lnTo>
                    <a:pt x="171" y="725"/>
                  </a:lnTo>
                  <a:lnTo>
                    <a:pt x="173" y="725"/>
                  </a:lnTo>
                  <a:lnTo>
                    <a:pt x="175" y="725"/>
                  </a:lnTo>
                  <a:lnTo>
                    <a:pt x="175" y="727"/>
                  </a:lnTo>
                  <a:lnTo>
                    <a:pt x="178" y="727"/>
                  </a:lnTo>
                  <a:lnTo>
                    <a:pt x="180" y="732"/>
                  </a:lnTo>
                  <a:lnTo>
                    <a:pt x="180" y="734"/>
                  </a:lnTo>
                  <a:lnTo>
                    <a:pt x="180" y="734"/>
                  </a:lnTo>
                  <a:lnTo>
                    <a:pt x="180" y="739"/>
                  </a:lnTo>
                  <a:lnTo>
                    <a:pt x="183" y="739"/>
                  </a:lnTo>
                  <a:lnTo>
                    <a:pt x="183" y="741"/>
                  </a:lnTo>
                  <a:lnTo>
                    <a:pt x="183" y="741"/>
                  </a:lnTo>
                  <a:lnTo>
                    <a:pt x="183" y="741"/>
                  </a:lnTo>
                  <a:lnTo>
                    <a:pt x="183" y="744"/>
                  </a:lnTo>
                  <a:lnTo>
                    <a:pt x="183" y="744"/>
                  </a:lnTo>
                  <a:lnTo>
                    <a:pt x="183" y="746"/>
                  </a:lnTo>
                  <a:lnTo>
                    <a:pt x="185" y="746"/>
                  </a:lnTo>
                  <a:lnTo>
                    <a:pt x="185" y="748"/>
                  </a:lnTo>
                  <a:lnTo>
                    <a:pt x="185" y="751"/>
                  </a:lnTo>
                  <a:lnTo>
                    <a:pt x="183" y="751"/>
                  </a:lnTo>
                  <a:lnTo>
                    <a:pt x="185" y="751"/>
                  </a:lnTo>
                  <a:lnTo>
                    <a:pt x="185" y="753"/>
                  </a:lnTo>
                  <a:lnTo>
                    <a:pt x="185" y="753"/>
                  </a:lnTo>
                  <a:lnTo>
                    <a:pt x="187" y="755"/>
                  </a:lnTo>
                  <a:lnTo>
                    <a:pt x="187" y="755"/>
                  </a:lnTo>
                  <a:lnTo>
                    <a:pt x="187" y="755"/>
                  </a:lnTo>
                  <a:lnTo>
                    <a:pt x="187" y="758"/>
                  </a:lnTo>
                  <a:lnTo>
                    <a:pt x="187" y="760"/>
                  </a:lnTo>
                  <a:lnTo>
                    <a:pt x="187" y="760"/>
                  </a:lnTo>
                  <a:lnTo>
                    <a:pt x="190" y="760"/>
                  </a:lnTo>
                  <a:lnTo>
                    <a:pt x="192" y="765"/>
                  </a:lnTo>
                  <a:lnTo>
                    <a:pt x="192" y="767"/>
                  </a:lnTo>
                  <a:lnTo>
                    <a:pt x="194" y="770"/>
                  </a:lnTo>
                  <a:lnTo>
                    <a:pt x="194" y="772"/>
                  </a:lnTo>
                  <a:lnTo>
                    <a:pt x="197" y="772"/>
                  </a:lnTo>
                  <a:lnTo>
                    <a:pt x="197" y="772"/>
                  </a:lnTo>
                  <a:lnTo>
                    <a:pt x="199" y="777"/>
                  </a:lnTo>
                  <a:lnTo>
                    <a:pt x="201" y="779"/>
                  </a:lnTo>
                  <a:lnTo>
                    <a:pt x="201" y="781"/>
                  </a:lnTo>
                  <a:lnTo>
                    <a:pt x="201" y="786"/>
                  </a:lnTo>
                  <a:lnTo>
                    <a:pt x="201" y="789"/>
                  </a:lnTo>
                  <a:lnTo>
                    <a:pt x="199" y="793"/>
                  </a:lnTo>
                  <a:lnTo>
                    <a:pt x="199" y="796"/>
                  </a:lnTo>
                  <a:lnTo>
                    <a:pt x="199" y="800"/>
                  </a:lnTo>
                  <a:lnTo>
                    <a:pt x="199" y="808"/>
                  </a:lnTo>
                  <a:lnTo>
                    <a:pt x="199" y="808"/>
                  </a:lnTo>
                  <a:lnTo>
                    <a:pt x="199" y="810"/>
                  </a:lnTo>
                  <a:lnTo>
                    <a:pt x="199" y="810"/>
                  </a:lnTo>
                  <a:lnTo>
                    <a:pt x="201" y="812"/>
                  </a:lnTo>
                  <a:lnTo>
                    <a:pt x="201" y="812"/>
                  </a:lnTo>
                  <a:lnTo>
                    <a:pt x="201" y="815"/>
                  </a:lnTo>
                  <a:lnTo>
                    <a:pt x="201" y="815"/>
                  </a:lnTo>
                  <a:lnTo>
                    <a:pt x="204" y="817"/>
                  </a:lnTo>
                  <a:lnTo>
                    <a:pt x="206" y="824"/>
                  </a:lnTo>
                  <a:lnTo>
                    <a:pt x="206" y="824"/>
                  </a:lnTo>
                  <a:lnTo>
                    <a:pt x="209" y="826"/>
                  </a:lnTo>
                  <a:lnTo>
                    <a:pt x="209" y="829"/>
                  </a:lnTo>
                  <a:lnTo>
                    <a:pt x="211" y="831"/>
                  </a:lnTo>
                  <a:lnTo>
                    <a:pt x="211" y="836"/>
                  </a:lnTo>
                  <a:lnTo>
                    <a:pt x="213" y="838"/>
                  </a:lnTo>
                  <a:lnTo>
                    <a:pt x="213" y="841"/>
                  </a:lnTo>
                  <a:lnTo>
                    <a:pt x="213" y="843"/>
                  </a:lnTo>
                  <a:lnTo>
                    <a:pt x="213" y="845"/>
                  </a:lnTo>
                  <a:lnTo>
                    <a:pt x="216" y="845"/>
                  </a:lnTo>
                  <a:lnTo>
                    <a:pt x="216" y="848"/>
                  </a:lnTo>
                  <a:lnTo>
                    <a:pt x="220" y="850"/>
                  </a:lnTo>
                  <a:lnTo>
                    <a:pt x="223" y="852"/>
                  </a:lnTo>
                  <a:lnTo>
                    <a:pt x="223" y="852"/>
                  </a:lnTo>
                  <a:lnTo>
                    <a:pt x="223" y="855"/>
                  </a:lnTo>
                  <a:lnTo>
                    <a:pt x="223" y="855"/>
                  </a:lnTo>
                  <a:lnTo>
                    <a:pt x="225" y="857"/>
                  </a:lnTo>
                  <a:lnTo>
                    <a:pt x="225" y="857"/>
                  </a:lnTo>
                  <a:lnTo>
                    <a:pt x="235" y="862"/>
                  </a:lnTo>
                  <a:lnTo>
                    <a:pt x="235" y="864"/>
                  </a:lnTo>
                  <a:lnTo>
                    <a:pt x="237" y="864"/>
                  </a:lnTo>
                  <a:lnTo>
                    <a:pt x="239" y="864"/>
                  </a:lnTo>
                  <a:lnTo>
                    <a:pt x="242" y="864"/>
                  </a:lnTo>
                  <a:lnTo>
                    <a:pt x="244" y="867"/>
                  </a:lnTo>
                  <a:lnTo>
                    <a:pt x="246" y="869"/>
                  </a:lnTo>
                  <a:lnTo>
                    <a:pt x="249" y="869"/>
                  </a:lnTo>
                  <a:lnTo>
                    <a:pt x="249" y="869"/>
                  </a:lnTo>
                  <a:lnTo>
                    <a:pt x="251" y="874"/>
                  </a:lnTo>
                  <a:lnTo>
                    <a:pt x="254" y="879"/>
                  </a:lnTo>
                  <a:lnTo>
                    <a:pt x="256" y="881"/>
                  </a:lnTo>
                  <a:lnTo>
                    <a:pt x="261" y="883"/>
                  </a:lnTo>
                  <a:lnTo>
                    <a:pt x="265" y="888"/>
                  </a:lnTo>
                  <a:lnTo>
                    <a:pt x="268" y="890"/>
                  </a:lnTo>
                  <a:lnTo>
                    <a:pt x="280" y="895"/>
                  </a:lnTo>
                  <a:lnTo>
                    <a:pt x="284" y="897"/>
                  </a:lnTo>
                  <a:lnTo>
                    <a:pt x="294" y="897"/>
                  </a:lnTo>
                  <a:lnTo>
                    <a:pt x="294" y="897"/>
                  </a:lnTo>
                  <a:lnTo>
                    <a:pt x="296" y="897"/>
                  </a:lnTo>
                  <a:lnTo>
                    <a:pt x="296" y="900"/>
                  </a:lnTo>
                  <a:lnTo>
                    <a:pt x="294" y="902"/>
                  </a:lnTo>
                  <a:lnTo>
                    <a:pt x="296" y="902"/>
                  </a:lnTo>
                  <a:lnTo>
                    <a:pt x="296" y="905"/>
                  </a:lnTo>
                  <a:lnTo>
                    <a:pt x="298" y="905"/>
                  </a:lnTo>
                  <a:lnTo>
                    <a:pt x="303" y="909"/>
                  </a:lnTo>
                  <a:lnTo>
                    <a:pt x="306" y="912"/>
                  </a:lnTo>
                  <a:lnTo>
                    <a:pt x="315" y="914"/>
                  </a:lnTo>
                  <a:lnTo>
                    <a:pt x="317" y="914"/>
                  </a:lnTo>
                  <a:lnTo>
                    <a:pt x="320" y="914"/>
                  </a:lnTo>
                  <a:lnTo>
                    <a:pt x="320" y="914"/>
                  </a:lnTo>
                  <a:lnTo>
                    <a:pt x="320" y="914"/>
                  </a:lnTo>
                  <a:lnTo>
                    <a:pt x="320" y="916"/>
                  </a:lnTo>
                  <a:lnTo>
                    <a:pt x="322" y="916"/>
                  </a:lnTo>
                  <a:lnTo>
                    <a:pt x="327" y="924"/>
                  </a:lnTo>
                  <a:lnTo>
                    <a:pt x="332" y="926"/>
                  </a:lnTo>
                  <a:lnTo>
                    <a:pt x="332" y="926"/>
                  </a:lnTo>
                  <a:lnTo>
                    <a:pt x="334" y="926"/>
                  </a:lnTo>
                  <a:lnTo>
                    <a:pt x="336" y="931"/>
                  </a:lnTo>
                  <a:lnTo>
                    <a:pt x="339" y="931"/>
                  </a:lnTo>
                  <a:lnTo>
                    <a:pt x="339" y="931"/>
                  </a:lnTo>
                  <a:lnTo>
                    <a:pt x="341" y="928"/>
                  </a:lnTo>
                  <a:lnTo>
                    <a:pt x="341" y="928"/>
                  </a:lnTo>
                  <a:lnTo>
                    <a:pt x="343" y="931"/>
                  </a:lnTo>
                  <a:lnTo>
                    <a:pt x="343" y="931"/>
                  </a:lnTo>
                  <a:lnTo>
                    <a:pt x="346" y="931"/>
                  </a:lnTo>
                  <a:lnTo>
                    <a:pt x="343" y="933"/>
                  </a:lnTo>
                  <a:lnTo>
                    <a:pt x="346" y="933"/>
                  </a:lnTo>
                  <a:lnTo>
                    <a:pt x="353" y="933"/>
                  </a:lnTo>
                  <a:lnTo>
                    <a:pt x="358" y="935"/>
                  </a:lnTo>
                  <a:lnTo>
                    <a:pt x="362" y="935"/>
                  </a:lnTo>
                  <a:lnTo>
                    <a:pt x="365" y="935"/>
                  </a:lnTo>
                  <a:lnTo>
                    <a:pt x="367" y="931"/>
                  </a:lnTo>
                  <a:lnTo>
                    <a:pt x="367" y="926"/>
                  </a:lnTo>
                  <a:lnTo>
                    <a:pt x="367" y="926"/>
                  </a:lnTo>
                  <a:lnTo>
                    <a:pt x="367" y="926"/>
                  </a:lnTo>
                  <a:lnTo>
                    <a:pt x="369" y="926"/>
                  </a:lnTo>
                  <a:lnTo>
                    <a:pt x="369" y="926"/>
                  </a:lnTo>
                  <a:lnTo>
                    <a:pt x="369" y="924"/>
                  </a:lnTo>
                  <a:lnTo>
                    <a:pt x="372" y="924"/>
                  </a:lnTo>
                  <a:lnTo>
                    <a:pt x="374" y="921"/>
                  </a:lnTo>
                  <a:lnTo>
                    <a:pt x="377" y="919"/>
                  </a:lnTo>
                  <a:lnTo>
                    <a:pt x="377" y="919"/>
                  </a:lnTo>
                  <a:lnTo>
                    <a:pt x="377" y="919"/>
                  </a:lnTo>
                  <a:lnTo>
                    <a:pt x="381" y="912"/>
                  </a:lnTo>
                  <a:lnTo>
                    <a:pt x="381" y="912"/>
                  </a:lnTo>
                  <a:lnTo>
                    <a:pt x="381" y="912"/>
                  </a:lnTo>
                  <a:lnTo>
                    <a:pt x="381" y="912"/>
                  </a:lnTo>
                  <a:lnTo>
                    <a:pt x="384" y="912"/>
                  </a:lnTo>
                  <a:lnTo>
                    <a:pt x="386" y="912"/>
                  </a:lnTo>
                  <a:lnTo>
                    <a:pt x="391" y="907"/>
                  </a:lnTo>
                  <a:lnTo>
                    <a:pt x="393" y="907"/>
                  </a:lnTo>
                  <a:lnTo>
                    <a:pt x="395" y="907"/>
                  </a:lnTo>
                  <a:lnTo>
                    <a:pt x="395" y="907"/>
                  </a:lnTo>
                  <a:lnTo>
                    <a:pt x="393" y="905"/>
                  </a:lnTo>
                  <a:lnTo>
                    <a:pt x="391" y="902"/>
                  </a:lnTo>
                  <a:lnTo>
                    <a:pt x="391" y="902"/>
                  </a:lnTo>
                  <a:lnTo>
                    <a:pt x="391" y="900"/>
                  </a:lnTo>
                  <a:lnTo>
                    <a:pt x="391" y="895"/>
                  </a:lnTo>
                  <a:lnTo>
                    <a:pt x="393" y="893"/>
                  </a:lnTo>
                  <a:lnTo>
                    <a:pt x="393" y="893"/>
                  </a:lnTo>
                  <a:lnTo>
                    <a:pt x="393" y="890"/>
                  </a:lnTo>
                  <a:lnTo>
                    <a:pt x="393" y="890"/>
                  </a:lnTo>
                  <a:lnTo>
                    <a:pt x="395" y="890"/>
                  </a:lnTo>
                  <a:lnTo>
                    <a:pt x="395" y="890"/>
                  </a:lnTo>
                  <a:lnTo>
                    <a:pt x="395" y="890"/>
                  </a:lnTo>
                  <a:lnTo>
                    <a:pt x="398" y="890"/>
                  </a:lnTo>
                  <a:lnTo>
                    <a:pt x="398" y="890"/>
                  </a:lnTo>
                  <a:lnTo>
                    <a:pt x="398" y="888"/>
                  </a:lnTo>
                  <a:lnTo>
                    <a:pt x="395" y="888"/>
                  </a:lnTo>
                  <a:lnTo>
                    <a:pt x="395" y="886"/>
                  </a:lnTo>
                  <a:lnTo>
                    <a:pt x="398" y="886"/>
                  </a:lnTo>
                  <a:lnTo>
                    <a:pt x="398" y="883"/>
                  </a:lnTo>
                  <a:lnTo>
                    <a:pt x="398" y="881"/>
                  </a:lnTo>
                  <a:lnTo>
                    <a:pt x="398" y="881"/>
                  </a:lnTo>
                  <a:lnTo>
                    <a:pt x="398" y="879"/>
                  </a:lnTo>
                  <a:lnTo>
                    <a:pt x="398" y="879"/>
                  </a:lnTo>
                  <a:lnTo>
                    <a:pt x="398" y="876"/>
                  </a:lnTo>
                  <a:lnTo>
                    <a:pt x="403" y="867"/>
                  </a:lnTo>
                  <a:lnTo>
                    <a:pt x="403" y="867"/>
                  </a:lnTo>
                  <a:lnTo>
                    <a:pt x="403" y="867"/>
                  </a:lnTo>
                  <a:lnTo>
                    <a:pt x="403" y="867"/>
                  </a:lnTo>
                  <a:lnTo>
                    <a:pt x="405" y="864"/>
                  </a:lnTo>
                  <a:lnTo>
                    <a:pt x="403" y="864"/>
                  </a:lnTo>
                  <a:lnTo>
                    <a:pt x="405" y="864"/>
                  </a:lnTo>
                  <a:lnTo>
                    <a:pt x="405" y="862"/>
                  </a:lnTo>
                  <a:lnTo>
                    <a:pt x="405" y="862"/>
                  </a:lnTo>
                  <a:lnTo>
                    <a:pt x="405" y="860"/>
                  </a:lnTo>
                  <a:lnTo>
                    <a:pt x="407" y="860"/>
                  </a:lnTo>
                  <a:lnTo>
                    <a:pt x="407" y="860"/>
                  </a:lnTo>
                  <a:lnTo>
                    <a:pt x="407" y="857"/>
                  </a:lnTo>
                  <a:lnTo>
                    <a:pt x="407" y="857"/>
                  </a:lnTo>
                  <a:lnTo>
                    <a:pt x="410" y="855"/>
                  </a:lnTo>
                  <a:lnTo>
                    <a:pt x="410" y="855"/>
                  </a:lnTo>
                  <a:lnTo>
                    <a:pt x="410" y="852"/>
                  </a:lnTo>
                  <a:lnTo>
                    <a:pt x="414" y="848"/>
                  </a:lnTo>
                  <a:lnTo>
                    <a:pt x="414" y="845"/>
                  </a:lnTo>
                  <a:lnTo>
                    <a:pt x="414" y="845"/>
                  </a:lnTo>
                  <a:lnTo>
                    <a:pt x="414" y="843"/>
                  </a:lnTo>
                  <a:lnTo>
                    <a:pt x="414" y="843"/>
                  </a:lnTo>
                  <a:lnTo>
                    <a:pt x="417" y="843"/>
                  </a:lnTo>
                  <a:lnTo>
                    <a:pt x="419" y="843"/>
                  </a:lnTo>
                  <a:lnTo>
                    <a:pt x="421" y="843"/>
                  </a:lnTo>
                  <a:lnTo>
                    <a:pt x="426" y="841"/>
                  </a:lnTo>
                  <a:lnTo>
                    <a:pt x="429" y="841"/>
                  </a:lnTo>
                  <a:lnTo>
                    <a:pt x="429" y="841"/>
                  </a:lnTo>
                  <a:lnTo>
                    <a:pt x="429" y="841"/>
                  </a:lnTo>
                  <a:lnTo>
                    <a:pt x="429" y="841"/>
                  </a:lnTo>
                  <a:lnTo>
                    <a:pt x="431" y="841"/>
                  </a:lnTo>
                  <a:lnTo>
                    <a:pt x="431" y="841"/>
                  </a:lnTo>
                  <a:lnTo>
                    <a:pt x="431" y="841"/>
                  </a:lnTo>
                  <a:lnTo>
                    <a:pt x="431" y="841"/>
                  </a:lnTo>
                  <a:lnTo>
                    <a:pt x="431" y="841"/>
                  </a:lnTo>
                  <a:lnTo>
                    <a:pt x="431" y="841"/>
                  </a:lnTo>
                  <a:lnTo>
                    <a:pt x="433" y="838"/>
                  </a:lnTo>
                  <a:lnTo>
                    <a:pt x="433" y="838"/>
                  </a:lnTo>
                  <a:lnTo>
                    <a:pt x="445" y="838"/>
                  </a:lnTo>
                  <a:lnTo>
                    <a:pt x="445" y="838"/>
                  </a:lnTo>
                  <a:lnTo>
                    <a:pt x="445" y="838"/>
                  </a:lnTo>
                  <a:lnTo>
                    <a:pt x="447" y="836"/>
                  </a:lnTo>
                  <a:lnTo>
                    <a:pt x="447" y="834"/>
                  </a:lnTo>
                  <a:lnTo>
                    <a:pt x="450" y="831"/>
                  </a:lnTo>
                  <a:lnTo>
                    <a:pt x="450" y="829"/>
                  </a:lnTo>
                  <a:lnTo>
                    <a:pt x="450" y="829"/>
                  </a:lnTo>
                  <a:lnTo>
                    <a:pt x="452" y="829"/>
                  </a:lnTo>
                  <a:lnTo>
                    <a:pt x="452" y="829"/>
                  </a:lnTo>
                  <a:lnTo>
                    <a:pt x="455" y="826"/>
                  </a:lnTo>
                  <a:lnTo>
                    <a:pt x="455" y="824"/>
                  </a:lnTo>
                  <a:lnTo>
                    <a:pt x="457" y="826"/>
                  </a:lnTo>
                  <a:lnTo>
                    <a:pt x="457" y="826"/>
                  </a:lnTo>
                  <a:lnTo>
                    <a:pt x="459" y="829"/>
                  </a:lnTo>
                  <a:lnTo>
                    <a:pt x="462" y="826"/>
                  </a:lnTo>
                  <a:lnTo>
                    <a:pt x="462" y="829"/>
                  </a:lnTo>
                  <a:lnTo>
                    <a:pt x="464" y="831"/>
                  </a:lnTo>
                  <a:lnTo>
                    <a:pt x="466" y="831"/>
                  </a:lnTo>
                  <a:lnTo>
                    <a:pt x="471" y="834"/>
                  </a:lnTo>
                  <a:lnTo>
                    <a:pt x="474" y="836"/>
                  </a:lnTo>
                  <a:lnTo>
                    <a:pt x="478" y="836"/>
                  </a:lnTo>
                  <a:lnTo>
                    <a:pt x="488" y="836"/>
                  </a:lnTo>
                  <a:lnTo>
                    <a:pt x="490" y="836"/>
                  </a:lnTo>
                  <a:lnTo>
                    <a:pt x="492" y="836"/>
                  </a:lnTo>
                  <a:lnTo>
                    <a:pt x="495" y="836"/>
                  </a:lnTo>
                  <a:lnTo>
                    <a:pt x="495" y="836"/>
                  </a:lnTo>
                  <a:lnTo>
                    <a:pt x="497" y="838"/>
                  </a:lnTo>
                  <a:lnTo>
                    <a:pt x="497" y="838"/>
                  </a:lnTo>
                  <a:lnTo>
                    <a:pt x="500" y="838"/>
                  </a:lnTo>
                  <a:lnTo>
                    <a:pt x="500" y="836"/>
                  </a:lnTo>
                  <a:lnTo>
                    <a:pt x="500" y="836"/>
                  </a:lnTo>
                  <a:lnTo>
                    <a:pt x="502" y="836"/>
                  </a:lnTo>
                  <a:lnTo>
                    <a:pt x="502" y="836"/>
                  </a:lnTo>
                  <a:lnTo>
                    <a:pt x="504" y="836"/>
                  </a:lnTo>
                  <a:lnTo>
                    <a:pt x="509" y="836"/>
                  </a:lnTo>
                  <a:lnTo>
                    <a:pt x="509" y="836"/>
                  </a:lnTo>
                  <a:lnTo>
                    <a:pt x="511" y="836"/>
                  </a:lnTo>
                  <a:lnTo>
                    <a:pt x="511" y="838"/>
                  </a:lnTo>
                  <a:lnTo>
                    <a:pt x="511" y="838"/>
                  </a:lnTo>
                  <a:lnTo>
                    <a:pt x="528" y="841"/>
                  </a:lnTo>
                  <a:lnTo>
                    <a:pt x="535" y="841"/>
                  </a:lnTo>
                  <a:lnTo>
                    <a:pt x="537" y="841"/>
                  </a:lnTo>
                  <a:lnTo>
                    <a:pt x="537" y="838"/>
                  </a:lnTo>
                  <a:lnTo>
                    <a:pt x="537" y="838"/>
                  </a:lnTo>
                  <a:lnTo>
                    <a:pt x="537" y="836"/>
                  </a:lnTo>
                  <a:lnTo>
                    <a:pt x="537" y="836"/>
                  </a:lnTo>
                  <a:lnTo>
                    <a:pt x="537" y="836"/>
                  </a:lnTo>
                  <a:lnTo>
                    <a:pt x="540" y="836"/>
                  </a:lnTo>
                  <a:lnTo>
                    <a:pt x="540" y="836"/>
                  </a:lnTo>
                  <a:lnTo>
                    <a:pt x="540" y="838"/>
                  </a:lnTo>
                  <a:lnTo>
                    <a:pt x="540" y="838"/>
                  </a:lnTo>
                  <a:lnTo>
                    <a:pt x="540" y="841"/>
                  </a:lnTo>
                  <a:lnTo>
                    <a:pt x="540" y="841"/>
                  </a:lnTo>
                  <a:lnTo>
                    <a:pt x="542" y="843"/>
                  </a:lnTo>
                  <a:lnTo>
                    <a:pt x="542" y="841"/>
                  </a:lnTo>
                  <a:lnTo>
                    <a:pt x="544" y="841"/>
                  </a:lnTo>
                  <a:lnTo>
                    <a:pt x="547" y="838"/>
                  </a:lnTo>
                  <a:lnTo>
                    <a:pt x="547" y="841"/>
                  </a:lnTo>
                  <a:lnTo>
                    <a:pt x="549" y="841"/>
                  </a:lnTo>
                  <a:lnTo>
                    <a:pt x="549" y="841"/>
                  </a:lnTo>
                  <a:lnTo>
                    <a:pt x="549" y="843"/>
                  </a:lnTo>
                  <a:lnTo>
                    <a:pt x="552" y="841"/>
                  </a:lnTo>
                  <a:lnTo>
                    <a:pt x="552" y="841"/>
                  </a:lnTo>
                  <a:lnTo>
                    <a:pt x="554" y="841"/>
                  </a:lnTo>
                  <a:lnTo>
                    <a:pt x="554" y="843"/>
                  </a:lnTo>
                  <a:lnTo>
                    <a:pt x="554" y="843"/>
                  </a:lnTo>
                  <a:lnTo>
                    <a:pt x="554" y="845"/>
                  </a:lnTo>
                  <a:lnTo>
                    <a:pt x="556" y="848"/>
                  </a:lnTo>
                  <a:lnTo>
                    <a:pt x="556" y="850"/>
                  </a:lnTo>
                  <a:lnTo>
                    <a:pt x="559" y="852"/>
                  </a:lnTo>
                  <a:lnTo>
                    <a:pt x="559" y="855"/>
                  </a:lnTo>
                  <a:lnTo>
                    <a:pt x="559" y="855"/>
                  </a:lnTo>
                  <a:lnTo>
                    <a:pt x="561" y="857"/>
                  </a:lnTo>
                  <a:lnTo>
                    <a:pt x="563" y="857"/>
                  </a:lnTo>
                  <a:lnTo>
                    <a:pt x="566" y="857"/>
                  </a:lnTo>
                  <a:lnTo>
                    <a:pt x="563" y="860"/>
                  </a:lnTo>
                  <a:lnTo>
                    <a:pt x="563" y="862"/>
                  </a:lnTo>
                  <a:lnTo>
                    <a:pt x="563" y="864"/>
                  </a:lnTo>
                  <a:lnTo>
                    <a:pt x="563" y="864"/>
                  </a:lnTo>
                  <a:lnTo>
                    <a:pt x="566" y="862"/>
                  </a:lnTo>
                  <a:lnTo>
                    <a:pt x="568" y="860"/>
                  </a:lnTo>
                  <a:lnTo>
                    <a:pt x="573" y="860"/>
                  </a:lnTo>
                  <a:lnTo>
                    <a:pt x="573" y="862"/>
                  </a:lnTo>
                  <a:lnTo>
                    <a:pt x="573" y="864"/>
                  </a:lnTo>
                  <a:lnTo>
                    <a:pt x="573" y="869"/>
                  </a:lnTo>
                  <a:lnTo>
                    <a:pt x="573" y="871"/>
                  </a:lnTo>
                  <a:lnTo>
                    <a:pt x="575" y="871"/>
                  </a:lnTo>
                  <a:lnTo>
                    <a:pt x="575" y="871"/>
                  </a:lnTo>
                  <a:lnTo>
                    <a:pt x="578" y="871"/>
                  </a:lnTo>
                  <a:lnTo>
                    <a:pt x="578" y="874"/>
                  </a:lnTo>
                  <a:lnTo>
                    <a:pt x="580" y="876"/>
                  </a:lnTo>
                  <a:lnTo>
                    <a:pt x="582" y="879"/>
                  </a:lnTo>
                  <a:lnTo>
                    <a:pt x="589" y="881"/>
                  </a:lnTo>
                  <a:lnTo>
                    <a:pt x="594" y="881"/>
                  </a:lnTo>
                  <a:lnTo>
                    <a:pt x="594" y="883"/>
                  </a:lnTo>
                  <a:lnTo>
                    <a:pt x="594" y="886"/>
                  </a:lnTo>
                  <a:lnTo>
                    <a:pt x="594" y="888"/>
                  </a:lnTo>
                  <a:lnTo>
                    <a:pt x="594" y="890"/>
                  </a:lnTo>
                  <a:lnTo>
                    <a:pt x="596" y="890"/>
                  </a:lnTo>
                  <a:lnTo>
                    <a:pt x="596" y="893"/>
                  </a:lnTo>
                  <a:lnTo>
                    <a:pt x="599" y="893"/>
                  </a:lnTo>
                  <a:lnTo>
                    <a:pt x="606" y="897"/>
                  </a:lnTo>
                  <a:lnTo>
                    <a:pt x="608" y="900"/>
                  </a:lnTo>
                  <a:lnTo>
                    <a:pt x="611" y="902"/>
                  </a:lnTo>
                  <a:lnTo>
                    <a:pt x="611" y="902"/>
                  </a:lnTo>
                  <a:lnTo>
                    <a:pt x="618" y="905"/>
                  </a:lnTo>
                  <a:lnTo>
                    <a:pt x="620" y="907"/>
                  </a:lnTo>
                  <a:lnTo>
                    <a:pt x="620" y="909"/>
                  </a:lnTo>
                  <a:lnTo>
                    <a:pt x="623" y="912"/>
                  </a:lnTo>
                  <a:lnTo>
                    <a:pt x="623" y="916"/>
                  </a:lnTo>
                  <a:lnTo>
                    <a:pt x="623" y="916"/>
                  </a:lnTo>
                  <a:lnTo>
                    <a:pt x="627" y="921"/>
                  </a:lnTo>
                  <a:lnTo>
                    <a:pt x="630" y="924"/>
                  </a:lnTo>
                  <a:lnTo>
                    <a:pt x="630" y="924"/>
                  </a:lnTo>
                  <a:lnTo>
                    <a:pt x="630" y="924"/>
                  </a:lnTo>
                  <a:lnTo>
                    <a:pt x="632" y="924"/>
                  </a:lnTo>
                  <a:lnTo>
                    <a:pt x="632" y="924"/>
                  </a:lnTo>
                  <a:lnTo>
                    <a:pt x="634" y="926"/>
                  </a:lnTo>
                  <a:lnTo>
                    <a:pt x="634" y="933"/>
                  </a:lnTo>
                  <a:lnTo>
                    <a:pt x="637" y="938"/>
                  </a:lnTo>
                  <a:lnTo>
                    <a:pt x="637" y="940"/>
                  </a:lnTo>
                  <a:lnTo>
                    <a:pt x="637" y="942"/>
                  </a:lnTo>
                  <a:lnTo>
                    <a:pt x="637" y="945"/>
                  </a:lnTo>
                  <a:lnTo>
                    <a:pt x="637" y="945"/>
                  </a:lnTo>
                  <a:lnTo>
                    <a:pt x="637" y="947"/>
                  </a:lnTo>
                  <a:lnTo>
                    <a:pt x="637" y="947"/>
                  </a:lnTo>
                  <a:lnTo>
                    <a:pt x="639" y="950"/>
                  </a:lnTo>
                  <a:lnTo>
                    <a:pt x="639" y="950"/>
                  </a:lnTo>
                  <a:lnTo>
                    <a:pt x="641" y="952"/>
                  </a:lnTo>
                  <a:lnTo>
                    <a:pt x="641" y="954"/>
                  </a:lnTo>
                  <a:lnTo>
                    <a:pt x="641" y="954"/>
                  </a:lnTo>
                  <a:lnTo>
                    <a:pt x="644" y="954"/>
                  </a:lnTo>
                  <a:lnTo>
                    <a:pt x="644" y="954"/>
                  </a:lnTo>
                  <a:lnTo>
                    <a:pt x="644" y="957"/>
                  </a:lnTo>
                  <a:lnTo>
                    <a:pt x="644" y="957"/>
                  </a:lnTo>
                  <a:lnTo>
                    <a:pt x="644" y="959"/>
                  </a:lnTo>
                  <a:lnTo>
                    <a:pt x="644" y="959"/>
                  </a:lnTo>
                  <a:lnTo>
                    <a:pt x="646" y="959"/>
                  </a:lnTo>
                  <a:lnTo>
                    <a:pt x="646" y="959"/>
                  </a:lnTo>
                  <a:lnTo>
                    <a:pt x="646" y="959"/>
                  </a:lnTo>
                  <a:lnTo>
                    <a:pt x="649" y="961"/>
                  </a:lnTo>
                  <a:lnTo>
                    <a:pt x="649" y="961"/>
                  </a:lnTo>
                  <a:lnTo>
                    <a:pt x="649" y="964"/>
                  </a:lnTo>
                  <a:lnTo>
                    <a:pt x="651" y="976"/>
                  </a:lnTo>
                  <a:lnTo>
                    <a:pt x="653" y="978"/>
                  </a:lnTo>
                  <a:lnTo>
                    <a:pt x="658" y="983"/>
                  </a:lnTo>
                  <a:lnTo>
                    <a:pt x="658" y="985"/>
                  </a:lnTo>
                  <a:lnTo>
                    <a:pt x="658" y="985"/>
                  </a:lnTo>
                  <a:lnTo>
                    <a:pt x="660" y="987"/>
                  </a:lnTo>
                  <a:lnTo>
                    <a:pt x="663" y="987"/>
                  </a:lnTo>
                  <a:lnTo>
                    <a:pt x="663" y="990"/>
                  </a:lnTo>
                  <a:lnTo>
                    <a:pt x="663" y="992"/>
                  </a:lnTo>
                  <a:lnTo>
                    <a:pt x="663" y="995"/>
                  </a:lnTo>
                  <a:lnTo>
                    <a:pt x="663" y="997"/>
                  </a:lnTo>
                  <a:lnTo>
                    <a:pt x="665" y="997"/>
                  </a:lnTo>
                  <a:lnTo>
                    <a:pt x="670" y="999"/>
                  </a:lnTo>
                  <a:lnTo>
                    <a:pt x="670" y="999"/>
                  </a:lnTo>
                  <a:lnTo>
                    <a:pt x="667" y="1002"/>
                  </a:lnTo>
                  <a:lnTo>
                    <a:pt x="667" y="1002"/>
                  </a:lnTo>
                  <a:lnTo>
                    <a:pt x="667" y="1004"/>
                  </a:lnTo>
                  <a:lnTo>
                    <a:pt x="667" y="1004"/>
                  </a:lnTo>
                  <a:lnTo>
                    <a:pt x="667" y="1006"/>
                  </a:lnTo>
                  <a:lnTo>
                    <a:pt x="670" y="1006"/>
                  </a:lnTo>
                  <a:lnTo>
                    <a:pt x="670" y="1011"/>
                  </a:lnTo>
                  <a:lnTo>
                    <a:pt x="670" y="1016"/>
                  </a:lnTo>
                  <a:lnTo>
                    <a:pt x="675" y="1018"/>
                  </a:lnTo>
                  <a:lnTo>
                    <a:pt x="675" y="1023"/>
                  </a:lnTo>
                  <a:lnTo>
                    <a:pt x="675" y="1025"/>
                  </a:lnTo>
                  <a:lnTo>
                    <a:pt x="675" y="1028"/>
                  </a:lnTo>
                  <a:lnTo>
                    <a:pt x="675" y="1030"/>
                  </a:lnTo>
                  <a:lnTo>
                    <a:pt x="677" y="1030"/>
                  </a:lnTo>
                  <a:lnTo>
                    <a:pt x="679" y="1032"/>
                  </a:lnTo>
                  <a:lnTo>
                    <a:pt x="682" y="1032"/>
                  </a:lnTo>
                  <a:lnTo>
                    <a:pt x="684" y="1032"/>
                  </a:lnTo>
                  <a:lnTo>
                    <a:pt x="684" y="1035"/>
                  </a:lnTo>
                  <a:lnTo>
                    <a:pt x="684" y="1035"/>
                  </a:lnTo>
                  <a:lnTo>
                    <a:pt x="684" y="1037"/>
                  </a:lnTo>
                  <a:lnTo>
                    <a:pt x="684" y="1039"/>
                  </a:lnTo>
                  <a:lnTo>
                    <a:pt x="686" y="1039"/>
                  </a:lnTo>
                  <a:lnTo>
                    <a:pt x="698" y="1044"/>
                  </a:lnTo>
                  <a:lnTo>
                    <a:pt x="701" y="1047"/>
                  </a:lnTo>
                  <a:lnTo>
                    <a:pt x="701" y="1049"/>
                  </a:lnTo>
                  <a:lnTo>
                    <a:pt x="701" y="1051"/>
                  </a:lnTo>
                  <a:lnTo>
                    <a:pt x="701" y="1051"/>
                  </a:lnTo>
                  <a:lnTo>
                    <a:pt x="703" y="1054"/>
                  </a:lnTo>
                  <a:lnTo>
                    <a:pt x="703" y="1054"/>
                  </a:lnTo>
                  <a:lnTo>
                    <a:pt x="705" y="1054"/>
                  </a:lnTo>
                  <a:lnTo>
                    <a:pt x="705" y="1056"/>
                  </a:lnTo>
                  <a:lnTo>
                    <a:pt x="705" y="1056"/>
                  </a:lnTo>
                  <a:lnTo>
                    <a:pt x="705" y="1056"/>
                  </a:lnTo>
                  <a:lnTo>
                    <a:pt x="705" y="1058"/>
                  </a:lnTo>
                  <a:lnTo>
                    <a:pt x="705" y="1061"/>
                  </a:lnTo>
                  <a:lnTo>
                    <a:pt x="708" y="1063"/>
                  </a:lnTo>
                  <a:lnTo>
                    <a:pt x="708" y="1066"/>
                  </a:lnTo>
                  <a:lnTo>
                    <a:pt x="710" y="1066"/>
                  </a:lnTo>
                  <a:lnTo>
                    <a:pt x="712" y="1066"/>
                  </a:lnTo>
                  <a:lnTo>
                    <a:pt x="715" y="1066"/>
                  </a:lnTo>
                  <a:lnTo>
                    <a:pt x="712" y="1068"/>
                  </a:lnTo>
                  <a:lnTo>
                    <a:pt x="712" y="1070"/>
                  </a:lnTo>
                  <a:lnTo>
                    <a:pt x="715" y="1073"/>
                  </a:lnTo>
                  <a:lnTo>
                    <a:pt x="717" y="1075"/>
                  </a:lnTo>
                  <a:lnTo>
                    <a:pt x="719" y="1075"/>
                  </a:lnTo>
                  <a:lnTo>
                    <a:pt x="719" y="1075"/>
                  </a:lnTo>
                  <a:lnTo>
                    <a:pt x="719" y="1077"/>
                  </a:lnTo>
                  <a:lnTo>
                    <a:pt x="717" y="1080"/>
                  </a:lnTo>
                  <a:lnTo>
                    <a:pt x="717" y="1080"/>
                  </a:lnTo>
                  <a:lnTo>
                    <a:pt x="719" y="1082"/>
                  </a:lnTo>
                  <a:lnTo>
                    <a:pt x="719" y="1082"/>
                  </a:lnTo>
                  <a:lnTo>
                    <a:pt x="722" y="1082"/>
                  </a:lnTo>
                  <a:lnTo>
                    <a:pt x="722" y="1084"/>
                  </a:lnTo>
                  <a:lnTo>
                    <a:pt x="722" y="1087"/>
                  </a:lnTo>
                  <a:lnTo>
                    <a:pt x="722" y="1087"/>
                  </a:lnTo>
                  <a:lnTo>
                    <a:pt x="722" y="1087"/>
                  </a:lnTo>
                  <a:lnTo>
                    <a:pt x="722" y="1089"/>
                  </a:lnTo>
                  <a:lnTo>
                    <a:pt x="724" y="1092"/>
                  </a:lnTo>
                  <a:lnTo>
                    <a:pt x="724" y="1092"/>
                  </a:lnTo>
                  <a:lnTo>
                    <a:pt x="727" y="1092"/>
                  </a:lnTo>
                  <a:lnTo>
                    <a:pt x="729" y="1094"/>
                  </a:lnTo>
                  <a:lnTo>
                    <a:pt x="729" y="1094"/>
                  </a:lnTo>
                  <a:lnTo>
                    <a:pt x="731" y="1096"/>
                  </a:lnTo>
                  <a:lnTo>
                    <a:pt x="731" y="1096"/>
                  </a:lnTo>
                  <a:lnTo>
                    <a:pt x="734" y="1096"/>
                  </a:lnTo>
                  <a:lnTo>
                    <a:pt x="734" y="1099"/>
                  </a:lnTo>
                  <a:lnTo>
                    <a:pt x="736" y="1099"/>
                  </a:lnTo>
                  <a:lnTo>
                    <a:pt x="736" y="1101"/>
                  </a:lnTo>
                  <a:lnTo>
                    <a:pt x="736" y="1101"/>
                  </a:lnTo>
                  <a:lnTo>
                    <a:pt x="736" y="1103"/>
                  </a:lnTo>
                  <a:lnTo>
                    <a:pt x="738" y="1106"/>
                  </a:lnTo>
                  <a:lnTo>
                    <a:pt x="738" y="1106"/>
                  </a:lnTo>
                  <a:lnTo>
                    <a:pt x="743" y="1106"/>
                  </a:lnTo>
                  <a:lnTo>
                    <a:pt x="743" y="1106"/>
                  </a:lnTo>
                  <a:lnTo>
                    <a:pt x="746" y="1108"/>
                  </a:lnTo>
                  <a:lnTo>
                    <a:pt x="746" y="1108"/>
                  </a:lnTo>
                  <a:lnTo>
                    <a:pt x="746" y="1108"/>
                  </a:lnTo>
                  <a:lnTo>
                    <a:pt x="748" y="1108"/>
                  </a:lnTo>
                  <a:lnTo>
                    <a:pt x="750" y="1108"/>
                  </a:lnTo>
                  <a:lnTo>
                    <a:pt x="750" y="1108"/>
                  </a:lnTo>
                  <a:lnTo>
                    <a:pt x="753" y="1110"/>
                  </a:lnTo>
                  <a:lnTo>
                    <a:pt x="753" y="1110"/>
                  </a:lnTo>
                  <a:lnTo>
                    <a:pt x="755" y="1110"/>
                  </a:lnTo>
                  <a:lnTo>
                    <a:pt x="757" y="1113"/>
                  </a:lnTo>
                  <a:lnTo>
                    <a:pt x="760" y="1115"/>
                  </a:lnTo>
                  <a:lnTo>
                    <a:pt x="760" y="1115"/>
                  </a:lnTo>
                  <a:lnTo>
                    <a:pt x="760" y="1122"/>
                  </a:lnTo>
                  <a:lnTo>
                    <a:pt x="760" y="1125"/>
                  </a:lnTo>
                  <a:lnTo>
                    <a:pt x="760" y="1125"/>
                  </a:lnTo>
                  <a:lnTo>
                    <a:pt x="760" y="1127"/>
                  </a:lnTo>
                  <a:lnTo>
                    <a:pt x="762" y="1127"/>
                  </a:lnTo>
                  <a:lnTo>
                    <a:pt x="764" y="1127"/>
                  </a:lnTo>
                  <a:lnTo>
                    <a:pt x="764" y="1127"/>
                  </a:lnTo>
                  <a:lnTo>
                    <a:pt x="764" y="1129"/>
                  </a:lnTo>
                  <a:lnTo>
                    <a:pt x="764" y="1129"/>
                  </a:lnTo>
                  <a:lnTo>
                    <a:pt x="764" y="1134"/>
                  </a:lnTo>
                  <a:lnTo>
                    <a:pt x="764" y="1137"/>
                  </a:lnTo>
                  <a:lnTo>
                    <a:pt x="762" y="1139"/>
                  </a:lnTo>
                  <a:lnTo>
                    <a:pt x="762" y="1141"/>
                  </a:lnTo>
                  <a:lnTo>
                    <a:pt x="762" y="1144"/>
                  </a:lnTo>
                  <a:lnTo>
                    <a:pt x="762" y="1144"/>
                  </a:lnTo>
                  <a:lnTo>
                    <a:pt x="762" y="1146"/>
                  </a:lnTo>
                  <a:lnTo>
                    <a:pt x="760" y="1148"/>
                  </a:lnTo>
                  <a:lnTo>
                    <a:pt x="760" y="1148"/>
                  </a:lnTo>
                  <a:lnTo>
                    <a:pt x="760" y="1148"/>
                  </a:lnTo>
                  <a:lnTo>
                    <a:pt x="762" y="1151"/>
                  </a:lnTo>
                  <a:lnTo>
                    <a:pt x="762" y="1151"/>
                  </a:lnTo>
                  <a:lnTo>
                    <a:pt x="762" y="1151"/>
                  </a:lnTo>
                  <a:lnTo>
                    <a:pt x="762" y="1153"/>
                  </a:lnTo>
                  <a:lnTo>
                    <a:pt x="764" y="1153"/>
                  </a:lnTo>
                  <a:lnTo>
                    <a:pt x="764" y="1153"/>
                  </a:lnTo>
                  <a:lnTo>
                    <a:pt x="764" y="1153"/>
                  </a:lnTo>
                  <a:lnTo>
                    <a:pt x="767" y="1155"/>
                  </a:lnTo>
                  <a:lnTo>
                    <a:pt x="767" y="1158"/>
                  </a:lnTo>
                  <a:lnTo>
                    <a:pt x="769" y="1160"/>
                  </a:lnTo>
                  <a:lnTo>
                    <a:pt x="769" y="1163"/>
                  </a:lnTo>
                  <a:lnTo>
                    <a:pt x="769" y="1165"/>
                  </a:lnTo>
                  <a:lnTo>
                    <a:pt x="767" y="1170"/>
                  </a:lnTo>
                  <a:lnTo>
                    <a:pt x="767" y="1172"/>
                  </a:lnTo>
                  <a:lnTo>
                    <a:pt x="767" y="1172"/>
                  </a:lnTo>
                  <a:lnTo>
                    <a:pt x="767" y="1174"/>
                  </a:lnTo>
                  <a:lnTo>
                    <a:pt x="767" y="1174"/>
                  </a:lnTo>
                  <a:lnTo>
                    <a:pt x="769" y="1174"/>
                  </a:lnTo>
                  <a:lnTo>
                    <a:pt x="767" y="1177"/>
                  </a:lnTo>
                  <a:lnTo>
                    <a:pt x="764" y="1181"/>
                  </a:lnTo>
                  <a:lnTo>
                    <a:pt x="767" y="1184"/>
                  </a:lnTo>
                  <a:lnTo>
                    <a:pt x="769" y="1184"/>
                  </a:lnTo>
                  <a:lnTo>
                    <a:pt x="769" y="1186"/>
                  </a:lnTo>
                  <a:lnTo>
                    <a:pt x="772" y="1186"/>
                  </a:lnTo>
                  <a:lnTo>
                    <a:pt x="772" y="1186"/>
                  </a:lnTo>
                  <a:lnTo>
                    <a:pt x="772" y="1186"/>
                  </a:lnTo>
                  <a:lnTo>
                    <a:pt x="774" y="1186"/>
                  </a:lnTo>
                  <a:lnTo>
                    <a:pt x="774" y="1189"/>
                  </a:lnTo>
                  <a:lnTo>
                    <a:pt x="774" y="1191"/>
                  </a:lnTo>
                  <a:lnTo>
                    <a:pt x="774" y="1193"/>
                  </a:lnTo>
                  <a:lnTo>
                    <a:pt x="776" y="1193"/>
                  </a:lnTo>
                  <a:lnTo>
                    <a:pt x="779" y="1198"/>
                  </a:lnTo>
                  <a:lnTo>
                    <a:pt x="781" y="1198"/>
                  </a:lnTo>
                  <a:lnTo>
                    <a:pt x="783" y="1203"/>
                  </a:lnTo>
                  <a:lnTo>
                    <a:pt x="786" y="1205"/>
                  </a:lnTo>
                  <a:lnTo>
                    <a:pt x="788" y="1208"/>
                  </a:lnTo>
                  <a:lnTo>
                    <a:pt x="790" y="1210"/>
                  </a:lnTo>
                  <a:lnTo>
                    <a:pt x="790" y="1215"/>
                  </a:lnTo>
                  <a:lnTo>
                    <a:pt x="793" y="1219"/>
                  </a:lnTo>
                  <a:lnTo>
                    <a:pt x="798" y="1234"/>
                  </a:lnTo>
                  <a:lnTo>
                    <a:pt x="798" y="1236"/>
                  </a:lnTo>
                  <a:lnTo>
                    <a:pt x="798" y="1241"/>
                  </a:lnTo>
                  <a:lnTo>
                    <a:pt x="800" y="1245"/>
                  </a:lnTo>
                  <a:lnTo>
                    <a:pt x="802" y="1245"/>
                  </a:lnTo>
                  <a:lnTo>
                    <a:pt x="805" y="1245"/>
                  </a:lnTo>
                  <a:lnTo>
                    <a:pt x="807" y="1248"/>
                  </a:lnTo>
                  <a:lnTo>
                    <a:pt x="807" y="1252"/>
                  </a:lnTo>
                  <a:lnTo>
                    <a:pt x="807" y="1252"/>
                  </a:lnTo>
                  <a:lnTo>
                    <a:pt x="807" y="1255"/>
                  </a:lnTo>
                  <a:lnTo>
                    <a:pt x="807" y="1257"/>
                  </a:lnTo>
                  <a:lnTo>
                    <a:pt x="805" y="1257"/>
                  </a:lnTo>
                  <a:lnTo>
                    <a:pt x="807" y="1260"/>
                  </a:lnTo>
                  <a:lnTo>
                    <a:pt x="807" y="1262"/>
                  </a:lnTo>
                  <a:lnTo>
                    <a:pt x="809" y="1262"/>
                  </a:lnTo>
                  <a:lnTo>
                    <a:pt x="812" y="1262"/>
                  </a:lnTo>
                  <a:lnTo>
                    <a:pt x="814" y="1262"/>
                  </a:lnTo>
                  <a:lnTo>
                    <a:pt x="814" y="1262"/>
                  </a:lnTo>
                  <a:lnTo>
                    <a:pt x="816" y="1262"/>
                  </a:lnTo>
                  <a:lnTo>
                    <a:pt x="816" y="1262"/>
                  </a:lnTo>
                  <a:lnTo>
                    <a:pt x="816" y="1262"/>
                  </a:lnTo>
                  <a:lnTo>
                    <a:pt x="819" y="1262"/>
                  </a:lnTo>
                  <a:lnTo>
                    <a:pt x="821" y="1262"/>
                  </a:lnTo>
                  <a:lnTo>
                    <a:pt x="824" y="1262"/>
                  </a:lnTo>
                  <a:lnTo>
                    <a:pt x="824" y="1264"/>
                  </a:lnTo>
                  <a:lnTo>
                    <a:pt x="826" y="1262"/>
                  </a:lnTo>
                  <a:lnTo>
                    <a:pt x="831" y="1267"/>
                  </a:lnTo>
                  <a:lnTo>
                    <a:pt x="833" y="1264"/>
                  </a:lnTo>
                  <a:lnTo>
                    <a:pt x="833" y="1267"/>
                  </a:lnTo>
                  <a:lnTo>
                    <a:pt x="835" y="1267"/>
                  </a:lnTo>
                  <a:lnTo>
                    <a:pt x="835" y="1267"/>
                  </a:lnTo>
                  <a:lnTo>
                    <a:pt x="835" y="1264"/>
                  </a:lnTo>
                  <a:lnTo>
                    <a:pt x="835" y="1264"/>
                  </a:lnTo>
                  <a:lnTo>
                    <a:pt x="838" y="1267"/>
                  </a:lnTo>
                  <a:lnTo>
                    <a:pt x="838" y="1267"/>
                  </a:lnTo>
                  <a:lnTo>
                    <a:pt x="840" y="1264"/>
                  </a:lnTo>
                  <a:lnTo>
                    <a:pt x="840" y="1264"/>
                  </a:lnTo>
                  <a:lnTo>
                    <a:pt x="840" y="1267"/>
                  </a:lnTo>
                  <a:lnTo>
                    <a:pt x="842" y="1267"/>
                  </a:lnTo>
                  <a:lnTo>
                    <a:pt x="847" y="1269"/>
                  </a:lnTo>
                  <a:lnTo>
                    <a:pt x="847" y="1271"/>
                  </a:lnTo>
                  <a:lnTo>
                    <a:pt x="847" y="1274"/>
                  </a:lnTo>
                  <a:lnTo>
                    <a:pt x="850" y="1274"/>
                  </a:lnTo>
                  <a:lnTo>
                    <a:pt x="850" y="1274"/>
                  </a:lnTo>
                  <a:lnTo>
                    <a:pt x="852" y="1274"/>
                  </a:lnTo>
                  <a:lnTo>
                    <a:pt x="852" y="1276"/>
                  </a:lnTo>
                  <a:lnTo>
                    <a:pt x="852" y="1276"/>
                  </a:lnTo>
                  <a:lnTo>
                    <a:pt x="852" y="1279"/>
                  </a:lnTo>
                  <a:lnTo>
                    <a:pt x="852" y="1279"/>
                  </a:lnTo>
                  <a:lnTo>
                    <a:pt x="854" y="1279"/>
                  </a:lnTo>
                  <a:lnTo>
                    <a:pt x="857" y="1281"/>
                  </a:lnTo>
                  <a:lnTo>
                    <a:pt x="857" y="1281"/>
                  </a:lnTo>
                  <a:lnTo>
                    <a:pt x="859" y="1281"/>
                  </a:lnTo>
                  <a:lnTo>
                    <a:pt x="864" y="1279"/>
                  </a:lnTo>
                  <a:lnTo>
                    <a:pt x="869" y="1281"/>
                  </a:lnTo>
                  <a:lnTo>
                    <a:pt x="871" y="1281"/>
                  </a:lnTo>
                  <a:lnTo>
                    <a:pt x="876" y="1283"/>
                  </a:lnTo>
                  <a:lnTo>
                    <a:pt x="878" y="1286"/>
                  </a:lnTo>
                  <a:lnTo>
                    <a:pt x="878" y="1283"/>
                  </a:lnTo>
                  <a:lnTo>
                    <a:pt x="878" y="1283"/>
                  </a:lnTo>
                  <a:lnTo>
                    <a:pt x="883" y="1283"/>
                  </a:lnTo>
                  <a:lnTo>
                    <a:pt x="885" y="1286"/>
                  </a:lnTo>
                  <a:lnTo>
                    <a:pt x="890" y="1286"/>
                  </a:lnTo>
                  <a:lnTo>
                    <a:pt x="887" y="1288"/>
                  </a:lnTo>
                  <a:lnTo>
                    <a:pt x="887" y="1290"/>
                  </a:lnTo>
                  <a:lnTo>
                    <a:pt x="890" y="1290"/>
                  </a:lnTo>
                  <a:lnTo>
                    <a:pt x="892" y="1290"/>
                  </a:lnTo>
                  <a:lnTo>
                    <a:pt x="892" y="1293"/>
                  </a:lnTo>
                  <a:lnTo>
                    <a:pt x="895" y="1295"/>
                  </a:lnTo>
                  <a:lnTo>
                    <a:pt x="897" y="1297"/>
                  </a:lnTo>
                  <a:lnTo>
                    <a:pt x="906" y="1300"/>
                  </a:lnTo>
                  <a:lnTo>
                    <a:pt x="909" y="1302"/>
                  </a:lnTo>
                  <a:lnTo>
                    <a:pt x="913" y="1302"/>
                  </a:lnTo>
                  <a:lnTo>
                    <a:pt x="918" y="1300"/>
                  </a:lnTo>
                  <a:lnTo>
                    <a:pt x="921" y="1302"/>
                  </a:lnTo>
                  <a:lnTo>
                    <a:pt x="923" y="1305"/>
                  </a:lnTo>
                  <a:lnTo>
                    <a:pt x="923" y="1305"/>
                  </a:lnTo>
                  <a:lnTo>
                    <a:pt x="925" y="1305"/>
                  </a:lnTo>
                  <a:lnTo>
                    <a:pt x="930" y="1302"/>
                  </a:lnTo>
                  <a:lnTo>
                    <a:pt x="930" y="1302"/>
                  </a:lnTo>
                  <a:lnTo>
                    <a:pt x="937" y="1302"/>
                  </a:lnTo>
                  <a:lnTo>
                    <a:pt x="944" y="1302"/>
                  </a:lnTo>
                  <a:lnTo>
                    <a:pt x="954" y="1302"/>
                  </a:lnTo>
                  <a:lnTo>
                    <a:pt x="956" y="1302"/>
                  </a:lnTo>
                  <a:lnTo>
                    <a:pt x="956" y="1305"/>
                  </a:lnTo>
                  <a:lnTo>
                    <a:pt x="956" y="1305"/>
                  </a:lnTo>
                  <a:lnTo>
                    <a:pt x="968" y="1305"/>
                  </a:lnTo>
                  <a:lnTo>
                    <a:pt x="968" y="1305"/>
                  </a:lnTo>
                  <a:lnTo>
                    <a:pt x="970" y="1307"/>
                  </a:lnTo>
                  <a:lnTo>
                    <a:pt x="973" y="1307"/>
                  </a:lnTo>
                  <a:lnTo>
                    <a:pt x="975" y="1309"/>
                  </a:lnTo>
                  <a:lnTo>
                    <a:pt x="975" y="1312"/>
                  </a:lnTo>
                  <a:lnTo>
                    <a:pt x="977" y="1314"/>
                  </a:lnTo>
                  <a:lnTo>
                    <a:pt x="980" y="1314"/>
                  </a:lnTo>
                  <a:lnTo>
                    <a:pt x="984" y="1319"/>
                  </a:lnTo>
                  <a:lnTo>
                    <a:pt x="987" y="1321"/>
                  </a:lnTo>
                  <a:lnTo>
                    <a:pt x="989" y="1321"/>
                  </a:lnTo>
                  <a:lnTo>
                    <a:pt x="992" y="1321"/>
                  </a:lnTo>
                  <a:lnTo>
                    <a:pt x="994" y="1321"/>
                  </a:lnTo>
                  <a:lnTo>
                    <a:pt x="994" y="1323"/>
                  </a:lnTo>
                  <a:lnTo>
                    <a:pt x="994" y="1326"/>
                  </a:lnTo>
                  <a:lnTo>
                    <a:pt x="996" y="1326"/>
                  </a:lnTo>
                  <a:lnTo>
                    <a:pt x="999" y="1326"/>
                  </a:lnTo>
                  <a:lnTo>
                    <a:pt x="999" y="1326"/>
                  </a:lnTo>
                  <a:lnTo>
                    <a:pt x="999" y="1326"/>
                  </a:lnTo>
                  <a:lnTo>
                    <a:pt x="999" y="1326"/>
                  </a:lnTo>
                  <a:lnTo>
                    <a:pt x="999" y="1326"/>
                  </a:lnTo>
                  <a:lnTo>
                    <a:pt x="999" y="1326"/>
                  </a:lnTo>
                  <a:lnTo>
                    <a:pt x="999" y="1326"/>
                  </a:lnTo>
                  <a:lnTo>
                    <a:pt x="1001" y="1326"/>
                  </a:lnTo>
                  <a:lnTo>
                    <a:pt x="1001" y="1326"/>
                  </a:lnTo>
                  <a:lnTo>
                    <a:pt x="1001" y="1328"/>
                  </a:lnTo>
                  <a:lnTo>
                    <a:pt x="1003" y="1328"/>
                  </a:lnTo>
                  <a:lnTo>
                    <a:pt x="1006" y="1326"/>
                  </a:lnTo>
                  <a:lnTo>
                    <a:pt x="1006" y="1323"/>
                  </a:lnTo>
                  <a:lnTo>
                    <a:pt x="1003" y="1321"/>
                  </a:lnTo>
                  <a:lnTo>
                    <a:pt x="1003" y="1319"/>
                  </a:lnTo>
                  <a:lnTo>
                    <a:pt x="1003" y="1319"/>
                  </a:lnTo>
                  <a:lnTo>
                    <a:pt x="1003" y="1319"/>
                  </a:lnTo>
                  <a:lnTo>
                    <a:pt x="1006" y="1316"/>
                  </a:lnTo>
                  <a:lnTo>
                    <a:pt x="1008" y="1319"/>
                  </a:lnTo>
                  <a:lnTo>
                    <a:pt x="1010" y="1316"/>
                  </a:lnTo>
                  <a:lnTo>
                    <a:pt x="1013" y="1316"/>
                  </a:lnTo>
                  <a:lnTo>
                    <a:pt x="1013" y="1314"/>
                  </a:lnTo>
                  <a:lnTo>
                    <a:pt x="1013" y="1314"/>
                  </a:lnTo>
                  <a:lnTo>
                    <a:pt x="1013" y="1314"/>
                  </a:lnTo>
                  <a:lnTo>
                    <a:pt x="1013" y="1314"/>
                  </a:lnTo>
                  <a:lnTo>
                    <a:pt x="1015" y="1312"/>
                  </a:lnTo>
                  <a:lnTo>
                    <a:pt x="1020" y="1314"/>
                  </a:lnTo>
                  <a:lnTo>
                    <a:pt x="1027" y="1312"/>
                  </a:lnTo>
                  <a:lnTo>
                    <a:pt x="1027" y="1312"/>
                  </a:lnTo>
                  <a:lnTo>
                    <a:pt x="1027" y="1305"/>
                  </a:lnTo>
                  <a:lnTo>
                    <a:pt x="1027" y="1302"/>
                  </a:lnTo>
                  <a:lnTo>
                    <a:pt x="1027" y="1297"/>
                  </a:lnTo>
                  <a:lnTo>
                    <a:pt x="1025" y="1297"/>
                  </a:lnTo>
                  <a:lnTo>
                    <a:pt x="1022" y="1300"/>
                  </a:lnTo>
                  <a:lnTo>
                    <a:pt x="1022" y="1300"/>
                  </a:lnTo>
                  <a:lnTo>
                    <a:pt x="1022" y="1302"/>
                  </a:lnTo>
                  <a:lnTo>
                    <a:pt x="1022" y="1305"/>
                  </a:lnTo>
                  <a:lnTo>
                    <a:pt x="1022" y="1307"/>
                  </a:lnTo>
                  <a:lnTo>
                    <a:pt x="1020" y="1307"/>
                  </a:lnTo>
                  <a:lnTo>
                    <a:pt x="1018" y="1309"/>
                  </a:lnTo>
                  <a:lnTo>
                    <a:pt x="1018" y="1309"/>
                  </a:lnTo>
                  <a:lnTo>
                    <a:pt x="1018" y="1309"/>
                  </a:lnTo>
                  <a:lnTo>
                    <a:pt x="1018" y="1309"/>
                  </a:lnTo>
                  <a:lnTo>
                    <a:pt x="1015" y="1309"/>
                  </a:lnTo>
                  <a:lnTo>
                    <a:pt x="1015" y="1309"/>
                  </a:lnTo>
                  <a:lnTo>
                    <a:pt x="1015" y="1309"/>
                  </a:lnTo>
                  <a:lnTo>
                    <a:pt x="1015" y="1307"/>
                  </a:lnTo>
                  <a:lnTo>
                    <a:pt x="1015" y="1305"/>
                  </a:lnTo>
                  <a:lnTo>
                    <a:pt x="1015" y="1302"/>
                  </a:lnTo>
                  <a:lnTo>
                    <a:pt x="1015" y="1300"/>
                  </a:lnTo>
                  <a:lnTo>
                    <a:pt x="1018" y="1300"/>
                  </a:lnTo>
                  <a:lnTo>
                    <a:pt x="1018" y="1300"/>
                  </a:lnTo>
                  <a:lnTo>
                    <a:pt x="1020" y="1297"/>
                  </a:lnTo>
                  <a:lnTo>
                    <a:pt x="1020" y="1297"/>
                  </a:lnTo>
                  <a:lnTo>
                    <a:pt x="1018" y="1295"/>
                  </a:lnTo>
                  <a:lnTo>
                    <a:pt x="1018" y="1295"/>
                  </a:lnTo>
                  <a:lnTo>
                    <a:pt x="1013" y="1295"/>
                  </a:lnTo>
                  <a:lnTo>
                    <a:pt x="1013" y="1295"/>
                  </a:lnTo>
                  <a:lnTo>
                    <a:pt x="1010" y="1295"/>
                  </a:lnTo>
                  <a:lnTo>
                    <a:pt x="1010" y="1295"/>
                  </a:lnTo>
                  <a:lnTo>
                    <a:pt x="1010" y="1295"/>
                  </a:lnTo>
                  <a:lnTo>
                    <a:pt x="1008" y="1293"/>
                  </a:lnTo>
                  <a:lnTo>
                    <a:pt x="1008" y="1290"/>
                  </a:lnTo>
                  <a:lnTo>
                    <a:pt x="1008" y="1286"/>
                  </a:lnTo>
                  <a:lnTo>
                    <a:pt x="1008" y="1283"/>
                  </a:lnTo>
                  <a:lnTo>
                    <a:pt x="1006" y="1281"/>
                  </a:lnTo>
                  <a:lnTo>
                    <a:pt x="1006" y="1281"/>
                  </a:lnTo>
                  <a:lnTo>
                    <a:pt x="1006" y="1279"/>
                  </a:lnTo>
                  <a:lnTo>
                    <a:pt x="1006" y="1276"/>
                  </a:lnTo>
                  <a:lnTo>
                    <a:pt x="1006" y="1276"/>
                  </a:lnTo>
                  <a:lnTo>
                    <a:pt x="1008" y="1276"/>
                  </a:lnTo>
                  <a:lnTo>
                    <a:pt x="1006" y="1274"/>
                  </a:lnTo>
                  <a:lnTo>
                    <a:pt x="1006" y="1274"/>
                  </a:lnTo>
                  <a:lnTo>
                    <a:pt x="1006" y="1274"/>
                  </a:lnTo>
                  <a:lnTo>
                    <a:pt x="1003" y="1274"/>
                  </a:lnTo>
                  <a:lnTo>
                    <a:pt x="1003" y="1274"/>
                  </a:lnTo>
                  <a:lnTo>
                    <a:pt x="1001" y="1274"/>
                  </a:lnTo>
                  <a:lnTo>
                    <a:pt x="1001" y="1271"/>
                  </a:lnTo>
                  <a:lnTo>
                    <a:pt x="1003" y="1267"/>
                  </a:lnTo>
                  <a:lnTo>
                    <a:pt x="1003" y="1267"/>
                  </a:lnTo>
                  <a:lnTo>
                    <a:pt x="1003" y="1267"/>
                  </a:lnTo>
                  <a:lnTo>
                    <a:pt x="1003" y="1264"/>
                  </a:lnTo>
                  <a:lnTo>
                    <a:pt x="1003" y="1264"/>
                  </a:lnTo>
                  <a:lnTo>
                    <a:pt x="1003" y="1264"/>
                  </a:lnTo>
                  <a:lnTo>
                    <a:pt x="1001" y="1267"/>
                  </a:lnTo>
                  <a:lnTo>
                    <a:pt x="1001" y="1267"/>
                  </a:lnTo>
                  <a:lnTo>
                    <a:pt x="1001" y="1267"/>
                  </a:lnTo>
                  <a:lnTo>
                    <a:pt x="1001" y="1267"/>
                  </a:lnTo>
                  <a:lnTo>
                    <a:pt x="999" y="1267"/>
                  </a:lnTo>
                  <a:lnTo>
                    <a:pt x="1001" y="1264"/>
                  </a:lnTo>
                  <a:lnTo>
                    <a:pt x="1001" y="1262"/>
                  </a:lnTo>
                  <a:lnTo>
                    <a:pt x="1001" y="1262"/>
                  </a:lnTo>
                  <a:lnTo>
                    <a:pt x="999" y="1262"/>
                  </a:lnTo>
                  <a:lnTo>
                    <a:pt x="996" y="1262"/>
                  </a:lnTo>
                  <a:lnTo>
                    <a:pt x="996" y="1260"/>
                  </a:lnTo>
                  <a:lnTo>
                    <a:pt x="996" y="1257"/>
                  </a:lnTo>
                  <a:lnTo>
                    <a:pt x="996" y="1257"/>
                  </a:lnTo>
                  <a:lnTo>
                    <a:pt x="994" y="1257"/>
                  </a:lnTo>
                  <a:lnTo>
                    <a:pt x="992" y="1257"/>
                  </a:lnTo>
                  <a:lnTo>
                    <a:pt x="992" y="1257"/>
                  </a:lnTo>
                  <a:lnTo>
                    <a:pt x="992" y="1255"/>
                  </a:lnTo>
                  <a:lnTo>
                    <a:pt x="992" y="1252"/>
                  </a:lnTo>
                  <a:lnTo>
                    <a:pt x="992" y="1250"/>
                  </a:lnTo>
                  <a:lnTo>
                    <a:pt x="992" y="1248"/>
                  </a:lnTo>
                  <a:lnTo>
                    <a:pt x="989" y="1248"/>
                  </a:lnTo>
                  <a:lnTo>
                    <a:pt x="992" y="1245"/>
                  </a:lnTo>
                  <a:lnTo>
                    <a:pt x="994" y="1245"/>
                  </a:lnTo>
                  <a:lnTo>
                    <a:pt x="994" y="1243"/>
                  </a:lnTo>
                  <a:lnTo>
                    <a:pt x="994" y="1245"/>
                  </a:lnTo>
                  <a:lnTo>
                    <a:pt x="994" y="1245"/>
                  </a:lnTo>
                  <a:lnTo>
                    <a:pt x="994" y="1245"/>
                  </a:lnTo>
                  <a:lnTo>
                    <a:pt x="994" y="1243"/>
                  </a:lnTo>
                  <a:lnTo>
                    <a:pt x="992" y="1234"/>
                  </a:lnTo>
                  <a:lnTo>
                    <a:pt x="989" y="1226"/>
                  </a:lnTo>
                  <a:lnTo>
                    <a:pt x="987" y="1217"/>
                  </a:lnTo>
                  <a:lnTo>
                    <a:pt x="987" y="1212"/>
                  </a:lnTo>
                  <a:lnTo>
                    <a:pt x="987" y="1210"/>
                  </a:lnTo>
                  <a:lnTo>
                    <a:pt x="984" y="1208"/>
                  </a:lnTo>
                  <a:lnTo>
                    <a:pt x="984" y="1208"/>
                  </a:lnTo>
                  <a:lnTo>
                    <a:pt x="982" y="1208"/>
                  </a:lnTo>
                  <a:lnTo>
                    <a:pt x="980" y="1208"/>
                  </a:lnTo>
                  <a:lnTo>
                    <a:pt x="980" y="1208"/>
                  </a:lnTo>
                  <a:lnTo>
                    <a:pt x="977" y="1205"/>
                  </a:lnTo>
                  <a:lnTo>
                    <a:pt x="977" y="1203"/>
                  </a:lnTo>
                  <a:lnTo>
                    <a:pt x="977" y="1200"/>
                  </a:lnTo>
                  <a:lnTo>
                    <a:pt x="977" y="1198"/>
                  </a:lnTo>
                  <a:lnTo>
                    <a:pt x="980" y="1198"/>
                  </a:lnTo>
                  <a:lnTo>
                    <a:pt x="980" y="1198"/>
                  </a:lnTo>
                  <a:lnTo>
                    <a:pt x="984" y="1203"/>
                  </a:lnTo>
                  <a:lnTo>
                    <a:pt x="987" y="1200"/>
                  </a:lnTo>
                  <a:lnTo>
                    <a:pt x="984" y="1198"/>
                  </a:lnTo>
                  <a:lnTo>
                    <a:pt x="980" y="1196"/>
                  </a:lnTo>
                  <a:lnTo>
                    <a:pt x="980" y="1196"/>
                  </a:lnTo>
                  <a:lnTo>
                    <a:pt x="977" y="1193"/>
                  </a:lnTo>
                  <a:lnTo>
                    <a:pt x="977" y="1191"/>
                  </a:lnTo>
                  <a:lnTo>
                    <a:pt x="977" y="1186"/>
                  </a:lnTo>
                  <a:lnTo>
                    <a:pt x="977" y="1184"/>
                  </a:lnTo>
                  <a:lnTo>
                    <a:pt x="980" y="1184"/>
                  </a:lnTo>
                  <a:lnTo>
                    <a:pt x="984" y="1184"/>
                  </a:lnTo>
                  <a:lnTo>
                    <a:pt x="987" y="1181"/>
                  </a:lnTo>
                  <a:lnTo>
                    <a:pt x="987" y="1179"/>
                  </a:lnTo>
                  <a:lnTo>
                    <a:pt x="984" y="1177"/>
                  </a:lnTo>
                  <a:lnTo>
                    <a:pt x="987" y="1174"/>
                  </a:lnTo>
                  <a:lnTo>
                    <a:pt x="984" y="1174"/>
                  </a:lnTo>
                  <a:lnTo>
                    <a:pt x="984" y="1172"/>
                  </a:lnTo>
                  <a:lnTo>
                    <a:pt x="984" y="1172"/>
                  </a:lnTo>
                  <a:lnTo>
                    <a:pt x="987" y="1172"/>
                  </a:lnTo>
                  <a:lnTo>
                    <a:pt x="987" y="1170"/>
                  </a:lnTo>
                  <a:lnTo>
                    <a:pt x="989" y="1170"/>
                  </a:lnTo>
                  <a:lnTo>
                    <a:pt x="989" y="1167"/>
                  </a:lnTo>
                  <a:lnTo>
                    <a:pt x="989" y="1167"/>
                  </a:lnTo>
                  <a:lnTo>
                    <a:pt x="989" y="1165"/>
                  </a:lnTo>
                  <a:lnTo>
                    <a:pt x="989" y="1163"/>
                  </a:lnTo>
                  <a:lnTo>
                    <a:pt x="989" y="1163"/>
                  </a:lnTo>
                  <a:lnTo>
                    <a:pt x="989" y="1160"/>
                  </a:lnTo>
                  <a:lnTo>
                    <a:pt x="989" y="1158"/>
                  </a:lnTo>
                  <a:lnTo>
                    <a:pt x="989" y="1155"/>
                  </a:lnTo>
                  <a:lnTo>
                    <a:pt x="989" y="1155"/>
                  </a:lnTo>
                  <a:lnTo>
                    <a:pt x="992" y="1155"/>
                  </a:lnTo>
                  <a:lnTo>
                    <a:pt x="992" y="1153"/>
                  </a:lnTo>
                  <a:lnTo>
                    <a:pt x="992" y="1151"/>
                  </a:lnTo>
                  <a:lnTo>
                    <a:pt x="992" y="1151"/>
                  </a:lnTo>
                  <a:lnTo>
                    <a:pt x="984" y="1153"/>
                  </a:lnTo>
                  <a:lnTo>
                    <a:pt x="982" y="1153"/>
                  </a:lnTo>
                  <a:lnTo>
                    <a:pt x="980" y="1155"/>
                  </a:lnTo>
                  <a:lnTo>
                    <a:pt x="977" y="1155"/>
                  </a:lnTo>
                  <a:lnTo>
                    <a:pt x="970" y="1153"/>
                  </a:lnTo>
                  <a:lnTo>
                    <a:pt x="968" y="1153"/>
                  </a:lnTo>
                  <a:lnTo>
                    <a:pt x="968" y="1151"/>
                  </a:lnTo>
                  <a:lnTo>
                    <a:pt x="965" y="1151"/>
                  </a:lnTo>
                  <a:lnTo>
                    <a:pt x="963" y="1151"/>
                  </a:lnTo>
                  <a:lnTo>
                    <a:pt x="956" y="1151"/>
                  </a:lnTo>
                  <a:lnTo>
                    <a:pt x="954" y="1151"/>
                  </a:lnTo>
                  <a:lnTo>
                    <a:pt x="954" y="1148"/>
                  </a:lnTo>
                  <a:lnTo>
                    <a:pt x="956" y="1148"/>
                  </a:lnTo>
                  <a:lnTo>
                    <a:pt x="958" y="1148"/>
                  </a:lnTo>
                  <a:lnTo>
                    <a:pt x="961" y="1148"/>
                  </a:lnTo>
                  <a:lnTo>
                    <a:pt x="963" y="1148"/>
                  </a:lnTo>
                  <a:lnTo>
                    <a:pt x="965" y="1146"/>
                  </a:lnTo>
                  <a:lnTo>
                    <a:pt x="963" y="1146"/>
                  </a:lnTo>
                  <a:lnTo>
                    <a:pt x="963" y="1144"/>
                  </a:lnTo>
                  <a:lnTo>
                    <a:pt x="961" y="1146"/>
                  </a:lnTo>
                  <a:lnTo>
                    <a:pt x="961" y="1146"/>
                  </a:lnTo>
                  <a:lnTo>
                    <a:pt x="961" y="1146"/>
                  </a:lnTo>
                  <a:lnTo>
                    <a:pt x="961" y="1144"/>
                  </a:lnTo>
                  <a:lnTo>
                    <a:pt x="963" y="1144"/>
                  </a:lnTo>
                  <a:lnTo>
                    <a:pt x="961" y="1141"/>
                  </a:lnTo>
                  <a:lnTo>
                    <a:pt x="956" y="1137"/>
                  </a:lnTo>
                  <a:lnTo>
                    <a:pt x="958" y="1137"/>
                  </a:lnTo>
                  <a:lnTo>
                    <a:pt x="956" y="1134"/>
                  </a:lnTo>
                  <a:lnTo>
                    <a:pt x="954" y="1129"/>
                  </a:lnTo>
                  <a:lnTo>
                    <a:pt x="954" y="1127"/>
                  </a:lnTo>
                  <a:lnTo>
                    <a:pt x="956" y="1129"/>
                  </a:lnTo>
                  <a:lnTo>
                    <a:pt x="958" y="1132"/>
                  </a:lnTo>
                  <a:lnTo>
                    <a:pt x="968" y="1144"/>
                  </a:lnTo>
                  <a:lnTo>
                    <a:pt x="968" y="1146"/>
                  </a:lnTo>
                  <a:lnTo>
                    <a:pt x="968" y="1146"/>
                  </a:lnTo>
                  <a:lnTo>
                    <a:pt x="968" y="1148"/>
                  </a:lnTo>
                  <a:lnTo>
                    <a:pt x="970" y="1148"/>
                  </a:lnTo>
                  <a:lnTo>
                    <a:pt x="973" y="1148"/>
                  </a:lnTo>
                  <a:lnTo>
                    <a:pt x="973" y="1146"/>
                  </a:lnTo>
                  <a:lnTo>
                    <a:pt x="973" y="1146"/>
                  </a:lnTo>
                  <a:lnTo>
                    <a:pt x="973" y="1146"/>
                  </a:lnTo>
                  <a:lnTo>
                    <a:pt x="975" y="1141"/>
                  </a:lnTo>
                  <a:lnTo>
                    <a:pt x="975" y="1141"/>
                  </a:lnTo>
                  <a:lnTo>
                    <a:pt x="975" y="1144"/>
                  </a:lnTo>
                  <a:lnTo>
                    <a:pt x="977" y="1141"/>
                  </a:lnTo>
                  <a:lnTo>
                    <a:pt x="977" y="1141"/>
                  </a:lnTo>
                  <a:lnTo>
                    <a:pt x="980" y="1141"/>
                  </a:lnTo>
                  <a:lnTo>
                    <a:pt x="980" y="1139"/>
                  </a:lnTo>
                  <a:lnTo>
                    <a:pt x="980" y="1139"/>
                  </a:lnTo>
                  <a:lnTo>
                    <a:pt x="982" y="1137"/>
                  </a:lnTo>
                  <a:lnTo>
                    <a:pt x="984" y="1134"/>
                  </a:lnTo>
                  <a:lnTo>
                    <a:pt x="984" y="1137"/>
                  </a:lnTo>
                  <a:lnTo>
                    <a:pt x="984" y="1139"/>
                  </a:lnTo>
                  <a:lnTo>
                    <a:pt x="984" y="1141"/>
                  </a:lnTo>
                  <a:lnTo>
                    <a:pt x="984" y="1141"/>
                  </a:lnTo>
                  <a:lnTo>
                    <a:pt x="987" y="1141"/>
                  </a:lnTo>
                  <a:lnTo>
                    <a:pt x="987" y="1141"/>
                  </a:lnTo>
                  <a:lnTo>
                    <a:pt x="987" y="1141"/>
                  </a:lnTo>
                  <a:lnTo>
                    <a:pt x="987" y="1141"/>
                  </a:lnTo>
                  <a:lnTo>
                    <a:pt x="987" y="1141"/>
                  </a:lnTo>
                  <a:lnTo>
                    <a:pt x="987" y="1144"/>
                  </a:lnTo>
                  <a:lnTo>
                    <a:pt x="987" y="1144"/>
                  </a:lnTo>
                  <a:lnTo>
                    <a:pt x="984" y="1144"/>
                  </a:lnTo>
                  <a:lnTo>
                    <a:pt x="982" y="1144"/>
                  </a:lnTo>
                  <a:lnTo>
                    <a:pt x="982" y="1144"/>
                  </a:lnTo>
                  <a:lnTo>
                    <a:pt x="982" y="1144"/>
                  </a:lnTo>
                  <a:lnTo>
                    <a:pt x="984" y="1144"/>
                  </a:lnTo>
                  <a:lnTo>
                    <a:pt x="984" y="1146"/>
                  </a:lnTo>
                  <a:lnTo>
                    <a:pt x="982" y="1146"/>
                  </a:lnTo>
                  <a:lnTo>
                    <a:pt x="980" y="1148"/>
                  </a:lnTo>
                  <a:lnTo>
                    <a:pt x="982" y="1151"/>
                  </a:lnTo>
                  <a:lnTo>
                    <a:pt x="982" y="1151"/>
                  </a:lnTo>
                  <a:lnTo>
                    <a:pt x="984" y="1146"/>
                  </a:lnTo>
                  <a:lnTo>
                    <a:pt x="992" y="1144"/>
                  </a:lnTo>
                  <a:lnTo>
                    <a:pt x="994" y="1144"/>
                  </a:lnTo>
                  <a:lnTo>
                    <a:pt x="994" y="1139"/>
                  </a:lnTo>
                  <a:lnTo>
                    <a:pt x="999" y="1127"/>
                  </a:lnTo>
                  <a:lnTo>
                    <a:pt x="999" y="1125"/>
                  </a:lnTo>
                  <a:lnTo>
                    <a:pt x="999" y="1125"/>
                  </a:lnTo>
                  <a:lnTo>
                    <a:pt x="1001" y="1122"/>
                  </a:lnTo>
                  <a:lnTo>
                    <a:pt x="1001" y="1115"/>
                  </a:lnTo>
                  <a:lnTo>
                    <a:pt x="1006" y="1110"/>
                  </a:lnTo>
                  <a:lnTo>
                    <a:pt x="1006" y="1108"/>
                  </a:lnTo>
                  <a:lnTo>
                    <a:pt x="1006" y="1106"/>
                  </a:lnTo>
                  <a:lnTo>
                    <a:pt x="1006" y="1103"/>
                  </a:lnTo>
                  <a:lnTo>
                    <a:pt x="1006" y="1103"/>
                  </a:lnTo>
                  <a:lnTo>
                    <a:pt x="1008" y="1101"/>
                  </a:lnTo>
                  <a:lnTo>
                    <a:pt x="1008" y="1099"/>
                  </a:lnTo>
                  <a:lnTo>
                    <a:pt x="1008" y="1099"/>
                  </a:lnTo>
                  <a:lnTo>
                    <a:pt x="1008" y="1096"/>
                  </a:lnTo>
                  <a:lnTo>
                    <a:pt x="999" y="1092"/>
                  </a:lnTo>
                  <a:lnTo>
                    <a:pt x="996" y="1092"/>
                  </a:lnTo>
                  <a:lnTo>
                    <a:pt x="994" y="1087"/>
                  </a:lnTo>
                  <a:lnTo>
                    <a:pt x="994" y="1087"/>
                  </a:lnTo>
                  <a:lnTo>
                    <a:pt x="994" y="1084"/>
                  </a:lnTo>
                  <a:lnTo>
                    <a:pt x="994" y="1082"/>
                  </a:lnTo>
                  <a:lnTo>
                    <a:pt x="994" y="1080"/>
                  </a:lnTo>
                  <a:lnTo>
                    <a:pt x="994" y="1080"/>
                  </a:lnTo>
                  <a:lnTo>
                    <a:pt x="992" y="1082"/>
                  </a:lnTo>
                  <a:lnTo>
                    <a:pt x="992" y="1082"/>
                  </a:lnTo>
                  <a:lnTo>
                    <a:pt x="989" y="1080"/>
                  </a:lnTo>
                  <a:lnTo>
                    <a:pt x="987" y="1082"/>
                  </a:lnTo>
                  <a:lnTo>
                    <a:pt x="984" y="1080"/>
                  </a:lnTo>
                  <a:lnTo>
                    <a:pt x="982" y="1080"/>
                  </a:lnTo>
                  <a:lnTo>
                    <a:pt x="980" y="1075"/>
                  </a:lnTo>
                  <a:lnTo>
                    <a:pt x="982" y="1075"/>
                  </a:lnTo>
                  <a:lnTo>
                    <a:pt x="982" y="1075"/>
                  </a:lnTo>
                  <a:lnTo>
                    <a:pt x="982" y="1075"/>
                  </a:lnTo>
                  <a:lnTo>
                    <a:pt x="982" y="1075"/>
                  </a:lnTo>
                  <a:lnTo>
                    <a:pt x="982" y="1077"/>
                  </a:lnTo>
                  <a:lnTo>
                    <a:pt x="984" y="1077"/>
                  </a:lnTo>
                  <a:lnTo>
                    <a:pt x="984" y="1077"/>
                  </a:lnTo>
                  <a:lnTo>
                    <a:pt x="984" y="1077"/>
                  </a:lnTo>
                  <a:lnTo>
                    <a:pt x="987" y="1077"/>
                  </a:lnTo>
                  <a:lnTo>
                    <a:pt x="987" y="1077"/>
                  </a:lnTo>
                  <a:lnTo>
                    <a:pt x="987" y="1077"/>
                  </a:lnTo>
                  <a:lnTo>
                    <a:pt x="987" y="1075"/>
                  </a:lnTo>
                  <a:lnTo>
                    <a:pt x="989" y="1075"/>
                  </a:lnTo>
                  <a:lnTo>
                    <a:pt x="996" y="1075"/>
                  </a:lnTo>
                  <a:lnTo>
                    <a:pt x="999" y="1075"/>
                  </a:lnTo>
                  <a:lnTo>
                    <a:pt x="999" y="1075"/>
                  </a:lnTo>
                  <a:lnTo>
                    <a:pt x="999" y="1077"/>
                  </a:lnTo>
                  <a:lnTo>
                    <a:pt x="999" y="1077"/>
                  </a:lnTo>
                  <a:lnTo>
                    <a:pt x="999" y="1077"/>
                  </a:lnTo>
                  <a:lnTo>
                    <a:pt x="1001" y="1077"/>
                  </a:lnTo>
                  <a:lnTo>
                    <a:pt x="1006" y="1075"/>
                  </a:lnTo>
                  <a:lnTo>
                    <a:pt x="1008" y="1075"/>
                  </a:lnTo>
                  <a:lnTo>
                    <a:pt x="1010" y="1075"/>
                  </a:lnTo>
                  <a:lnTo>
                    <a:pt x="1010" y="1077"/>
                  </a:lnTo>
                  <a:lnTo>
                    <a:pt x="1013" y="1077"/>
                  </a:lnTo>
                  <a:lnTo>
                    <a:pt x="1013" y="1080"/>
                  </a:lnTo>
                  <a:lnTo>
                    <a:pt x="1010" y="1080"/>
                  </a:lnTo>
                  <a:lnTo>
                    <a:pt x="1010" y="1082"/>
                  </a:lnTo>
                  <a:lnTo>
                    <a:pt x="1015" y="1082"/>
                  </a:lnTo>
                  <a:lnTo>
                    <a:pt x="1018" y="1080"/>
                  </a:lnTo>
                  <a:lnTo>
                    <a:pt x="1025" y="1068"/>
                  </a:lnTo>
                  <a:lnTo>
                    <a:pt x="1029" y="1061"/>
                  </a:lnTo>
                  <a:lnTo>
                    <a:pt x="1029" y="1061"/>
                  </a:lnTo>
                  <a:lnTo>
                    <a:pt x="1029" y="1061"/>
                  </a:lnTo>
                  <a:lnTo>
                    <a:pt x="1029" y="1061"/>
                  </a:lnTo>
                  <a:lnTo>
                    <a:pt x="1029" y="1061"/>
                  </a:lnTo>
                  <a:lnTo>
                    <a:pt x="1032" y="1056"/>
                  </a:lnTo>
                  <a:lnTo>
                    <a:pt x="1032" y="1056"/>
                  </a:lnTo>
                  <a:lnTo>
                    <a:pt x="1034" y="1054"/>
                  </a:lnTo>
                  <a:lnTo>
                    <a:pt x="1034" y="1054"/>
                  </a:lnTo>
                  <a:lnTo>
                    <a:pt x="1034" y="1054"/>
                  </a:lnTo>
                  <a:lnTo>
                    <a:pt x="1034" y="1051"/>
                  </a:lnTo>
                  <a:lnTo>
                    <a:pt x="1034" y="1047"/>
                  </a:lnTo>
                  <a:lnTo>
                    <a:pt x="1034" y="1044"/>
                  </a:lnTo>
                  <a:lnTo>
                    <a:pt x="1032" y="1044"/>
                  </a:lnTo>
                  <a:lnTo>
                    <a:pt x="1032" y="1044"/>
                  </a:lnTo>
                  <a:lnTo>
                    <a:pt x="1032" y="1044"/>
                  </a:lnTo>
                  <a:lnTo>
                    <a:pt x="1032" y="1044"/>
                  </a:lnTo>
                  <a:lnTo>
                    <a:pt x="1032" y="1044"/>
                  </a:lnTo>
                  <a:lnTo>
                    <a:pt x="1032" y="1047"/>
                  </a:lnTo>
                  <a:lnTo>
                    <a:pt x="1029" y="1049"/>
                  </a:lnTo>
                  <a:lnTo>
                    <a:pt x="1025" y="1051"/>
                  </a:lnTo>
                  <a:lnTo>
                    <a:pt x="1025" y="1051"/>
                  </a:lnTo>
                  <a:lnTo>
                    <a:pt x="1025" y="1054"/>
                  </a:lnTo>
                  <a:lnTo>
                    <a:pt x="1022" y="1056"/>
                  </a:lnTo>
                  <a:lnTo>
                    <a:pt x="1022" y="1056"/>
                  </a:lnTo>
                  <a:lnTo>
                    <a:pt x="1022" y="1058"/>
                  </a:lnTo>
                  <a:lnTo>
                    <a:pt x="1020" y="1058"/>
                  </a:lnTo>
                  <a:lnTo>
                    <a:pt x="1020" y="1058"/>
                  </a:lnTo>
                  <a:lnTo>
                    <a:pt x="1020" y="1056"/>
                  </a:lnTo>
                  <a:lnTo>
                    <a:pt x="1020" y="1056"/>
                  </a:lnTo>
                  <a:lnTo>
                    <a:pt x="1020" y="1054"/>
                  </a:lnTo>
                  <a:lnTo>
                    <a:pt x="1018" y="1051"/>
                  </a:lnTo>
                  <a:lnTo>
                    <a:pt x="1015" y="1051"/>
                  </a:lnTo>
                  <a:lnTo>
                    <a:pt x="1013" y="1051"/>
                  </a:lnTo>
                  <a:lnTo>
                    <a:pt x="1013" y="1051"/>
                  </a:lnTo>
                  <a:lnTo>
                    <a:pt x="1015" y="1047"/>
                  </a:lnTo>
                  <a:lnTo>
                    <a:pt x="1020" y="1042"/>
                  </a:lnTo>
                  <a:lnTo>
                    <a:pt x="1018" y="1042"/>
                  </a:lnTo>
                  <a:lnTo>
                    <a:pt x="1018" y="1042"/>
                  </a:lnTo>
                  <a:lnTo>
                    <a:pt x="1018" y="1039"/>
                  </a:lnTo>
                  <a:lnTo>
                    <a:pt x="1018" y="1039"/>
                  </a:lnTo>
                  <a:lnTo>
                    <a:pt x="1020" y="1039"/>
                  </a:lnTo>
                  <a:lnTo>
                    <a:pt x="1020" y="1039"/>
                  </a:lnTo>
                  <a:lnTo>
                    <a:pt x="1022" y="1039"/>
                  </a:lnTo>
                  <a:lnTo>
                    <a:pt x="1020" y="1042"/>
                  </a:lnTo>
                  <a:lnTo>
                    <a:pt x="1025" y="1039"/>
                  </a:lnTo>
                  <a:lnTo>
                    <a:pt x="1029" y="1037"/>
                  </a:lnTo>
                  <a:lnTo>
                    <a:pt x="1032" y="1035"/>
                  </a:lnTo>
                  <a:lnTo>
                    <a:pt x="1034" y="1032"/>
                  </a:lnTo>
                  <a:lnTo>
                    <a:pt x="1034" y="1032"/>
                  </a:lnTo>
                  <a:lnTo>
                    <a:pt x="1034" y="1035"/>
                  </a:lnTo>
                  <a:lnTo>
                    <a:pt x="1034" y="1039"/>
                  </a:lnTo>
                  <a:lnTo>
                    <a:pt x="1036" y="1039"/>
                  </a:lnTo>
                  <a:lnTo>
                    <a:pt x="1034" y="1039"/>
                  </a:lnTo>
                  <a:lnTo>
                    <a:pt x="1034" y="1042"/>
                  </a:lnTo>
                  <a:lnTo>
                    <a:pt x="1034" y="1042"/>
                  </a:lnTo>
                  <a:lnTo>
                    <a:pt x="1034" y="1042"/>
                  </a:lnTo>
                  <a:lnTo>
                    <a:pt x="1039" y="1042"/>
                  </a:lnTo>
                  <a:lnTo>
                    <a:pt x="1039" y="1042"/>
                  </a:lnTo>
                  <a:lnTo>
                    <a:pt x="1041" y="1039"/>
                  </a:lnTo>
                  <a:lnTo>
                    <a:pt x="1041" y="1037"/>
                  </a:lnTo>
                  <a:lnTo>
                    <a:pt x="1041" y="1035"/>
                  </a:lnTo>
                  <a:lnTo>
                    <a:pt x="1041" y="1032"/>
                  </a:lnTo>
                  <a:lnTo>
                    <a:pt x="1041" y="1032"/>
                  </a:lnTo>
                  <a:lnTo>
                    <a:pt x="1044" y="1028"/>
                  </a:lnTo>
                  <a:lnTo>
                    <a:pt x="1044" y="1025"/>
                  </a:lnTo>
                  <a:lnTo>
                    <a:pt x="1046" y="1025"/>
                  </a:lnTo>
                  <a:lnTo>
                    <a:pt x="1046" y="1028"/>
                  </a:lnTo>
                  <a:lnTo>
                    <a:pt x="1046" y="1030"/>
                  </a:lnTo>
                  <a:lnTo>
                    <a:pt x="1044" y="1032"/>
                  </a:lnTo>
                  <a:lnTo>
                    <a:pt x="1046" y="1035"/>
                  </a:lnTo>
                  <a:lnTo>
                    <a:pt x="1044" y="1037"/>
                  </a:lnTo>
                  <a:lnTo>
                    <a:pt x="1044" y="1039"/>
                  </a:lnTo>
                  <a:lnTo>
                    <a:pt x="1041" y="1044"/>
                  </a:lnTo>
                  <a:lnTo>
                    <a:pt x="1044" y="1042"/>
                  </a:lnTo>
                  <a:lnTo>
                    <a:pt x="1048" y="1042"/>
                  </a:lnTo>
                  <a:lnTo>
                    <a:pt x="1048" y="1039"/>
                  </a:lnTo>
                  <a:lnTo>
                    <a:pt x="1053" y="1035"/>
                  </a:lnTo>
                  <a:lnTo>
                    <a:pt x="1055" y="1032"/>
                  </a:lnTo>
                  <a:lnTo>
                    <a:pt x="1058" y="1030"/>
                  </a:lnTo>
                  <a:lnTo>
                    <a:pt x="1060" y="1028"/>
                  </a:lnTo>
                  <a:lnTo>
                    <a:pt x="1058" y="1023"/>
                  </a:lnTo>
                  <a:lnTo>
                    <a:pt x="1058" y="1021"/>
                  </a:lnTo>
                  <a:lnTo>
                    <a:pt x="1060" y="1018"/>
                  </a:lnTo>
                  <a:lnTo>
                    <a:pt x="1060" y="1016"/>
                  </a:lnTo>
                  <a:lnTo>
                    <a:pt x="1058" y="1013"/>
                  </a:lnTo>
                  <a:lnTo>
                    <a:pt x="1055" y="1011"/>
                  </a:lnTo>
                  <a:lnTo>
                    <a:pt x="1053" y="1006"/>
                  </a:lnTo>
                  <a:lnTo>
                    <a:pt x="1053" y="1004"/>
                  </a:lnTo>
                  <a:lnTo>
                    <a:pt x="1055" y="1006"/>
                  </a:lnTo>
                  <a:lnTo>
                    <a:pt x="1058" y="1006"/>
                  </a:lnTo>
                  <a:lnTo>
                    <a:pt x="1060" y="1009"/>
                  </a:lnTo>
                  <a:lnTo>
                    <a:pt x="1060" y="1006"/>
                  </a:lnTo>
                  <a:lnTo>
                    <a:pt x="1060" y="1006"/>
                  </a:lnTo>
                  <a:lnTo>
                    <a:pt x="1060" y="1004"/>
                  </a:lnTo>
                  <a:lnTo>
                    <a:pt x="1058" y="1002"/>
                  </a:lnTo>
                  <a:lnTo>
                    <a:pt x="1055" y="1002"/>
                  </a:lnTo>
                  <a:lnTo>
                    <a:pt x="1055" y="1002"/>
                  </a:lnTo>
                  <a:lnTo>
                    <a:pt x="1055" y="999"/>
                  </a:lnTo>
                  <a:lnTo>
                    <a:pt x="1058" y="999"/>
                  </a:lnTo>
                  <a:lnTo>
                    <a:pt x="1058" y="999"/>
                  </a:lnTo>
                  <a:lnTo>
                    <a:pt x="1058" y="999"/>
                  </a:lnTo>
                  <a:lnTo>
                    <a:pt x="1060" y="1002"/>
                  </a:lnTo>
                  <a:lnTo>
                    <a:pt x="1060" y="1004"/>
                  </a:lnTo>
                  <a:lnTo>
                    <a:pt x="1062" y="1004"/>
                  </a:lnTo>
                  <a:lnTo>
                    <a:pt x="1062" y="1004"/>
                  </a:lnTo>
                  <a:lnTo>
                    <a:pt x="1062" y="1004"/>
                  </a:lnTo>
                  <a:lnTo>
                    <a:pt x="1062" y="1006"/>
                  </a:lnTo>
                  <a:lnTo>
                    <a:pt x="1062" y="1006"/>
                  </a:lnTo>
                  <a:lnTo>
                    <a:pt x="1065" y="1006"/>
                  </a:lnTo>
                  <a:lnTo>
                    <a:pt x="1067" y="1009"/>
                  </a:lnTo>
                  <a:lnTo>
                    <a:pt x="1067" y="1009"/>
                  </a:lnTo>
                  <a:lnTo>
                    <a:pt x="1067" y="1009"/>
                  </a:lnTo>
                  <a:lnTo>
                    <a:pt x="1067" y="1013"/>
                  </a:lnTo>
                  <a:lnTo>
                    <a:pt x="1070" y="1016"/>
                  </a:lnTo>
                  <a:lnTo>
                    <a:pt x="1070" y="1018"/>
                  </a:lnTo>
                  <a:lnTo>
                    <a:pt x="1072" y="1016"/>
                  </a:lnTo>
                  <a:lnTo>
                    <a:pt x="1074" y="1018"/>
                  </a:lnTo>
                  <a:lnTo>
                    <a:pt x="1086" y="1011"/>
                  </a:lnTo>
                  <a:lnTo>
                    <a:pt x="1086" y="1011"/>
                  </a:lnTo>
                  <a:lnTo>
                    <a:pt x="1091" y="1009"/>
                  </a:lnTo>
                  <a:lnTo>
                    <a:pt x="1093" y="1006"/>
                  </a:lnTo>
                  <a:lnTo>
                    <a:pt x="1100" y="1004"/>
                  </a:lnTo>
                  <a:lnTo>
                    <a:pt x="1100" y="999"/>
                  </a:lnTo>
                  <a:lnTo>
                    <a:pt x="1098" y="997"/>
                  </a:lnTo>
                  <a:lnTo>
                    <a:pt x="1093" y="997"/>
                  </a:lnTo>
                  <a:lnTo>
                    <a:pt x="1088" y="997"/>
                  </a:lnTo>
                  <a:lnTo>
                    <a:pt x="1088" y="997"/>
                  </a:lnTo>
                  <a:lnTo>
                    <a:pt x="1086" y="999"/>
                  </a:lnTo>
                  <a:lnTo>
                    <a:pt x="1084" y="999"/>
                  </a:lnTo>
                  <a:lnTo>
                    <a:pt x="1084" y="997"/>
                  </a:lnTo>
                  <a:lnTo>
                    <a:pt x="1084" y="997"/>
                  </a:lnTo>
                  <a:lnTo>
                    <a:pt x="1091" y="995"/>
                  </a:lnTo>
                  <a:lnTo>
                    <a:pt x="1088" y="992"/>
                  </a:lnTo>
                  <a:lnTo>
                    <a:pt x="1088" y="990"/>
                  </a:lnTo>
                  <a:lnTo>
                    <a:pt x="1088" y="990"/>
                  </a:lnTo>
                  <a:lnTo>
                    <a:pt x="1088" y="990"/>
                  </a:lnTo>
                  <a:lnTo>
                    <a:pt x="1086" y="987"/>
                  </a:lnTo>
                  <a:lnTo>
                    <a:pt x="1081" y="985"/>
                  </a:lnTo>
                  <a:lnTo>
                    <a:pt x="1081" y="985"/>
                  </a:lnTo>
                  <a:lnTo>
                    <a:pt x="1079" y="987"/>
                  </a:lnTo>
                  <a:lnTo>
                    <a:pt x="1079" y="987"/>
                  </a:lnTo>
                  <a:lnTo>
                    <a:pt x="1077" y="985"/>
                  </a:lnTo>
                  <a:lnTo>
                    <a:pt x="1077" y="985"/>
                  </a:lnTo>
                  <a:lnTo>
                    <a:pt x="1079" y="983"/>
                  </a:lnTo>
                  <a:lnTo>
                    <a:pt x="1079" y="980"/>
                  </a:lnTo>
                  <a:lnTo>
                    <a:pt x="1077" y="980"/>
                  </a:lnTo>
                  <a:lnTo>
                    <a:pt x="1077" y="978"/>
                  </a:lnTo>
                  <a:lnTo>
                    <a:pt x="1074" y="973"/>
                  </a:lnTo>
                  <a:lnTo>
                    <a:pt x="1072" y="973"/>
                  </a:lnTo>
                  <a:lnTo>
                    <a:pt x="1072" y="971"/>
                  </a:lnTo>
                  <a:lnTo>
                    <a:pt x="1072" y="966"/>
                  </a:lnTo>
                  <a:lnTo>
                    <a:pt x="1074" y="968"/>
                  </a:lnTo>
                  <a:lnTo>
                    <a:pt x="1074" y="968"/>
                  </a:lnTo>
                  <a:lnTo>
                    <a:pt x="1074" y="968"/>
                  </a:lnTo>
                  <a:lnTo>
                    <a:pt x="1077" y="968"/>
                  </a:lnTo>
                  <a:lnTo>
                    <a:pt x="1077" y="968"/>
                  </a:lnTo>
                  <a:lnTo>
                    <a:pt x="1079" y="968"/>
                  </a:lnTo>
                  <a:lnTo>
                    <a:pt x="1081" y="968"/>
                  </a:lnTo>
                  <a:lnTo>
                    <a:pt x="1081" y="971"/>
                  </a:lnTo>
                  <a:lnTo>
                    <a:pt x="1081" y="971"/>
                  </a:lnTo>
                  <a:lnTo>
                    <a:pt x="1081" y="971"/>
                  </a:lnTo>
                  <a:lnTo>
                    <a:pt x="1081" y="973"/>
                  </a:lnTo>
                  <a:lnTo>
                    <a:pt x="1081" y="976"/>
                  </a:lnTo>
                  <a:lnTo>
                    <a:pt x="1081" y="976"/>
                  </a:lnTo>
                  <a:lnTo>
                    <a:pt x="1084" y="976"/>
                  </a:lnTo>
                  <a:lnTo>
                    <a:pt x="1084" y="978"/>
                  </a:lnTo>
                  <a:lnTo>
                    <a:pt x="1084" y="978"/>
                  </a:lnTo>
                  <a:lnTo>
                    <a:pt x="1086" y="978"/>
                  </a:lnTo>
                  <a:lnTo>
                    <a:pt x="1086" y="978"/>
                  </a:lnTo>
                  <a:lnTo>
                    <a:pt x="1086" y="978"/>
                  </a:lnTo>
                  <a:lnTo>
                    <a:pt x="1088" y="978"/>
                  </a:lnTo>
                  <a:lnTo>
                    <a:pt x="1088" y="978"/>
                  </a:lnTo>
                  <a:lnTo>
                    <a:pt x="1091" y="978"/>
                  </a:lnTo>
                  <a:lnTo>
                    <a:pt x="1091" y="980"/>
                  </a:lnTo>
                  <a:lnTo>
                    <a:pt x="1096" y="978"/>
                  </a:lnTo>
                  <a:lnTo>
                    <a:pt x="1096" y="980"/>
                  </a:lnTo>
                  <a:lnTo>
                    <a:pt x="1096" y="983"/>
                  </a:lnTo>
                  <a:lnTo>
                    <a:pt x="1093" y="983"/>
                  </a:lnTo>
                  <a:lnTo>
                    <a:pt x="1091" y="983"/>
                  </a:lnTo>
                  <a:lnTo>
                    <a:pt x="1091" y="985"/>
                  </a:lnTo>
                  <a:lnTo>
                    <a:pt x="1093" y="985"/>
                  </a:lnTo>
                  <a:lnTo>
                    <a:pt x="1098" y="983"/>
                  </a:lnTo>
                  <a:lnTo>
                    <a:pt x="1103" y="978"/>
                  </a:lnTo>
                  <a:lnTo>
                    <a:pt x="1100" y="978"/>
                  </a:lnTo>
                  <a:lnTo>
                    <a:pt x="1098" y="978"/>
                  </a:lnTo>
                  <a:lnTo>
                    <a:pt x="1098" y="976"/>
                  </a:lnTo>
                  <a:lnTo>
                    <a:pt x="1098" y="973"/>
                  </a:lnTo>
                  <a:lnTo>
                    <a:pt x="1098" y="973"/>
                  </a:lnTo>
                  <a:lnTo>
                    <a:pt x="1098" y="973"/>
                  </a:lnTo>
                  <a:lnTo>
                    <a:pt x="1098" y="971"/>
                  </a:lnTo>
                  <a:lnTo>
                    <a:pt x="1098" y="971"/>
                  </a:lnTo>
                  <a:lnTo>
                    <a:pt x="1100" y="971"/>
                  </a:lnTo>
                  <a:lnTo>
                    <a:pt x="1100" y="968"/>
                  </a:lnTo>
                  <a:lnTo>
                    <a:pt x="1100" y="968"/>
                  </a:lnTo>
                  <a:lnTo>
                    <a:pt x="1100" y="968"/>
                  </a:lnTo>
                  <a:lnTo>
                    <a:pt x="1098" y="968"/>
                  </a:lnTo>
                  <a:lnTo>
                    <a:pt x="1098" y="968"/>
                  </a:lnTo>
                  <a:lnTo>
                    <a:pt x="1098" y="968"/>
                  </a:lnTo>
                  <a:lnTo>
                    <a:pt x="1096" y="968"/>
                  </a:lnTo>
                  <a:lnTo>
                    <a:pt x="1096" y="966"/>
                  </a:lnTo>
                  <a:lnTo>
                    <a:pt x="1096" y="964"/>
                  </a:lnTo>
                  <a:lnTo>
                    <a:pt x="1096" y="961"/>
                  </a:lnTo>
                  <a:lnTo>
                    <a:pt x="1096" y="961"/>
                  </a:lnTo>
                  <a:lnTo>
                    <a:pt x="1096" y="964"/>
                  </a:lnTo>
                  <a:lnTo>
                    <a:pt x="1098" y="966"/>
                  </a:lnTo>
                  <a:lnTo>
                    <a:pt x="1098" y="966"/>
                  </a:lnTo>
                  <a:lnTo>
                    <a:pt x="1100" y="966"/>
                  </a:lnTo>
                  <a:lnTo>
                    <a:pt x="1100" y="964"/>
                  </a:lnTo>
                  <a:lnTo>
                    <a:pt x="1103" y="966"/>
                  </a:lnTo>
                  <a:lnTo>
                    <a:pt x="1103" y="968"/>
                  </a:lnTo>
                  <a:lnTo>
                    <a:pt x="1103" y="971"/>
                  </a:lnTo>
                  <a:lnTo>
                    <a:pt x="1100" y="971"/>
                  </a:lnTo>
                  <a:lnTo>
                    <a:pt x="1103" y="973"/>
                  </a:lnTo>
                  <a:lnTo>
                    <a:pt x="1105" y="976"/>
                  </a:lnTo>
                  <a:lnTo>
                    <a:pt x="1105" y="976"/>
                  </a:lnTo>
                  <a:lnTo>
                    <a:pt x="1105" y="978"/>
                  </a:lnTo>
                  <a:lnTo>
                    <a:pt x="1105" y="978"/>
                  </a:lnTo>
                  <a:lnTo>
                    <a:pt x="1107" y="978"/>
                  </a:lnTo>
                  <a:lnTo>
                    <a:pt x="1110" y="976"/>
                  </a:lnTo>
                  <a:lnTo>
                    <a:pt x="1112" y="971"/>
                  </a:lnTo>
                  <a:lnTo>
                    <a:pt x="1115" y="971"/>
                  </a:lnTo>
                  <a:lnTo>
                    <a:pt x="1115" y="973"/>
                  </a:lnTo>
                  <a:lnTo>
                    <a:pt x="1117" y="971"/>
                  </a:lnTo>
                  <a:lnTo>
                    <a:pt x="1119" y="971"/>
                  </a:lnTo>
                  <a:lnTo>
                    <a:pt x="1119" y="971"/>
                  </a:lnTo>
                  <a:lnTo>
                    <a:pt x="1122" y="971"/>
                  </a:lnTo>
                  <a:lnTo>
                    <a:pt x="1124" y="971"/>
                  </a:lnTo>
                  <a:lnTo>
                    <a:pt x="1122" y="971"/>
                  </a:lnTo>
                  <a:lnTo>
                    <a:pt x="1119" y="976"/>
                  </a:lnTo>
                  <a:lnTo>
                    <a:pt x="1119" y="978"/>
                  </a:lnTo>
                  <a:lnTo>
                    <a:pt x="1119" y="978"/>
                  </a:lnTo>
                  <a:lnTo>
                    <a:pt x="1122" y="978"/>
                  </a:lnTo>
                  <a:lnTo>
                    <a:pt x="1124" y="978"/>
                  </a:lnTo>
                  <a:lnTo>
                    <a:pt x="1126" y="978"/>
                  </a:lnTo>
                  <a:lnTo>
                    <a:pt x="1126" y="978"/>
                  </a:lnTo>
                  <a:lnTo>
                    <a:pt x="1129" y="978"/>
                  </a:lnTo>
                  <a:lnTo>
                    <a:pt x="1129" y="978"/>
                  </a:lnTo>
                  <a:lnTo>
                    <a:pt x="1129" y="978"/>
                  </a:lnTo>
                  <a:lnTo>
                    <a:pt x="1126" y="980"/>
                  </a:lnTo>
                  <a:lnTo>
                    <a:pt x="1122" y="980"/>
                  </a:lnTo>
                  <a:lnTo>
                    <a:pt x="1119" y="980"/>
                  </a:lnTo>
                  <a:lnTo>
                    <a:pt x="1119" y="983"/>
                  </a:lnTo>
                  <a:lnTo>
                    <a:pt x="1122" y="983"/>
                  </a:lnTo>
                  <a:lnTo>
                    <a:pt x="1126" y="983"/>
                  </a:lnTo>
                  <a:lnTo>
                    <a:pt x="1133" y="978"/>
                  </a:lnTo>
                  <a:lnTo>
                    <a:pt x="1136" y="978"/>
                  </a:lnTo>
                  <a:lnTo>
                    <a:pt x="1136" y="978"/>
                  </a:lnTo>
                  <a:lnTo>
                    <a:pt x="1141" y="976"/>
                  </a:lnTo>
                  <a:lnTo>
                    <a:pt x="1143" y="973"/>
                  </a:lnTo>
                  <a:lnTo>
                    <a:pt x="1145" y="976"/>
                  </a:lnTo>
                  <a:lnTo>
                    <a:pt x="1145" y="978"/>
                  </a:lnTo>
                  <a:lnTo>
                    <a:pt x="1145" y="978"/>
                  </a:lnTo>
                  <a:lnTo>
                    <a:pt x="1145" y="980"/>
                  </a:lnTo>
                  <a:lnTo>
                    <a:pt x="1143" y="980"/>
                  </a:lnTo>
                  <a:lnTo>
                    <a:pt x="1126" y="990"/>
                  </a:lnTo>
                  <a:lnTo>
                    <a:pt x="1124" y="992"/>
                  </a:lnTo>
                  <a:lnTo>
                    <a:pt x="1122" y="995"/>
                  </a:lnTo>
                  <a:lnTo>
                    <a:pt x="1124" y="995"/>
                  </a:lnTo>
                  <a:lnTo>
                    <a:pt x="1131" y="990"/>
                  </a:lnTo>
                  <a:lnTo>
                    <a:pt x="1138" y="987"/>
                  </a:lnTo>
                  <a:lnTo>
                    <a:pt x="1143" y="980"/>
                  </a:lnTo>
                  <a:lnTo>
                    <a:pt x="1155" y="978"/>
                  </a:lnTo>
                  <a:lnTo>
                    <a:pt x="1162" y="973"/>
                  </a:lnTo>
                  <a:lnTo>
                    <a:pt x="1174" y="966"/>
                  </a:lnTo>
                  <a:lnTo>
                    <a:pt x="1171" y="966"/>
                  </a:lnTo>
                  <a:lnTo>
                    <a:pt x="1167" y="968"/>
                  </a:lnTo>
                  <a:lnTo>
                    <a:pt x="1152" y="976"/>
                  </a:lnTo>
                  <a:lnTo>
                    <a:pt x="1152" y="978"/>
                  </a:lnTo>
                  <a:lnTo>
                    <a:pt x="1150" y="978"/>
                  </a:lnTo>
                  <a:lnTo>
                    <a:pt x="1150" y="978"/>
                  </a:lnTo>
                  <a:lnTo>
                    <a:pt x="1150" y="978"/>
                  </a:lnTo>
                  <a:lnTo>
                    <a:pt x="1150" y="976"/>
                  </a:lnTo>
                  <a:lnTo>
                    <a:pt x="1150" y="976"/>
                  </a:lnTo>
                  <a:lnTo>
                    <a:pt x="1150" y="976"/>
                  </a:lnTo>
                  <a:lnTo>
                    <a:pt x="1150" y="973"/>
                  </a:lnTo>
                  <a:lnTo>
                    <a:pt x="1150" y="973"/>
                  </a:lnTo>
                  <a:lnTo>
                    <a:pt x="1150" y="971"/>
                  </a:lnTo>
                  <a:lnTo>
                    <a:pt x="1150" y="968"/>
                  </a:lnTo>
                  <a:lnTo>
                    <a:pt x="1164" y="964"/>
                  </a:lnTo>
                  <a:lnTo>
                    <a:pt x="1167" y="964"/>
                  </a:lnTo>
                  <a:lnTo>
                    <a:pt x="1174" y="964"/>
                  </a:lnTo>
                  <a:lnTo>
                    <a:pt x="1178" y="964"/>
                  </a:lnTo>
                  <a:lnTo>
                    <a:pt x="1183" y="961"/>
                  </a:lnTo>
                  <a:lnTo>
                    <a:pt x="1188" y="959"/>
                  </a:lnTo>
                  <a:lnTo>
                    <a:pt x="1200" y="950"/>
                  </a:lnTo>
                  <a:lnTo>
                    <a:pt x="1207" y="945"/>
                  </a:lnTo>
                  <a:lnTo>
                    <a:pt x="1209" y="942"/>
                  </a:lnTo>
                  <a:lnTo>
                    <a:pt x="1211" y="942"/>
                  </a:lnTo>
                  <a:lnTo>
                    <a:pt x="1211" y="942"/>
                  </a:lnTo>
                  <a:lnTo>
                    <a:pt x="1219" y="938"/>
                  </a:lnTo>
                  <a:lnTo>
                    <a:pt x="1223" y="931"/>
                  </a:lnTo>
                  <a:lnTo>
                    <a:pt x="1226" y="928"/>
                  </a:lnTo>
                  <a:lnTo>
                    <a:pt x="1233" y="921"/>
                  </a:lnTo>
                  <a:lnTo>
                    <a:pt x="1235" y="921"/>
                  </a:lnTo>
                  <a:lnTo>
                    <a:pt x="1235" y="919"/>
                  </a:lnTo>
                  <a:lnTo>
                    <a:pt x="1235" y="916"/>
                  </a:lnTo>
                  <a:lnTo>
                    <a:pt x="1233" y="912"/>
                  </a:lnTo>
                  <a:lnTo>
                    <a:pt x="1233" y="909"/>
                  </a:lnTo>
                  <a:lnTo>
                    <a:pt x="1235" y="905"/>
                  </a:lnTo>
                  <a:lnTo>
                    <a:pt x="1233" y="902"/>
                  </a:lnTo>
                  <a:lnTo>
                    <a:pt x="1233" y="902"/>
                  </a:lnTo>
                  <a:lnTo>
                    <a:pt x="1233" y="902"/>
                  </a:lnTo>
                  <a:lnTo>
                    <a:pt x="1235" y="902"/>
                  </a:lnTo>
                  <a:lnTo>
                    <a:pt x="1238" y="902"/>
                  </a:lnTo>
                  <a:lnTo>
                    <a:pt x="1238" y="905"/>
                  </a:lnTo>
                  <a:lnTo>
                    <a:pt x="1240" y="905"/>
                  </a:lnTo>
                  <a:lnTo>
                    <a:pt x="1242" y="902"/>
                  </a:lnTo>
                  <a:lnTo>
                    <a:pt x="1249" y="893"/>
                  </a:lnTo>
                  <a:lnTo>
                    <a:pt x="1249" y="893"/>
                  </a:lnTo>
                  <a:lnTo>
                    <a:pt x="1249" y="890"/>
                  </a:lnTo>
                  <a:lnTo>
                    <a:pt x="1249" y="890"/>
                  </a:lnTo>
                  <a:lnTo>
                    <a:pt x="1249" y="890"/>
                  </a:lnTo>
                  <a:lnTo>
                    <a:pt x="1252" y="890"/>
                  </a:lnTo>
                  <a:lnTo>
                    <a:pt x="1252" y="890"/>
                  </a:lnTo>
                  <a:lnTo>
                    <a:pt x="1254" y="890"/>
                  </a:lnTo>
                  <a:lnTo>
                    <a:pt x="1254" y="888"/>
                  </a:lnTo>
                  <a:lnTo>
                    <a:pt x="1254" y="886"/>
                  </a:lnTo>
                  <a:lnTo>
                    <a:pt x="1256" y="886"/>
                  </a:lnTo>
                  <a:lnTo>
                    <a:pt x="1256" y="888"/>
                  </a:lnTo>
                  <a:lnTo>
                    <a:pt x="1259" y="888"/>
                  </a:lnTo>
                  <a:lnTo>
                    <a:pt x="1261" y="883"/>
                  </a:lnTo>
                  <a:lnTo>
                    <a:pt x="1261" y="881"/>
                  </a:lnTo>
                  <a:lnTo>
                    <a:pt x="1261" y="879"/>
                  </a:lnTo>
                  <a:lnTo>
                    <a:pt x="1264" y="879"/>
                  </a:lnTo>
                  <a:lnTo>
                    <a:pt x="1266" y="879"/>
                  </a:lnTo>
                  <a:lnTo>
                    <a:pt x="1268" y="881"/>
                  </a:lnTo>
                  <a:lnTo>
                    <a:pt x="1268" y="879"/>
                  </a:lnTo>
                  <a:lnTo>
                    <a:pt x="1268" y="879"/>
                  </a:lnTo>
                  <a:lnTo>
                    <a:pt x="1268" y="879"/>
                  </a:lnTo>
                  <a:lnTo>
                    <a:pt x="1268" y="879"/>
                  </a:lnTo>
                  <a:lnTo>
                    <a:pt x="1264" y="876"/>
                  </a:lnTo>
                  <a:lnTo>
                    <a:pt x="1261" y="876"/>
                  </a:lnTo>
                  <a:lnTo>
                    <a:pt x="1261" y="876"/>
                  </a:lnTo>
                  <a:lnTo>
                    <a:pt x="1259" y="871"/>
                  </a:lnTo>
                  <a:lnTo>
                    <a:pt x="1259" y="871"/>
                  </a:lnTo>
                  <a:lnTo>
                    <a:pt x="1259" y="871"/>
                  </a:lnTo>
                  <a:lnTo>
                    <a:pt x="1259" y="871"/>
                  </a:lnTo>
                  <a:lnTo>
                    <a:pt x="1256" y="871"/>
                  </a:lnTo>
                  <a:lnTo>
                    <a:pt x="1256" y="871"/>
                  </a:lnTo>
                  <a:lnTo>
                    <a:pt x="1256" y="871"/>
                  </a:lnTo>
                  <a:lnTo>
                    <a:pt x="1259" y="874"/>
                  </a:lnTo>
                  <a:lnTo>
                    <a:pt x="1259" y="874"/>
                  </a:lnTo>
                  <a:lnTo>
                    <a:pt x="1256" y="874"/>
                  </a:lnTo>
                  <a:lnTo>
                    <a:pt x="1254" y="871"/>
                  </a:lnTo>
                  <a:lnTo>
                    <a:pt x="1254" y="869"/>
                  </a:lnTo>
                  <a:lnTo>
                    <a:pt x="1252" y="869"/>
                  </a:lnTo>
                  <a:lnTo>
                    <a:pt x="1252" y="869"/>
                  </a:lnTo>
                  <a:lnTo>
                    <a:pt x="1254" y="867"/>
                  </a:lnTo>
                  <a:lnTo>
                    <a:pt x="1256" y="867"/>
                  </a:lnTo>
                  <a:lnTo>
                    <a:pt x="1256" y="864"/>
                  </a:lnTo>
                  <a:lnTo>
                    <a:pt x="1256" y="864"/>
                  </a:lnTo>
                  <a:lnTo>
                    <a:pt x="1249" y="862"/>
                  </a:lnTo>
                  <a:lnTo>
                    <a:pt x="1245" y="860"/>
                  </a:lnTo>
                  <a:lnTo>
                    <a:pt x="1247" y="855"/>
                  </a:lnTo>
                  <a:lnTo>
                    <a:pt x="1247" y="855"/>
                  </a:lnTo>
                  <a:lnTo>
                    <a:pt x="1249" y="852"/>
                  </a:lnTo>
                  <a:lnTo>
                    <a:pt x="1249" y="850"/>
                  </a:lnTo>
                  <a:lnTo>
                    <a:pt x="1247" y="848"/>
                  </a:lnTo>
                  <a:lnTo>
                    <a:pt x="1245" y="845"/>
                  </a:lnTo>
                  <a:lnTo>
                    <a:pt x="1245" y="843"/>
                  </a:lnTo>
                  <a:lnTo>
                    <a:pt x="1247" y="843"/>
                  </a:lnTo>
                  <a:lnTo>
                    <a:pt x="1247" y="841"/>
                  </a:lnTo>
                  <a:lnTo>
                    <a:pt x="1247" y="841"/>
                  </a:lnTo>
                  <a:lnTo>
                    <a:pt x="1245" y="841"/>
                  </a:lnTo>
                  <a:lnTo>
                    <a:pt x="1245" y="841"/>
                  </a:lnTo>
                  <a:lnTo>
                    <a:pt x="1242" y="841"/>
                  </a:lnTo>
                  <a:lnTo>
                    <a:pt x="1242" y="841"/>
                  </a:lnTo>
                  <a:lnTo>
                    <a:pt x="1240" y="838"/>
                  </a:lnTo>
                  <a:lnTo>
                    <a:pt x="1240" y="838"/>
                  </a:lnTo>
                  <a:lnTo>
                    <a:pt x="1247" y="838"/>
                  </a:lnTo>
                  <a:lnTo>
                    <a:pt x="1252" y="838"/>
                  </a:lnTo>
                  <a:lnTo>
                    <a:pt x="1254" y="843"/>
                  </a:lnTo>
                  <a:lnTo>
                    <a:pt x="1259" y="843"/>
                  </a:lnTo>
                  <a:lnTo>
                    <a:pt x="1261" y="841"/>
                  </a:lnTo>
                  <a:lnTo>
                    <a:pt x="1264" y="836"/>
                  </a:lnTo>
                  <a:lnTo>
                    <a:pt x="1264" y="834"/>
                  </a:lnTo>
                  <a:lnTo>
                    <a:pt x="1264" y="831"/>
                  </a:lnTo>
                  <a:lnTo>
                    <a:pt x="1266" y="831"/>
                  </a:lnTo>
                  <a:lnTo>
                    <a:pt x="1271" y="829"/>
                  </a:lnTo>
                  <a:lnTo>
                    <a:pt x="1273" y="826"/>
                  </a:lnTo>
                  <a:lnTo>
                    <a:pt x="1273" y="826"/>
                  </a:lnTo>
                  <a:lnTo>
                    <a:pt x="1275" y="826"/>
                  </a:lnTo>
                  <a:lnTo>
                    <a:pt x="1275" y="829"/>
                  </a:lnTo>
                  <a:lnTo>
                    <a:pt x="1275" y="831"/>
                  </a:lnTo>
                  <a:lnTo>
                    <a:pt x="1278" y="831"/>
                  </a:lnTo>
                  <a:lnTo>
                    <a:pt x="1278" y="831"/>
                  </a:lnTo>
                  <a:lnTo>
                    <a:pt x="1278" y="834"/>
                  </a:lnTo>
                  <a:lnTo>
                    <a:pt x="1280" y="836"/>
                  </a:lnTo>
                  <a:lnTo>
                    <a:pt x="1278" y="838"/>
                  </a:lnTo>
                  <a:lnTo>
                    <a:pt x="1278" y="845"/>
                  </a:lnTo>
                  <a:lnTo>
                    <a:pt x="1275" y="850"/>
                  </a:lnTo>
                  <a:lnTo>
                    <a:pt x="1275" y="852"/>
                  </a:lnTo>
                  <a:lnTo>
                    <a:pt x="1273" y="855"/>
                  </a:lnTo>
                  <a:lnTo>
                    <a:pt x="1273" y="855"/>
                  </a:lnTo>
                  <a:lnTo>
                    <a:pt x="1271" y="857"/>
                  </a:lnTo>
                  <a:lnTo>
                    <a:pt x="1268" y="857"/>
                  </a:lnTo>
                  <a:lnTo>
                    <a:pt x="1268" y="857"/>
                  </a:lnTo>
                  <a:lnTo>
                    <a:pt x="1271" y="860"/>
                  </a:lnTo>
                  <a:lnTo>
                    <a:pt x="1271" y="860"/>
                  </a:lnTo>
                  <a:lnTo>
                    <a:pt x="1273" y="860"/>
                  </a:lnTo>
                  <a:lnTo>
                    <a:pt x="1278" y="857"/>
                  </a:lnTo>
                  <a:lnTo>
                    <a:pt x="1294" y="852"/>
                  </a:lnTo>
                  <a:lnTo>
                    <a:pt x="1297" y="852"/>
                  </a:lnTo>
                  <a:lnTo>
                    <a:pt x="1297" y="852"/>
                  </a:lnTo>
                  <a:lnTo>
                    <a:pt x="1299" y="855"/>
                  </a:lnTo>
                  <a:lnTo>
                    <a:pt x="1301" y="855"/>
                  </a:lnTo>
                  <a:lnTo>
                    <a:pt x="1304" y="855"/>
                  </a:lnTo>
                  <a:lnTo>
                    <a:pt x="1304" y="852"/>
                  </a:lnTo>
                  <a:lnTo>
                    <a:pt x="1304" y="855"/>
                  </a:lnTo>
                  <a:lnTo>
                    <a:pt x="1304" y="857"/>
                  </a:lnTo>
                  <a:lnTo>
                    <a:pt x="1301" y="860"/>
                  </a:lnTo>
                  <a:lnTo>
                    <a:pt x="1301" y="860"/>
                  </a:lnTo>
                  <a:lnTo>
                    <a:pt x="1294" y="860"/>
                  </a:lnTo>
                  <a:lnTo>
                    <a:pt x="1294" y="860"/>
                  </a:lnTo>
                  <a:lnTo>
                    <a:pt x="1292" y="860"/>
                  </a:lnTo>
                  <a:lnTo>
                    <a:pt x="1290" y="864"/>
                  </a:lnTo>
                  <a:lnTo>
                    <a:pt x="1290" y="864"/>
                  </a:lnTo>
                  <a:lnTo>
                    <a:pt x="1287" y="864"/>
                  </a:lnTo>
                  <a:lnTo>
                    <a:pt x="1287" y="864"/>
                  </a:lnTo>
                  <a:lnTo>
                    <a:pt x="1285" y="867"/>
                  </a:lnTo>
                  <a:lnTo>
                    <a:pt x="1282" y="867"/>
                  </a:lnTo>
                  <a:lnTo>
                    <a:pt x="1273" y="876"/>
                  </a:lnTo>
                  <a:lnTo>
                    <a:pt x="1273" y="879"/>
                  </a:lnTo>
                  <a:lnTo>
                    <a:pt x="1273" y="879"/>
                  </a:lnTo>
                  <a:lnTo>
                    <a:pt x="1275" y="881"/>
                  </a:lnTo>
                  <a:lnTo>
                    <a:pt x="1278" y="879"/>
                  </a:lnTo>
                  <a:lnTo>
                    <a:pt x="1282" y="871"/>
                  </a:lnTo>
                  <a:lnTo>
                    <a:pt x="1287" y="869"/>
                  </a:lnTo>
                  <a:lnTo>
                    <a:pt x="1320" y="850"/>
                  </a:lnTo>
                  <a:lnTo>
                    <a:pt x="1332" y="845"/>
                  </a:lnTo>
                  <a:lnTo>
                    <a:pt x="1342" y="841"/>
                  </a:lnTo>
                  <a:lnTo>
                    <a:pt x="1344" y="838"/>
                  </a:lnTo>
                  <a:lnTo>
                    <a:pt x="1349" y="836"/>
                  </a:lnTo>
                  <a:lnTo>
                    <a:pt x="1351" y="836"/>
                  </a:lnTo>
                  <a:lnTo>
                    <a:pt x="1365" y="836"/>
                  </a:lnTo>
                  <a:lnTo>
                    <a:pt x="1368" y="836"/>
                  </a:lnTo>
                  <a:lnTo>
                    <a:pt x="1370" y="836"/>
                  </a:lnTo>
                  <a:lnTo>
                    <a:pt x="1370" y="834"/>
                  </a:lnTo>
                  <a:lnTo>
                    <a:pt x="1370" y="831"/>
                  </a:lnTo>
                  <a:lnTo>
                    <a:pt x="1363" y="824"/>
                  </a:lnTo>
                  <a:lnTo>
                    <a:pt x="1361" y="819"/>
                  </a:lnTo>
                  <a:lnTo>
                    <a:pt x="1361" y="815"/>
                  </a:lnTo>
                  <a:lnTo>
                    <a:pt x="1368" y="803"/>
                  </a:lnTo>
                  <a:lnTo>
                    <a:pt x="1370" y="800"/>
                  </a:lnTo>
                  <a:lnTo>
                    <a:pt x="1370" y="798"/>
                  </a:lnTo>
                  <a:lnTo>
                    <a:pt x="1370" y="796"/>
                  </a:lnTo>
                  <a:lnTo>
                    <a:pt x="1375" y="796"/>
                  </a:lnTo>
                  <a:lnTo>
                    <a:pt x="1375" y="796"/>
                  </a:lnTo>
                  <a:lnTo>
                    <a:pt x="1375" y="796"/>
                  </a:lnTo>
                  <a:lnTo>
                    <a:pt x="1377" y="793"/>
                  </a:lnTo>
                  <a:lnTo>
                    <a:pt x="1384" y="786"/>
                  </a:lnTo>
                  <a:lnTo>
                    <a:pt x="1382" y="784"/>
                  </a:lnTo>
                  <a:lnTo>
                    <a:pt x="1382" y="781"/>
                  </a:lnTo>
                  <a:lnTo>
                    <a:pt x="1384" y="779"/>
                  </a:lnTo>
                  <a:lnTo>
                    <a:pt x="1384" y="777"/>
                  </a:lnTo>
                  <a:lnTo>
                    <a:pt x="1384" y="774"/>
                  </a:lnTo>
                  <a:lnTo>
                    <a:pt x="1384" y="774"/>
                  </a:lnTo>
                  <a:lnTo>
                    <a:pt x="1384" y="772"/>
                  </a:lnTo>
                  <a:lnTo>
                    <a:pt x="1384" y="770"/>
                  </a:lnTo>
                  <a:lnTo>
                    <a:pt x="1382" y="767"/>
                  </a:lnTo>
                  <a:lnTo>
                    <a:pt x="1382" y="767"/>
                  </a:lnTo>
                  <a:lnTo>
                    <a:pt x="1382" y="765"/>
                  </a:lnTo>
                  <a:lnTo>
                    <a:pt x="1382" y="763"/>
                  </a:lnTo>
                  <a:lnTo>
                    <a:pt x="1384" y="763"/>
                  </a:lnTo>
                  <a:lnTo>
                    <a:pt x="1382" y="760"/>
                  </a:lnTo>
                  <a:lnTo>
                    <a:pt x="1382" y="758"/>
                  </a:lnTo>
                  <a:lnTo>
                    <a:pt x="1379" y="755"/>
                  </a:lnTo>
                  <a:lnTo>
                    <a:pt x="1377" y="753"/>
                  </a:lnTo>
                  <a:lnTo>
                    <a:pt x="1377" y="748"/>
                  </a:lnTo>
                  <a:lnTo>
                    <a:pt x="1377" y="746"/>
                  </a:lnTo>
                  <a:lnTo>
                    <a:pt x="1379" y="744"/>
                  </a:lnTo>
                  <a:lnTo>
                    <a:pt x="1382" y="741"/>
                  </a:lnTo>
                  <a:lnTo>
                    <a:pt x="1382" y="739"/>
                  </a:lnTo>
                  <a:lnTo>
                    <a:pt x="1382" y="737"/>
                  </a:lnTo>
                  <a:lnTo>
                    <a:pt x="1382" y="734"/>
                  </a:lnTo>
                  <a:lnTo>
                    <a:pt x="1379" y="732"/>
                  </a:lnTo>
                  <a:lnTo>
                    <a:pt x="1379" y="732"/>
                  </a:lnTo>
                  <a:lnTo>
                    <a:pt x="1379" y="729"/>
                  </a:lnTo>
                  <a:lnTo>
                    <a:pt x="1379" y="727"/>
                  </a:lnTo>
                  <a:lnTo>
                    <a:pt x="1379" y="727"/>
                  </a:lnTo>
                  <a:lnTo>
                    <a:pt x="1379" y="727"/>
                  </a:lnTo>
                  <a:lnTo>
                    <a:pt x="1379" y="725"/>
                  </a:lnTo>
                  <a:lnTo>
                    <a:pt x="1379" y="722"/>
                  </a:lnTo>
                  <a:lnTo>
                    <a:pt x="1382" y="720"/>
                  </a:lnTo>
                  <a:lnTo>
                    <a:pt x="1384" y="720"/>
                  </a:lnTo>
                  <a:lnTo>
                    <a:pt x="1384" y="718"/>
                  </a:lnTo>
                  <a:lnTo>
                    <a:pt x="1384" y="713"/>
                  </a:lnTo>
                  <a:lnTo>
                    <a:pt x="1384" y="710"/>
                  </a:lnTo>
                  <a:lnTo>
                    <a:pt x="1389" y="708"/>
                  </a:lnTo>
                  <a:lnTo>
                    <a:pt x="1389" y="706"/>
                  </a:lnTo>
                  <a:lnTo>
                    <a:pt x="1391" y="699"/>
                  </a:lnTo>
                  <a:lnTo>
                    <a:pt x="1394" y="692"/>
                  </a:lnTo>
                  <a:lnTo>
                    <a:pt x="1394" y="689"/>
                  </a:lnTo>
                  <a:lnTo>
                    <a:pt x="1394" y="689"/>
                  </a:lnTo>
                  <a:lnTo>
                    <a:pt x="1394" y="687"/>
                  </a:lnTo>
                  <a:lnTo>
                    <a:pt x="1394" y="687"/>
                  </a:lnTo>
                  <a:lnTo>
                    <a:pt x="1394" y="684"/>
                  </a:lnTo>
                  <a:lnTo>
                    <a:pt x="1394" y="682"/>
                  </a:lnTo>
                  <a:lnTo>
                    <a:pt x="1394" y="682"/>
                  </a:lnTo>
                  <a:lnTo>
                    <a:pt x="1394" y="680"/>
                  </a:lnTo>
                  <a:lnTo>
                    <a:pt x="1396" y="677"/>
                  </a:lnTo>
                  <a:lnTo>
                    <a:pt x="1396" y="677"/>
                  </a:lnTo>
                  <a:lnTo>
                    <a:pt x="1396" y="677"/>
                  </a:lnTo>
                  <a:lnTo>
                    <a:pt x="1396" y="675"/>
                  </a:lnTo>
                  <a:lnTo>
                    <a:pt x="1396" y="675"/>
                  </a:lnTo>
                  <a:lnTo>
                    <a:pt x="1394" y="673"/>
                  </a:lnTo>
                  <a:lnTo>
                    <a:pt x="1391" y="668"/>
                  </a:lnTo>
                  <a:lnTo>
                    <a:pt x="1394" y="668"/>
                  </a:lnTo>
                  <a:lnTo>
                    <a:pt x="1394" y="668"/>
                  </a:lnTo>
                  <a:lnTo>
                    <a:pt x="1398" y="666"/>
                  </a:lnTo>
                  <a:lnTo>
                    <a:pt x="1398" y="666"/>
                  </a:lnTo>
                  <a:lnTo>
                    <a:pt x="1398" y="663"/>
                  </a:lnTo>
                  <a:lnTo>
                    <a:pt x="1398" y="663"/>
                  </a:lnTo>
                  <a:close/>
                </a:path>
              </a:pathLst>
            </a:custGeom>
            <a:solidFill>
              <a:srgbClr val="F2F2F2"/>
            </a:solidFill>
            <a:ln w="9525" cap="flat" cmpd="sng">
              <a:solidFill>
                <a:srgbClr val="D8D8D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dirty="0">
                <a:solidFill>
                  <a:schemeClr val="dk1"/>
                </a:solidFill>
                <a:latin typeface="Raleway"/>
                <a:ea typeface="Raleway"/>
                <a:cs typeface="Raleway"/>
                <a:sym typeface="Raleway"/>
              </a:endParaRPr>
            </a:p>
          </p:txBody>
        </p:sp>
        <p:sp>
          <p:nvSpPr>
            <p:cNvPr id="1082" name="Google Shape;1082;p57"/>
            <p:cNvSpPr/>
            <p:nvPr/>
          </p:nvSpPr>
          <p:spPr>
            <a:xfrm>
              <a:off x="5193196" y="2619080"/>
              <a:ext cx="443033" cy="433144"/>
            </a:xfrm>
            <a:custGeom>
              <a:avLst/>
              <a:gdLst/>
              <a:ahLst/>
              <a:cxnLst/>
              <a:rect l="l" t="t" r="r" b="b"/>
              <a:pathLst>
                <a:path w="448" h="438" extrusionOk="0">
                  <a:moveTo>
                    <a:pt x="272" y="95"/>
                  </a:moveTo>
                  <a:lnTo>
                    <a:pt x="282" y="156"/>
                  </a:lnTo>
                  <a:lnTo>
                    <a:pt x="284" y="158"/>
                  </a:lnTo>
                  <a:lnTo>
                    <a:pt x="284" y="158"/>
                  </a:lnTo>
                  <a:lnTo>
                    <a:pt x="284" y="156"/>
                  </a:lnTo>
                  <a:lnTo>
                    <a:pt x="287" y="156"/>
                  </a:lnTo>
                  <a:lnTo>
                    <a:pt x="294" y="144"/>
                  </a:lnTo>
                  <a:lnTo>
                    <a:pt x="296" y="144"/>
                  </a:lnTo>
                  <a:lnTo>
                    <a:pt x="298" y="142"/>
                  </a:lnTo>
                  <a:lnTo>
                    <a:pt x="301" y="142"/>
                  </a:lnTo>
                  <a:lnTo>
                    <a:pt x="301" y="142"/>
                  </a:lnTo>
                  <a:lnTo>
                    <a:pt x="301" y="140"/>
                  </a:lnTo>
                  <a:lnTo>
                    <a:pt x="301" y="137"/>
                  </a:lnTo>
                  <a:lnTo>
                    <a:pt x="303" y="135"/>
                  </a:lnTo>
                  <a:lnTo>
                    <a:pt x="306" y="132"/>
                  </a:lnTo>
                  <a:lnTo>
                    <a:pt x="308" y="130"/>
                  </a:lnTo>
                  <a:lnTo>
                    <a:pt x="308" y="130"/>
                  </a:lnTo>
                  <a:lnTo>
                    <a:pt x="310" y="130"/>
                  </a:lnTo>
                  <a:lnTo>
                    <a:pt x="310" y="128"/>
                  </a:lnTo>
                  <a:lnTo>
                    <a:pt x="313" y="125"/>
                  </a:lnTo>
                  <a:lnTo>
                    <a:pt x="313" y="125"/>
                  </a:lnTo>
                  <a:lnTo>
                    <a:pt x="313" y="125"/>
                  </a:lnTo>
                  <a:lnTo>
                    <a:pt x="313" y="125"/>
                  </a:lnTo>
                  <a:lnTo>
                    <a:pt x="313" y="123"/>
                  </a:lnTo>
                  <a:lnTo>
                    <a:pt x="313" y="121"/>
                  </a:lnTo>
                  <a:lnTo>
                    <a:pt x="313" y="121"/>
                  </a:lnTo>
                  <a:lnTo>
                    <a:pt x="313" y="118"/>
                  </a:lnTo>
                  <a:lnTo>
                    <a:pt x="315" y="118"/>
                  </a:lnTo>
                  <a:lnTo>
                    <a:pt x="317" y="116"/>
                  </a:lnTo>
                  <a:lnTo>
                    <a:pt x="317" y="116"/>
                  </a:lnTo>
                  <a:lnTo>
                    <a:pt x="320" y="116"/>
                  </a:lnTo>
                  <a:lnTo>
                    <a:pt x="320" y="116"/>
                  </a:lnTo>
                  <a:lnTo>
                    <a:pt x="322" y="116"/>
                  </a:lnTo>
                  <a:lnTo>
                    <a:pt x="325" y="118"/>
                  </a:lnTo>
                  <a:lnTo>
                    <a:pt x="325" y="118"/>
                  </a:lnTo>
                  <a:lnTo>
                    <a:pt x="327" y="118"/>
                  </a:lnTo>
                  <a:lnTo>
                    <a:pt x="327" y="118"/>
                  </a:lnTo>
                  <a:lnTo>
                    <a:pt x="329" y="118"/>
                  </a:lnTo>
                  <a:lnTo>
                    <a:pt x="329" y="118"/>
                  </a:lnTo>
                  <a:lnTo>
                    <a:pt x="329" y="116"/>
                  </a:lnTo>
                  <a:lnTo>
                    <a:pt x="329" y="116"/>
                  </a:lnTo>
                  <a:lnTo>
                    <a:pt x="334" y="109"/>
                  </a:lnTo>
                  <a:lnTo>
                    <a:pt x="334" y="106"/>
                  </a:lnTo>
                  <a:lnTo>
                    <a:pt x="336" y="104"/>
                  </a:lnTo>
                  <a:lnTo>
                    <a:pt x="336" y="104"/>
                  </a:lnTo>
                  <a:lnTo>
                    <a:pt x="336" y="104"/>
                  </a:lnTo>
                  <a:lnTo>
                    <a:pt x="336" y="104"/>
                  </a:lnTo>
                  <a:lnTo>
                    <a:pt x="336" y="102"/>
                  </a:lnTo>
                  <a:lnTo>
                    <a:pt x="336" y="102"/>
                  </a:lnTo>
                  <a:lnTo>
                    <a:pt x="339" y="102"/>
                  </a:lnTo>
                  <a:lnTo>
                    <a:pt x="339" y="102"/>
                  </a:lnTo>
                  <a:lnTo>
                    <a:pt x="339" y="102"/>
                  </a:lnTo>
                  <a:lnTo>
                    <a:pt x="339" y="102"/>
                  </a:lnTo>
                  <a:lnTo>
                    <a:pt x="339" y="99"/>
                  </a:lnTo>
                  <a:lnTo>
                    <a:pt x="339" y="99"/>
                  </a:lnTo>
                  <a:lnTo>
                    <a:pt x="339" y="99"/>
                  </a:lnTo>
                  <a:lnTo>
                    <a:pt x="339" y="99"/>
                  </a:lnTo>
                  <a:lnTo>
                    <a:pt x="339" y="97"/>
                  </a:lnTo>
                  <a:lnTo>
                    <a:pt x="341" y="95"/>
                  </a:lnTo>
                  <a:lnTo>
                    <a:pt x="341" y="95"/>
                  </a:lnTo>
                  <a:lnTo>
                    <a:pt x="341" y="92"/>
                  </a:lnTo>
                  <a:lnTo>
                    <a:pt x="341" y="92"/>
                  </a:lnTo>
                  <a:lnTo>
                    <a:pt x="341" y="92"/>
                  </a:lnTo>
                  <a:lnTo>
                    <a:pt x="341" y="92"/>
                  </a:lnTo>
                  <a:lnTo>
                    <a:pt x="341" y="92"/>
                  </a:lnTo>
                  <a:lnTo>
                    <a:pt x="343" y="92"/>
                  </a:lnTo>
                  <a:lnTo>
                    <a:pt x="343" y="92"/>
                  </a:lnTo>
                  <a:lnTo>
                    <a:pt x="343" y="95"/>
                  </a:lnTo>
                  <a:lnTo>
                    <a:pt x="346" y="95"/>
                  </a:lnTo>
                  <a:lnTo>
                    <a:pt x="346" y="95"/>
                  </a:lnTo>
                  <a:lnTo>
                    <a:pt x="346" y="95"/>
                  </a:lnTo>
                  <a:lnTo>
                    <a:pt x="346" y="95"/>
                  </a:lnTo>
                  <a:lnTo>
                    <a:pt x="343" y="97"/>
                  </a:lnTo>
                  <a:lnTo>
                    <a:pt x="343" y="97"/>
                  </a:lnTo>
                  <a:lnTo>
                    <a:pt x="343" y="97"/>
                  </a:lnTo>
                  <a:lnTo>
                    <a:pt x="343" y="97"/>
                  </a:lnTo>
                  <a:lnTo>
                    <a:pt x="343" y="97"/>
                  </a:lnTo>
                  <a:lnTo>
                    <a:pt x="343" y="97"/>
                  </a:lnTo>
                  <a:lnTo>
                    <a:pt x="343" y="99"/>
                  </a:lnTo>
                  <a:lnTo>
                    <a:pt x="343" y="99"/>
                  </a:lnTo>
                  <a:lnTo>
                    <a:pt x="346" y="99"/>
                  </a:lnTo>
                  <a:lnTo>
                    <a:pt x="346" y="99"/>
                  </a:lnTo>
                  <a:lnTo>
                    <a:pt x="346" y="99"/>
                  </a:lnTo>
                  <a:lnTo>
                    <a:pt x="351" y="99"/>
                  </a:lnTo>
                  <a:lnTo>
                    <a:pt x="351" y="102"/>
                  </a:lnTo>
                  <a:lnTo>
                    <a:pt x="351" y="102"/>
                  </a:lnTo>
                  <a:lnTo>
                    <a:pt x="353" y="102"/>
                  </a:lnTo>
                  <a:lnTo>
                    <a:pt x="355" y="102"/>
                  </a:lnTo>
                  <a:lnTo>
                    <a:pt x="362" y="102"/>
                  </a:lnTo>
                  <a:lnTo>
                    <a:pt x="362" y="102"/>
                  </a:lnTo>
                  <a:lnTo>
                    <a:pt x="367" y="99"/>
                  </a:lnTo>
                  <a:lnTo>
                    <a:pt x="372" y="99"/>
                  </a:lnTo>
                  <a:lnTo>
                    <a:pt x="377" y="97"/>
                  </a:lnTo>
                  <a:lnTo>
                    <a:pt x="377" y="95"/>
                  </a:lnTo>
                  <a:lnTo>
                    <a:pt x="374" y="95"/>
                  </a:lnTo>
                  <a:lnTo>
                    <a:pt x="374" y="95"/>
                  </a:lnTo>
                  <a:lnTo>
                    <a:pt x="374" y="92"/>
                  </a:lnTo>
                  <a:lnTo>
                    <a:pt x="374" y="92"/>
                  </a:lnTo>
                  <a:lnTo>
                    <a:pt x="377" y="92"/>
                  </a:lnTo>
                  <a:lnTo>
                    <a:pt x="377" y="90"/>
                  </a:lnTo>
                  <a:lnTo>
                    <a:pt x="374" y="87"/>
                  </a:lnTo>
                  <a:lnTo>
                    <a:pt x="374" y="87"/>
                  </a:lnTo>
                  <a:lnTo>
                    <a:pt x="377" y="87"/>
                  </a:lnTo>
                  <a:lnTo>
                    <a:pt x="379" y="87"/>
                  </a:lnTo>
                  <a:lnTo>
                    <a:pt x="379" y="85"/>
                  </a:lnTo>
                  <a:lnTo>
                    <a:pt x="381" y="85"/>
                  </a:lnTo>
                  <a:lnTo>
                    <a:pt x="384" y="83"/>
                  </a:lnTo>
                  <a:lnTo>
                    <a:pt x="386" y="83"/>
                  </a:lnTo>
                  <a:lnTo>
                    <a:pt x="388" y="83"/>
                  </a:lnTo>
                  <a:lnTo>
                    <a:pt x="388" y="83"/>
                  </a:lnTo>
                  <a:lnTo>
                    <a:pt x="391" y="80"/>
                  </a:lnTo>
                  <a:lnTo>
                    <a:pt x="391" y="78"/>
                  </a:lnTo>
                  <a:lnTo>
                    <a:pt x="393" y="76"/>
                  </a:lnTo>
                  <a:lnTo>
                    <a:pt x="393" y="73"/>
                  </a:lnTo>
                  <a:lnTo>
                    <a:pt x="395" y="73"/>
                  </a:lnTo>
                  <a:lnTo>
                    <a:pt x="395" y="73"/>
                  </a:lnTo>
                  <a:lnTo>
                    <a:pt x="400" y="73"/>
                  </a:lnTo>
                  <a:lnTo>
                    <a:pt x="405" y="73"/>
                  </a:lnTo>
                  <a:lnTo>
                    <a:pt x="414" y="80"/>
                  </a:lnTo>
                  <a:lnTo>
                    <a:pt x="417" y="80"/>
                  </a:lnTo>
                  <a:lnTo>
                    <a:pt x="419" y="80"/>
                  </a:lnTo>
                  <a:lnTo>
                    <a:pt x="421" y="80"/>
                  </a:lnTo>
                  <a:lnTo>
                    <a:pt x="421" y="80"/>
                  </a:lnTo>
                  <a:lnTo>
                    <a:pt x="424" y="80"/>
                  </a:lnTo>
                  <a:lnTo>
                    <a:pt x="426" y="80"/>
                  </a:lnTo>
                  <a:lnTo>
                    <a:pt x="426" y="78"/>
                  </a:lnTo>
                  <a:lnTo>
                    <a:pt x="426" y="78"/>
                  </a:lnTo>
                  <a:lnTo>
                    <a:pt x="429" y="78"/>
                  </a:lnTo>
                  <a:lnTo>
                    <a:pt x="429" y="78"/>
                  </a:lnTo>
                  <a:lnTo>
                    <a:pt x="431" y="78"/>
                  </a:lnTo>
                  <a:lnTo>
                    <a:pt x="433" y="80"/>
                  </a:lnTo>
                  <a:lnTo>
                    <a:pt x="433" y="80"/>
                  </a:lnTo>
                  <a:lnTo>
                    <a:pt x="431" y="83"/>
                  </a:lnTo>
                  <a:lnTo>
                    <a:pt x="429" y="85"/>
                  </a:lnTo>
                  <a:lnTo>
                    <a:pt x="429" y="85"/>
                  </a:lnTo>
                  <a:lnTo>
                    <a:pt x="431" y="90"/>
                  </a:lnTo>
                  <a:lnTo>
                    <a:pt x="433" y="90"/>
                  </a:lnTo>
                  <a:lnTo>
                    <a:pt x="433" y="87"/>
                  </a:lnTo>
                  <a:lnTo>
                    <a:pt x="433" y="87"/>
                  </a:lnTo>
                  <a:lnTo>
                    <a:pt x="433" y="85"/>
                  </a:lnTo>
                  <a:lnTo>
                    <a:pt x="433" y="85"/>
                  </a:lnTo>
                  <a:lnTo>
                    <a:pt x="436" y="87"/>
                  </a:lnTo>
                  <a:lnTo>
                    <a:pt x="436" y="87"/>
                  </a:lnTo>
                  <a:lnTo>
                    <a:pt x="433" y="90"/>
                  </a:lnTo>
                  <a:lnTo>
                    <a:pt x="433" y="90"/>
                  </a:lnTo>
                  <a:lnTo>
                    <a:pt x="436" y="92"/>
                  </a:lnTo>
                  <a:lnTo>
                    <a:pt x="438" y="90"/>
                  </a:lnTo>
                  <a:lnTo>
                    <a:pt x="438" y="90"/>
                  </a:lnTo>
                  <a:lnTo>
                    <a:pt x="440" y="90"/>
                  </a:lnTo>
                  <a:lnTo>
                    <a:pt x="440" y="90"/>
                  </a:lnTo>
                  <a:lnTo>
                    <a:pt x="440" y="90"/>
                  </a:lnTo>
                  <a:lnTo>
                    <a:pt x="438" y="92"/>
                  </a:lnTo>
                  <a:lnTo>
                    <a:pt x="438" y="95"/>
                  </a:lnTo>
                  <a:lnTo>
                    <a:pt x="440" y="95"/>
                  </a:lnTo>
                  <a:lnTo>
                    <a:pt x="438" y="97"/>
                  </a:lnTo>
                  <a:lnTo>
                    <a:pt x="440" y="97"/>
                  </a:lnTo>
                  <a:lnTo>
                    <a:pt x="445" y="99"/>
                  </a:lnTo>
                  <a:lnTo>
                    <a:pt x="445" y="102"/>
                  </a:lnTo>
                  <a:lnTo>
                    <a:pt x="445" y="102"/>
                  </a:lnTo>
                  <a:lnTo>
                    <a:pt x="445" y="106"/>
                  </a:lnTo>
                  <a:lnTo>
                    <a:pt x="445" y="106"/>
                  </a:lnTo>
                  <a:lnTo>
                    <a:pt x="448" y="109"/>
                  </a:lnTo>
                  <a:lnTo>
                    <a:pt x="448" y="109"/>
                  </a:lnTo>
                  <a:lnTo>
                    <a:pt x="448" y="111"/>
                  </a:lnTo>
                  <a:lnTo>
                    <a:pt x="448" y="111"/>
                  </a:lnTo>
                  <a:lnTo>
                    <a:pt x="448" y="116"/>
                  </a:lnTo>
                  <a:lnTo>
                    <a:pt x="445" y="121"/>
                  </a:lnTo>
                  <a:lnTo>
                    <a:pt x="445" y="128"/>
                  </a:lnTo>
                  <a:lnTo>
                    <a:pt x="443" y="130"/>
                  </a:lnTo>
                  <a:lnTo>
                    <a:pt x="443" y="132"/>
                  </a:lnTo>
                  <a:lnTo>
                    <a:pt x="443" y="135"/>
                  </a:lnTo>
                  <a:lnTo>
                    <a:pt x="443" y="132"/>
                  </a:lnTo>
                  <a:lnTo>
                    <a:pt x="440" y="132"/>
                  </a:lnTo>
                  <a:lnTo>
                    <a:pt x="436" y="130"/>
                  </a:lnTo>
                  <a:lnTo>
                    <a:pt x="429" y="128"/>
                  </a:lnTo>
                  <a:lnTo>
                    <a:pt x="421" y="123"/>
                  </a:lnTo>
                  <a:lnTo>
                    <a:pt x="417" y="121"/>
                  </a:lnTo>
                  <a:lnTo>
                    <a:pt x="410" y="116"/>
                  </a:lnTo>
                  <a:lnTo>
                    <a:pt x="403" y="114"/>
                  </a:lnTo>
                  <a:lnTo>
                    <a:pt x="398" y="111"/>
                  </a:lnTo>
                  <a:lnTo>
                    <a:pt x="391" y="106"/>
                  </a:lnTo>
                  <a:lnTo>
                    <a:pt x="388" y="106"/>
                  </a:lnTo>
                  <a:lnTo>
                    <a:pt x="388" y="106"/>
                  </a:lnTo>
                  <a:lnTo>
                    <a:pt x="386" y="109"/>
                  </a:lnTo>
                  <a:lnTo>
                    <a:pt x="386" y="111"/>
                  </a:lnTo>
                  <a:lnTo>
                    <a:pt x="386" y="111"/>
                  </a:lnTo>
                  <a:lnTo>
                    <a:pt x="386" y="114"/>
                  </a:lnTo>
                  <a:lnTo>
                    <a:pt x="388" y="116"/>
                  </a:lnTo>
                  <a:lnTo>
                    <a:pt x="388" y="118"/>
                  </a:lnTo>
                  <a:lnTo>
                    <a:pt x="388" y="121"/>
                  </a:lnTo>
                  <a:lnTo>
                    <a:pt x="388" y="121"/>
                  </a:lnTo>
                  <a:lnTo>
                    <a:pt x="388" y="121"/>
                  </a:lnTo>
                  <a:lnTo>
                    <a:pt x="388" y="125"/>
                  </a:lnTo>
                  <a:lnTo>
                    <a:pt x="386" y="128"/>
                  </a:lnTo>
                  <a:lnTo>
                    <a:pt x="386" y="130"/>
                  </a:lnTo>
                  <a:lnTo>
                    <a:pt x="386" y="130"/>
                  </a:lnTo>
                  <a:lnTo>
                    <a:pt x="386" y="130"/>
                  </a:lnTo>
                  <a:lnTo>
                    <a:pt x="386" y="130"/>
                  </a:lnTo>
                  <a:lnTo>
                    <a:pt x="386" y="132"/>
                  </a:lnTo>
                  <a:lnTo>
                    <a:pt x="386" y="132"/>
                  </a:lnTo>
                  <a:lnTo>
                    <a:pt x="386" y="132"/>
                  </a:lnTo>
                  <a:lnTo>
                    <a:pt x="386" y="135"/>
                  </a:lnTo>
                  <a:lnTo>
                    <a:pt x="386" y="135"/>
                  </a:lnTo>
                  <a:lnTo>
                    <a:pt x="386" y="137"/>
                  </a:lnTo>
                  <a:lnTo>
                    <a:pt x="386" y="137"/>
                  </a:lnTo>
                  <a:lnTo>
                    <a:pt x="386" y="140"/>
                  </a:lnTo>
                  <a:lnTo>
                    <a:pt x="386" y="140"/>
                  </a:lnTo>
                  <a:lnTo>
                    <a:pt x="386" y="140"/>
                  </a:lnTo>
                  <a:lnTo>
                    <a:pt x="386" y="142"/>
                  </a:lnTo>
                  <a:lnTo>
                    <a:pt x="386" y="142"/>
                  </a:lnTo>
                  <a:lnTo>
                    <a:pt x="386" y="142"/>
                  </a:lnTo>
                  <a:lnTo>
                    <a:pt x="386" y="142"/>
                  </a:lnTo>
                  <a:lnTo>
                    <a:pt x="386" y="144"/>
                  </a:lnTo>
                  <a:lnTo>
                    <a:pt x="384" y="149"/>
                  </a:lnTo>
                  <a:lnTo>
                    <a:pt x="381" y="151"/>
                  </a:lnTo>
                  <a:lnTo>
                    <a:pt x="379" y="156"/>
                  </a:lnTo>
                  <a:lnTo>
                    <a:pt x="377" y="161"/>
                  </a:lnTo>
                  <a:lnTo>
                    <a:pt x="377" y="161"/>
                  </a:lnTo>
                  <a:lnTo>
                    <a:pt x="377" y="161"/>
                  </a:lnTo>
                  <a:lnTo>
                    <a:pt x="377" y="161"/>
                  </a:lnTo>
                  <a:lnTo>
                    <a:pt x="377" y="161"/>
                  </a:lnTo>
                  <a:lnTo>
                    <a:pt x="377" y="163"/>
                  </a:lnTo>
                  <a:lnTo>
                    <a:pt x="377" y="163"/>
                  </a:lnTo>
                  <a:lnTo>
                    <a:pt x="374" y="168"/>
                  </a:lnTo>
                  <a:lnTo>
                    <a:pt x="374" y="168"/>
                  </a:lnTo>
                  <a:lnTo>
                    <a:pt x="374" y="168"/>
                  </a:lnTo>
                  <a:lnTo>
                    <a:pt x="372" y="170"/>
                  </a:lnTo>
                  <a:lnTo>
                    <a:pt x="372" y="170"/>
                  </a:lnTo>
                  <a:lnTo>
                    <a:pt x="372" y="170"/>
                  </a:lnTo>
                  <a:lnTo>
                    <a:pt x="369" y="170"/>
                  </a:lnTo>
                  <a:lnTo>
                    <a:pt x="369" y="173"/>
                  </a:lnTo>
                  <a:lnTo>
                    <a:pt x="369" y="175"/>
                  </a:lnTo>
                  <a:lnTo>
                    <a:pt x="369" y="175"/>
                  </a:lnTo>
                  <a:lnTo>
                    <a:pt x="369" y="175"/>
                  </a:lnTo>
                  <a:lnTo>
                    <a:pt x="367" y="177"/>
                  </a:lnTo>
                  <a:lnTo>
                    <a:pt x="365" y="177"/>
                  </a:lnTo>
                  <a:lnTo>
                    <a:pt x="365" y="177"/>
                  </a:lnTo>
                  <a:lnTo>
                    <a:pt x="365" y="180"/>
                  </a:lnTo>
                  <a:lnTo>
                    <a:pt x="365" y="177"/>
                  </a:lnTo>
                  <a:lnTo>
                    <a:pt x="362" y="177"/>
                  </a:lnTo>
                  <a:lnTo>
                    <a:pt x="362" y="177"/>
                  </a:lnTo>
                  <a:lnTo>
                    <a:pt x="362" y="177"/>
                  </a:lnTo>
                  <a:lnTo>
                    <a:pt x="362" y="177"/>
                  </a:lnTo>
                  <a:lnTo>
                    <a:pt x="362" y="177"/>
                  </a:lnTo>
                  <a:lnTo>
                    <a:pt x="362" y="177"/>
                  </a:lnTo>
                  <a:lnTo>
                    <a:pt x="360" y="177"/>
                  </a:lnTo>
                  <a:lnTo>
                    <a:pt x="360" y="182"/>
                  </a:lnTo>
                  <a:lnTo>
                    <a:pt x="358" y="187"/>
                  </a:lnTo>
                  <a:lnTo>
                    <a:pt x="355" y="192"/>
                  </a:lnTo>
                  <a:lnTo>
                    <a:pt x="353" y="196"/>
                  </a:lnTo>
                  <a:lnTo>
                    <a:pt x="353" y="196"/>
                  </a:lnTo>
                  <a:lnTo>
                    <a:pt x="353" y="196"/>
                  </a:lnTo>
                  <a:lnTo>
                    <a:pt x="351" y="196"/>
                  </a:lnTo>
                  <a:lnTo>
                    <a:pt x="348" y="196"/>
                  </a:lnTo>
                  <a:lnTo>
                    <a:pt x="343" y="194"/>
                  </a:lnTo>
                  <a:lnTo>
                    <a:pt x="339" y="192"/>
                  </a:lnTo>
                  <a:lnTo>
                    <a:pt x="339" y="192"/>
                  </a:lnTo>
                  <a:lnTo>
                    <a:pt x="339" y="194"/>
                  </a:lnTo>
                  <a:lnTo>
                    <a:pt x="336" y="199"/>
                  </a:lnTo>
                  <a:lnTo>
                    <a:pt x="334" y="201"/>
                  </a:lnTo>
                  <a:lnTo>
                    <a:pt x="334" y="201"/>
                  </a:lnTo>
                  <a:lnTo>
                    <a:pt x="334" y="201"/>
                  </a:lnTo>
                  <a:lnTo>
                    <a:pt x="334" y="203"/>
                  </a:lnTo>
                  <a:lnTo>
                    <a:pt x="334" y="203"/>
                  </a:lnTo>
                  <a:lnTo>
                    <a:pt x="334" y="206"/>
                  </a:lnTo>
                  <a:lnTo>
                    <a:pt x="334" y="208"/>
                  </a:lnTo>
                  <a:lnTo>
                    <a:pt x="332" y="208"/>
                  </a:lnTo>
                  <a:lnTo>
                    <a:pt x="334" y="215"/>
                  </a:lnTo>
                  <a:lnTo>
                    <a:pt x="334" y="215"/>
                  </a:lnTo>
                  <a:lnTo>
                    <a:pt x="332" y="215"/>
                  </a:lnTo>
                  <a:lnTo>
                    <a:pt x="332" y="218"/>
                  </a:lnTo>
                  <a:lnTo>
                    <a:pt x="332" y="218"/>
                  </a:lnTo>
                  <a:lnTo>
                    <a:pt x="329" y="220"/>
                  </a:lnTo>
                  <a:lnTo>
                    <a:pt x="329" y="220"/>
                  </a:lnTo>
                  <a:lnTo>
                    <a:pt x="329" y="222"/>
                  </a:lnTo>
                  <a:lnTo>
                    <a:pt x="329" y="222"/>
                  </a:lnTo>
                  <a:lnTo>
                    <a:pt x="329" y="225"/>
                  </a:lnTo>
                  <a:lnTo>
                    <a:pt x="327" y="227"/>
                  </a:lnTo>
                  <a:lnTo>
                    <a:pt x="327" y="229"/>
                  </a:lnTo>
                  <a:lnTo>
                    <a:pt x="327" y="229"/>
                  </a:lnTo>
                  <a:lnTo>
                    <a:pt x="327" y="229"/>
                  </a:lnTo>
                  <a:lnTo>
                    <a:pt x="327" y="229"/>
                  </a:lnTo>
                  <a:lnTo>
                    <a:pt x="327" y="234"/>
                  </a:lnTo>
                  <a:lnTo>
                    <a:pt x="327" y="234"/>
                  </a:lnTo>
                  <a:lnTo>
                    <a:pt x="327" y="237"/>
                  </a:lnTo>
                  <a:lnTo>
                    <a:pt x="325" y="239"/>
                  </a:lnTo>
                  <a:lnTo>
                    <a:pt x="325" y="244"/>
                  </a:lnTo>
                  <a:lnTo>
                    <a:pt x="320" y="248"/>
                  </a:lnTo>
                  <a:lnTo>
                    <a:pt x="320" y="248"/>
                  </a:lnTo>
                  <a:lnTo>
                    <a:pt x="320" y="248"/>
                  </a:lnTo>
                  <a:lnTo>
                    <a:pt x="320" y="248"/>
                  </a:lnTo>
                  <a:lnTo>
                    <a:pt x="313" y="248"/>
                  </a:lnTo>
                  <a:lnTo>
                    <a:pt x="308" y="248"/>
                  </a:lnTo>
                  <a:lnTo>
                    <a:pt x="303" y="246"/>
                  </a:lnTo>
                  <a:lnTo>
                    <a:pt x="298" y="246"/>
                  </a:lnTo>
                  <a:lnTo>
                    <a:pt x="298" y="246"/>
                  </a:lnTo>
                  <a:lnTo>
                    <a:pt x="298" y="246"/>
                  </a:lnTo>
                  <a:lnTo>
                    <a:pt x="298" y="246"/>
                  </a:lnTo>
                  <a:lnTo>
                    <a:pt x="298" y="244"/>
                  </a:lnTo>
                  <a:lnTo>
                    <a:pt x="298" y="244"/>
                  </a:lnTo>
                  <a:lnTo>
                    <a:pt x="298" y="244"/>
                  </a:lnTo>
                  <a:lnTo>
                    <a:pt x="298" y="244"/>
                  </a:lnTo>
                  <a:lnTo>
                    <a:pt x="298" y="244"/>
                  </a:lnTo>
                  <a:lnTo>
                    <a:pt x="291" y="237"/>
                  </a:lnTo>
                  <a:lnTo>
                    <a:pt x="291" y="237"/>
                  </a:lnTo>
                  <a:lnTo>
                    <a:pt x="291" y="237"/>
                  </a:lnTo>
                  <a:lnTo>
                    <a:pt x="291" y="237"/>
                  </a:lnTo>
                  <a:lnTo>
                    <a:pt x="282" y="234"/>
                  </a:lnTo>
                  <a:lnTo>
                    <a:pt x="282" y="234"/>
                  </a:lnTo>
                  <a:lnTo>
                    <a:pt x="282" y="237"/>
                  </a:lnTo>
                  <a:lnTo>
                    <a:pt x="282" y="237"/>
                  </a:lnTo>
                  <a:lnTo>
                    <a:pt x="282" y="239"/>
                  </a:lnTo>
                  <a:lnTo>
                    <a:pt x="282" y="239"/>
                  </a:lnTo>
                  <a:lnTo>
                    <a:pt x="282" y="241"/>
                  </a:lnTo>
                  <a:lnTo>
                    <a:pt x="282" y="241"/>
                  </a:lnTo>
                  <a:lnTo>
                    <a:pt x="282" y="241"/>
                  </a:lnTo>
                  <a:lnTo>
                    <a:pt x="282" y="244"/>
                  </a:lnTo>
                  <a:lnTo>
                    <a:pt x="282" y="244"/>
                  </a:lnTo>
                  <a:lnTo>
                    <a:pt x="280" y="246"/>
                  </a:lnTo>
                  <a:lnTo>
                    <a:pt x="280" y="248"/>
                  </a:lnTo>
                  <a:lnTo>
                    <a:pt x="280" y="248"/>
                  </a:lnTo>
                  <a:lnTo>
                    <a:pt x="280" y="253"/>
                  </a:lnTo>
                  <a:lnTo>
                    <a:pt x="280" y="256"/>
                  </a:lnTo>
                  <a:lnTo>
                    <a:pt x="280" y="256"/>
                  </a:lnTo>
                  <a:lnTo>
                    <a:pt x="280" y="258"/>
                  </a:lnTo>
                  <a:lnTo>
                    <a:pt x="280" y="260"/>
                  </a:lnTo>
                  <a:lnTo>
                    <a:pt x="280" y="263"/>
                  </a:lnTo>
                  <a:lnTo>
                    <a:pt x="277" y="265"/>
                  </a:lnTo>
                  <a:lnTo>
                    <a:pt x="277" y="265"/>
                  </a:lnTo>
                  <a:lnTo>
                    <a:pt x="275" y="265"/>
                  </a:lnTo>
                  <a:lnTo>
                    <a:pt x="275" y="265"/>
                  </a:lnTo>
                  <a:lnTo>
                    <a:pt x="275" y="267"/>
                  </a:lnTo>
                  <a:lnTo>
                    <a:pt x="275" y="267"/>
                  </a:lnTo>
                  <a:lnTo>
                    <a:pt x="275" y="270"/>
                  </a:lnTo>
                  <a:lnTo>
                    <a:pt x="275" y="270"/>
                  </a:lnTo>
                  <a:lnTo>
                    <a:pt x="272" y="272"/>
                  </a:lnTo>
                  <a:lnTo>
                    <a:pt x="272" y="272"/>
                  </a:lnTo>
                  <a:lnTo>
                    <a:pt x="275" y="274"/>
                  </a:lnTo>
                  <a:lnTo>
                    <a:pt x="275" y="274"/>
                  </a:lnTo>
                  <a:lnTo>
                    <a:pt x="275" y="274"/>
                  </a:lnTo>
                  <a:lnTo>
                    <a:pt x="275" y="277"/>
                  </a:lnTo>
                  <a:lnTo>
                    <a:pt x="275" y="277"/>
                  </a:lnTo>
                  <a:lnTo>
                    <a:pt x="275" y="277"/>
                  </a:lnTo>
                  <a:lnTo>
                    <a:pt x="272" y="279"/>
                  </a:lnTo>
                  <a:lnTo>
                    <a:pt x="270" y="282"/>
                  </a:lnTo>
                  <a:lnTo>
                    <a:pt x="270" y="282"/>
                  </a:lnTo>
                  <a:lnTo>
                    <a:pt x="268" y="286"/>
                  </a:lnTo>
                  <a:lnTo>
                    <a:pt x="265" y="291"/>
                  </a:lnTo>
                  <a:lnTo>
                    <a:pt x="265" y="291"/>
                  </a:lnTo>
                  <a:lnTo>
                    <a:pt x="265" y="291"/>
                  </a:lnTo>
                  <a:lnTo>
                    <a:pt x="265" y="293"/>
                  </a:lnTo>
                  <a:lnTo>
                    <a:pt x="265" y="293"/>
                  </a:lnTo>
                  <a:lnTo>
                    <a:pt x="265" y="293"/>
                  </a:lnTo>
                  <a:lnTo>
                    <a:pt x="265" y="303"/>
                  </a:lnTo>
                  <a:lnTo>
                    <a:pt x="263" y="308"/>
                  </a:lnTo>
                  <a:lnTo>
                    <a:pt x="261" y="312"/>
                  </a:lnTo>
                  <a:lnTo>
                    <a:pt x="258" y="317"/>
                  </a:lnTo>
                  <a:lnTo>
                    <a:pt x="254" y="324"/>
                  </a:lnTo>
                  <a:lnTo>
                    <a:pt x="251" y="329"/>
                  </a:lnTo>
                  <a:lnTo>
                    <a:pt x="249" y="334"/>
                  </a:lnTo>
                  <a:lnTo>
                    <a:pt x="244" y="341"/>
                  </a:lnTo>
                  <a:lnTo>
                    <a:pt x="244" y="341"/>
                  </a:lnTo>
                  <a:lnTo>
                    <a:pt x="244" y="343"/>
                  </a:lnTo>
                  <a:lnTo>
                    <a:pt x="244" y="343"/>
                  </a:lnTo>
                  <a:lnTo>
                    <a:pt x="242" y="350"/>
                  </a:lnTo>
                  <a:lnTo>
                    <a:pt x="239" y="357"/>
                  </a:lnTo>
                  <a:lnTo>
                    <a:pt x="239" y="357"/>
                  </a:lnTo>
                  <a:lnTo>
                    <a:pt x="239" y="360"/>
                  </a:lnTo>
                  <a:lnTo>
                    <a:pt x="239" y="360"/>
                  </a:lnTo>
                  <a:lnTo>
                    <a:pt x="239" y="360"/>
                  </a:lnTo>
                  <a:lnTo>
                    <a:pt x="242" y="360"/>
                  </a:lnTo>
                  <a:lnTo>
                    <a:pt x="242" y="360"/>
                  </a:lnTo>
                  <a:lnTo>
                    <a:pt x="246" y="362"/>
                  </a:lnTo>
                  <a:lnTo>
                    <a:pt x="246" y="362"/>
                  </a:lnTo>
                  <a:lnTo>
                    <a:pt x="246" y="362"/>
                  </a:lnTo>
                  <a:lnTo>
                    <a:pt x="246" y="364"/>
                  </a:lnTo>
                  <a:lnTo>
                    <a:pt x="246" y="364"/>
                  </a:lnTo>
                  <a:lnTo>
                    <a:pt x="246" y="364"/>
                  </a:lnTo>
                  <a:lnTo>
                    <a:pt x="246" y="367"/>
                  </a:lnTo>
                  <a:lnTo>
                    <a:pt x="244" y="367"/>
                  </a:lnTo>
                  <a:lnTo>
                    <a:pt x="242" y="369"/>
                  </a:lnTo>
                  <a:lnTo>
                    <a:pt x="242" y="369"/>
                  </a:lnTo>
                  <a:lnTo>
                    <a:pt x="242" y="369"/>
                  </a:lnTo>
                  <a:lnTo>
                    <a:pt x="242" y="371"/>
                  </a:lnTo>
                  <a:lnTo>
                    <a:pt x="239" y="371"/>
                  </a:lnTo>
                  <a:lnTo>
                    <a:pt x="239" y="374"/>
                  </a:lnTo>
                  <a:lnTo>
                    <a:pt x="239" y="374"/>
                  </a:lnTo>
                  <a:lnTo>
                    <a:pt x="242" y="374"/>
                  </a:lnTo>
                  <a:lnTo>
                    <a:pt x="242" y="374"/>
                  </a:lnTo>
                  <a:lnTo>
                    <a:pt x="242" y="374"/>
                  </a:lnTo>
                  <a:lnTo>
                    <a:pt x="242" y="376"/>
                  </a:lnTo>
                  <a:lnTo>
                    <a:pt x="244" y="376"/>
                  </a:lnTo>
                  <a:lnTo>
                    <a:pt x="244" y="376"/>
                  </a:lnTo>
                  <a:lnTo>
                    <a:pt x="244" y="379"/>
                  </a:lnTo>
                  <a:lnTo>
                    <a:pt x="242" y="379"/>
                  </a:lnTo>
                  <a:lnTo>
                    <a:pt x="232" y="388"/>
                  </a:lnTo>
                  <a:lnTo>
                    <a:pt x="230" y="390"/>
                  </a:lnTo>
                  <a:lnTo>
                    <a:pt x="230" y="390"/>
                  </a:lnTo>
                  <a:lnTo>
                    <a:pt x="228" y="390"/>
                  </a:lnTo>
                  <a:lnTo>
                    <a:pt x="228" y="390"/>
                  </a:lnTo>
                  <a:lnTo>
                    <a:pt x="228" y="390"/>
                  </a:lnTo>
                  <a:lnTo>
                    <a:pt x="228" y="390"/>
                  </a:lnTo>
                  <a:lnTo>
                    <a:pt x="228" y="390"/>
                  </a:lnTo>
                  <a:lnTo>
                    <a:pt x="225" y="390"/>
                  </a:lnTo>
                  <a:lnTo>
                    <a:pt x="225" y="390"/>
                  </a:lnTo>
                  <a:lnTo>
                    <a:pt x="225" y="390"/>
                  </a:lnTo>
                  <a:lnTo>
                    <a:pt x="225" y="388"/>
                  </a:lnTo>
                  <a:lnTo>
                    <a:pt x="225" y="388"/>
                  </a:lnTo>
                  <a:lnTo>
                    <a:pt x="225" y="388"/>
                  </a:lnTo>
                  <a:lnTo>
                    <a:pt x="225" y="388"/>
                  </a:lnTo>
                  <a:lnTo>
                    <a:pt x="223" y="388"/>
                  </a:lnTo>
                  <a:lnTo>
                    <a:pt x="223" y="388"/>
                  </a:lnTo>
                  <a:lnTo>
                    <a:pt x="220" y="388"/>
                  </a:lnTo>
                  <a:lnTo>
                    <a:pt x="218" y="388"/>
                  </a:lnTo>
                  <a:lnTo>
                    <a:pt x="216" y="390"/>
                  </a:lnTo>
                  <a:lnTo>
                    <a:pt x="211" y="395"/>
                  </a:lnTo>
                  <a:lnTo>
                    <a:pt x="206" y="398"/>
                  </a:lnTo>
                  <a:lnTo>
                    <a:pt x="202" y="402"/>
                  </a:lnTo>
                  <a:lnTo>
                    <a:pt x="202" y="402"/>
                  </a:lnTo>
                  <a:lnTo>
                    <a:pt x="202" y="402"/>
                  </a:lnTo>
                  <a:lnTo>
                    <a:pt x="202" y="402"/>
                  </a:lnTo>
                  <a:lnTo>
                    <a:pt x="202" y="402"/>
                  </a:lnTo>
                  <a:lnTo>
                    <a:pt x="202" y="402"/>
                  </a:lnTo>
                  <a:lnTo>
                    <a:pt x="199" y="402"/>
                  </a:lnTo>
                  <a:lnTo>
                    <a:pt x="199" y="400"/>
                  </a:lnTo>
                  <a:lnTo>
                    <a:pt x="199" y="400"/>
                  </a:lnTo>
                  <a:lnTo>
                    <a:pt x="199" y="400"/>
                  </a:lnTo>
                  <a:lnTo>
                    <a:pt x="197" y="400"/>
                  </a:lnTo>
                  <a:lnTo>
                    <a:pt x="197" y="400"/>
                  </a:lnTo>
                  <a:lnTo>
                    <a:pt x="197" y="400"/>
                  </a:lnTo>
                  <a:lnTo>
                    <a:pt x="197" y="400"/>
                  </a:lnTo>
                  <a:lnTo>
                    <a:pt x="197" y="398"/>
                  </a:lnTo>
                  <a:lnTo>
                    <a:pt x="194" y="398"/>
                  </a:lnTo>
                  <a:lnTo>
                    <a:pt x="194" y="398"/>
                  </a:lnTo>
                  <a:lnTo>
                    <a:pt x="192" y="398"/>
                  </a:lnTo>
                  <a:lnTo>
                    <a:pt x="192" y="398"/>
                  </a:lnTo>
                  <a:lnTo>
                    <a:pt x="190" y="398"/>
                  </a:lnTo>
                  <a:lnTo>
                    <a:pt x="190" y="400"/>
                  </a:lnTo>
                  <a:lnTo>
                    <a:pt x="190" y="400"/>
                  </a:lnTo>
                  <a:lnTo>
                    <a:pt x="187" y="400"/>
                  </a:lnTo>
                  <a:lnTo>
                    <a:pt x="187" y="402"/>
                  </a:lnTo>
                  <a:lnTo>
                    <a:pt x="187" y="402"/>
                  </a:lnTo>
                  <a:lnTo>
                    <a:pt x="187" y="402"/>
                  </a:lnTo>
                  <a:lnTo>
                    <a:pt x="187" y="402"/>
                  </a:lnTo>
                  <a:lnTo>
                    <a:pt x="187" y="405"/>
                  </a:lnTo>
                  <a:lnTo>
                    <a:pt x="187" y="405"/>
                  </a:lnTo>
                  <a:lnTo>
                    <a:pt x="190" y="407"/>
                  </a:lnTo>
                  <a:lnTo>
                    <a:pt x="190" y="407"/>
                  </a:lnTo>
                  <a:lnTo>
                    <a:pt x="190" y="409"/>
                  </a:lnTo>
                  <a:lnTo>
                    <a:pt x="190" y="409"/>
                  </a:lnTo>
                  <a:lnTo>
                    <a:pt x="190" y="412"/>
                  </a:lnTo>
                  <a:lnTo>
                    <a:pt x="190" y="412"/>
                  </a:lnTo>
                  <a:lnTo>
                    <a:pt x="183" y="416"/>
                  </a:lnTo>
                  <a:lnTo>
                    <a:pt x="183" y="416"/>
                  </a:lnTo>
                  <a:lnTo>
                    <a:pt x="183" y="416"/>
                  </a:lnTo>
                  <a:lnTo>
                    <a:pt x="180" y="416"/>
                  </a:lnTo>
                  <a:lnTo>
                    <a:pt x="180" y="416"/>
                  </a:lnTo>
                  <a:lnTo>
                    <a:pt x="178" y="416"/>
                  </a:lnTo>
                  <a:lnTo>
                    <a:pt x="175" y="419"/>
                  </a:lnTo>
                  <a:lnTo>
                    <a:pt x="175" y="419"/>
                  </a:lnTo>
                  <a:lnTo>
                    <a:pt x="166" y="421"/>
                  </a:lnTo>
                  <a:lnTo>
                    <a:pt x="159" y="426"/>
                  </a:lnTo>
                  <a:lnTo>
                    <a:pt x="157" y="428"/>
                  </a:lnTo>
                  <a:lnTo>
                    <a:pt x="157" y="426"/>
                  </a:lnTo>
                  <a:lnTo>
                    <a:pt x="157" y="426"/>
                  </a:lnTo>
                  <a:lnTo>
                    <a:pt x="157" y="426"/>
                  </a:lnTo>
                  <a:lnTo>
                    <a:pt x="157" y="426"/>
                  </a:lnTo>
                  <a:lnTo>
                    <a:pt x="157" y="426"/>
                  </a:lnTo>
                  <a:lnTo>
                    <a:pt x="154" y="426"/>
                  </a:lnTo>
                  <a:lnTo>
                    <a:pt x="154" y="424"/>
                  </a:lnTo>
                  <a:lnTo>
                    <a:pt x="149" y="421"/>
                  </a:lnTo>
                  <a:lnTo>
                    <a:pt x="147" y="421"/>
                  </a:lnTo>
                  <a:lnTo>
                    <a:pt x="147" y="421"/>
                  </a:lnTo>
                  <a:lnTo>
                    <a:pt x="145" y="419"/>
                  </a:lnTo>
                  <a:lnTo>
                    <a:pt x="145" y="419"/>
                  </a:lnTo>
                  <a:lnTo>
                    <a:pt x="145" y="419"/>
                  </a:lnTo>
                  <a:lnTo>
                    <a:pt x="142" y="419"/>
                  </a:lnTo>
                  <a:lnTo>
                    <a:pt x="142" y="419"/>
                  </a:lnTo>
                  <a:lnTo>
                    <a:pt x="140" y="419"/>
                  </a:lnTo>
                  <a:lnTo>
                    <a:pt x="140" y="419"/>
                  </a:lnTo>
                  <a:lnTo>
                    <a:pt x="140" y="421"/>
                  </a:lnTo>
                  <a:lnTo>
                    <a:pt x="140" y="421"/>
                  </a:lnTo>
                  <a:lnTo>
                    <a:pt x="140" y="424"/>
                  </a:lnTo>
                  <a:lnTo>
                    <a:pt x="140" y="424"/>
                  </a:lnTo>
                  <a:lnTo>
                    <a:pt x="138" y="426"/>
                  </a:lnTo>
                  <a:lnTo>
                    <a:pt x="138" y="426"/>
                  </a:lnTo>
                  <a:lnTo>
                    <a:pt x="138" y="428"/>
                  </a:lnTo>
                  <a:lnTo>
                    <a:pt x="133" y="428"/>
                  </a:lnTo>
                  <a:lnTo>
                    <a:pt x="131" y="428"/>
                  </a:lnTo>
                  <a:lnTo>
                    <a:pt x="131" y="428"/>
                  </a:lnTo>
                  <a:lnTo>
                    <a:pt x="131" y="431"/>
                  </a:lnTo>
                  <a:lnTo>
                    <a:pt x="126" y="435"/>
                  </a:lnTo>
                  <a:lnTo>
                    <a:pt x="126" y="438"/>
                  </a:lnTo>
                  <a:lnTo>
                    <a:pt x="126" y="438"/>
                  </a:lnTo>
                  <a:lnTo>
                    <a:pt x="123" y="438"/>
                  </a:lnTo>
                  <a:lnTo>
                    <a:pt x="116" y="438"/>
                  </a:lnTo>
                  <a:lnTo>
                    <a:pt x="116" y="438"/>
                  </a:lnTo>
                  <a:lnTo>
                    <a:pt x="112" y="438"/>
                  </a:lnTo>
                  <a:lnTo>
                    <a:pt x="109" y="435"/>
                  </a:lnTo>
                  <a:lnTo>
                    <a:pt x="109" y="435"/>
                  </a:lnTo>
                  <a:lnTo>
                    <a:pt x="107" y="435"/>
                  </a:lnTo>
                  <a:lnTo>
                    <a:pt x="105" y="433"/>
                  </a:lnTo>
                  <a:lnTo>
                    <a:pt x="105" y="433"/>
                  </a:lnTo>
                  <a:lnTo>
                    <a:pt x="105" y="433"/>
                  </a:lnTo>
                  <a:lnTo>
                    <a:pt x="105" y="431"/>
                  </a:lnTo>
                  <a:lnTo>
                    <a:pt x="105" y="431"/>
                  </a:lnTo>
                  <a:lnTo>
                    <a:pt x="102" y="431"/>
                  </a:lnTo>
                  <a:lnTo>
                    <a:pt x="100" y="431"/>
                  </a:lnTo>
                  <a:lnTo>
                    <a:pt x="100" y="431"/>
                  </a:lnTo>
                  <a:lnTo>
                    <a:pt x="97" y="433"/>
                  </a:lnTo>
                  <a:lnTo>
                    <a:pt x="97" y="431"/>
                  </a:lnTo>
                  <a:lnTo>
                    <a:pt x="95" y="431"/>
                  </a:lnTo>
                  <a:lnTo>
                    <a:pt x="95" y="431"/>
                  </a:lnTo>
                  <a:lnTo>
                    <a:pt x="95" y="431"/>
                  </a:lnTo>
                  <a:lnTo>
                    <a:pt x="95" y="431"/>
                  </a:lnTo>
                  <a:lnTo>
                    <a:pt x="93" y="428"/>
                  </a:lnTo>
                  <a:lnTo>
                    <a:pt x="93" y="428"/>
                  </a:lnTo>
                  <a:lnTo>
                    <a:pt x="93" y="426"/>
                  </a:lnTo>
                  <a:lnTo>
                    <a:pt x="90" y="426"/>
                  </a:lnTo>
                  <a:lnTo>
                    <a:pt x="86" y="424"/>
                  </a:lnTo>
                  <a:lnTo>
                    <a:pt x="86" y="424"/>
                  </a:lnTo>
                  <a:lnTo>
                    <a:pt x="86" y="424"/>
                  </a:lnTo>
                  <a:lnTo>
                    <a:pt x="86" y="421"/>
                  </a:lnTo>
                  <a:lnTo>
                    <a:pt x="86" y="421"/>
                  </a:lnTo>
                  <a:lnTo>
                    <a:pt x="83" y="421"/>
                  </a:lnTo>
                  <a:lnTo>
                    <a:pt x="83" y="419"/>
                  </a:lnTo>
                  <a:lnTo>
                    <a:pt x="83" y="416"/>
                  </a:lnTo>
                  <a:lnTo>
                    <a:pt x="83" y="416"/>
                  </a:lnTo>
                  <a:lnTo>
                    <a:pt x="83" y="416"/>
                  </a:lnTo>
                  <a:lnTo>
                    <a:pt x="83" y="416"/>
                  </a:lnTo>
                  <a:lnTo>
                    <a:pt x="83" y="414"/>
                  </a:lnTo>
                  <a:lnTo>
                    <a:pt x="83" y="414"/>
                  </a:lnTo>
                  <a:lnTo>
                    <a:pt x="83" y="414"/>
                  </a:lnTo>
                  <a:lnTo>
                    <a:pt x="79" y="412"/>
                  </a:lnTo>
                  <a:lnTo>
                    <a:pt x="79" y="412"/>
                  </a:lnTo>
                  <a:lnTo>
                    <a:pt x="79" y="412"/>
                  </a:lnTo>
                  <a:lnTo>
                    <a:pt x="79" y="412"/>
                  </a:lnTo>
                  <a:lnTo>
                    <a:pt x="79" y="409"/>
                  </a:lnTo>
                  <a:lnTo>
                    <a:pt x="79" y="409"/>
                  </a:lnTo>
                  <a:lnTo>
                    <a:pt x="81" y="407"/>
                  </a:lnTo>
                  <a:lnTo>
                    <a:pt x="81" y="407"/>
                  </a:lnTo>
                  <a:lnTo>
                    <a:pt x="81" y="407"/>
                  </a:lnTo>
                  <a:lnTo>
                    <a:pt x="81" y="407"/>
                  </a:lnTo>
                  <a:lnTo>
                    <a:pt x="81" y="407"/>
                  </a:lnTo>
                  <a:lnTo>
                    <a:pt x="81" y="405"/>
                  </a:lnTo>
                  <a:lnTo>
                    <a:pt x="81" y="405"/>
                  </a:lnTo>
                  <a:lnTo>
                    <a:pt x="79" y="405"/>
                  </a:lnTo>
                  <a:lnTo>
                    <a:pt x="79" y="405"/>
                  </a:lnTo>
                  <a:lnTo>
                    <a:pt x="79" y="402"/>
                  </a:lnTo>
                  <a:lnTo>
                    <a:pt x="76" y="402"/>
                  </a:lnTo>
                  <a:lnTo>
                    <a:pt x="76" y="402"/>
                  </a:lnTo>
                  <a:lnTo>
                    <a:pt x="71" y="405"/>
                  </a:lnTo>
                  <a:lnTo>
                    <a:pt x="71" y="405"/>
                  </a:lnTo>
                  <a:lnTo>
                    <a:pt x="62" y="402"/>
                  </a:lnTo>
                  <a:lnTo>
                    <a:pt x="62" y="402"/>
                  </a:lnTo>
                  <a:lnTo>
                    <a:pt x="60" y="402"/>
                  </a:lnTo>
                  <a:lnTo>
                    <a:pt x="60" y="400"/>
                  </a:lnTo>
                  <a:lnTo>
                    <a:pt x="60" y="400"/>
                  </a:lnTo>
                  <a:lnTo>
                    <a:pt x="60" y="400"/>
                  </a:lnTo>
                  <a:lnTo>
                    <a:pt x="60" y="400"/>
                  </a:lnTo>
                  <a:lnTo>
                    <a:pt x="60" y="398"/>
                  </a:lnTo>
                  <a:lnTo>
                    <a:pt x="60" y="398"/>
                  </a:lnTo>
                  <a:lnTo>
                    <a:pt x="55" y="395"/>
                  </a:lnTo>
                  <a:lnTo>
                    <a:pt x="55" y="395"/>
                  </a:lnTo>
                  <a:lnTo>
                    <a:pt x="55" y="395"/>
                  </a:lnTo>
                  <a:lnTo>
                    <a:pt x="52" y="395"/>
                  </a:lnTo>
                  <a:lnTo>
                    <a:pt x="52" y="395"/>
                  </a:lnTo>
                  <a:lnTo>
                    <a:pt x="50" y="393"/>
                  </a:lnTo>
                  <a:lnTo>
                    <a:pt x="50" y="393"/>
                  </a:lnTo>
                  <a:lnTo>
                    <a:pt x="50" y="393"/>
                  </a:lnTo>
                  <a:lnTo>
                    <a:pt x="48" y="393"/>
                  </a:lnTo>
                  <a:lnTo>
                    <a:pt x="43" y="390"/>
                  </a:lnTo>
                  <a:lnTo>
                    <a:pt x="43" y="390"/>
                  </a:lnTo>
                  <a:lnTo>
                    <a:pt x="43" y="390"/>
                  </a:lnTo>
                  <a:lnTo>
                    <a:pt x="43" y="388"/>
                  </a:lnTo>
                  <a:lnTo>
                    <a:pt x="41" y="386"/>
                  </a:lnTo>
                  <a:lnTo>
                    <a:pt x="41" y="383"/>
                  </a:lnTo>
                  <a:lnTo>
                    <a:pt x="41" y="383"/>
                  </a:lnTo>
                  <a:lnTo>
                    <a:pt x="38" y="383"/>
                  </a:lnTo>
                  <a:lnTo>
                    <a:pt x="38" y="381"/>
                  </a:lnTo>
                  <a:lnTo>
                    <a:pt x="29" y="376"/>
                  </a:lnTo>
                  <a:lnTo>
                    <a:pt x="29" y="374"/>
                  </a:lnTo>
                  <a:lnTo>
                    <a:pt x="29" y="374"/>
                  </a:lnTo>
                  <a:lnTo>
                    <a:pt x="29" y="374"/>
                  </a:lnTo>
                  <a:lnTo>
                    <a:pt x="29" y="369"/>
                  </a:lnTo>
                  <a:lnTo>
                    <a:pt x="26" y="369"/>
                  </a:lnTo>
                  <a:lnTo>
                    <a:pt x="26" y="367"/>
                  </a:lnTo>
                  <a:lnTo>
                    <a:pt x="26" y="367"/>
                  </a:lnTo>
                  <a:lnTo>
                    <a:pt x="26" y="367"/>
                  </a:lnTo>
                  <a:lnTo>
                    <a:pt x="24" y="367"/>
                  </a:lnTo>
                  <a:lnTo>
                    <a:pt x="19" y="364"/>
                  </a:lnTo>
                  <a:lnTo>
                    <a:pt x="19" y="362"/>
                  </a:lnTo>
                  <a:lnTo>
                    <a:pt x="19" y="362"/>
                  </a:lnTo>
                  <a:lnTo>
                    <a:pt x="19" y="362"/>
                  </a:lnTo>
                  <a:lnTo>
                    <a:pt x="19" y="360"/>
                  </a:lnTo>
                  <a:lnTo>
                    <a:pt x="22" y="360"/>
                  </a:lnTo>
                  <a:lnTo>
                    <a:pt x="22" y="360"/>
                  </a:lnTo>
                  <a:lnTo>
                    <a:pt x="19" y="357"/>
                  </a:lnTo>
                  <a:lnTo>
                    <a:pt x="19" y="357"/>
                  </a:lnTo>
                  <a:lnTo>
                    <a:pt x="19" y="357"/>
                  </a:lnTo>
                  <a:lnTo>
                    <a:pt x="19" y="357"/>
                  </a:lnTo>
                  <a:lnTo>
                    <a:pt x="12" y="353"/>
                  </a:lnTo>
                  <a:lnTo>
                    <a:pt x="12" y="353"/>
                  </a:lnTo>
                  <a:lnTo>
                    <a:pt x="12" y="350"/>
                  </a:lnTo>
                  <a:lnTo>
                    <a:pt x="10" y="348"/>
                  </a:lnTo>
                  <a:lnTo>
                    <a:pt x="10" y="348"/>
                  </a:lnTo>
                  <a:lnTo>
                    <a:pt x="0" y="338"/>
                  </a:lnTo>
                  <a:lnTo>
                    <a:pt x="0" y="338"/>
                  </a:lnTo>
                  <a:lnTo>
                    <a:pt x="0" y="336"/>
                  </a:lnTo>
                  <a:lnTo>
                    <a:pt x="0" y="336"/>
                  </a:lnTo>
                  <a:lnTo>
                    <a:pt x="0" y="336"/>
                  </a:lnTo>
                  <a:lnTo>
                    <a:pt x="0" y="336"/>
                  </a:lnTo>
                  <a:lnTo>
                    <a:pt x="0" y="336"/>
                  </a:lnTo>
                  <a:lnTo>
                    <a:pt x="3" y="334"/>
                  </a:lnTo>
                  <a:lnTo>
                    <a:pt x="3" y="334"/>
                  </a:lnTo>
                  <a:lnTo>
                    <a:pt x="3" y="331"/>
                  </a:lnTo>
                  <a:lnTo>
                    <a:pt x="3" y="331"/>
                  </a:lnTo>
                  <a:lnTo>
                    <a:pt x="3" y="331"/>
                  </a:lnTo>
                  <a:lnTo>
                    <a:pt x="3" y="329"/>
                  </a:lnTo>
                  <a:lnTo>
                    <a:pt x="3" y="329"/>
                  </a:lnTo>
                  <a:lnTo>
                    <a:pt x="3" y="329"/>
                  </a:lnTo>
                  <a:lnTo>
                    <a:pt x="3" y="327"/>
                  </a:lnTo>
                  <a:lnTo>
                    <a:pt x="3" y="327"/>
                  </a:lnTo>
                  <a:lnTo>
                    <a:pt x="5" y="327"/>
                  </a:lnTo>
                  <a:lnTo>
                    <a:pt x="5" y="327"/>
                  </a:lnTo>
                  <a:lnTo>
                    <a:pt x="5" y="327"/>
                  </a:lnTo>
                  <a:lnTo>
                    <a:pt x="5" y="327"/>
                  </a:lnTo>
                  <a:lnTo>
                    <a:pt x="5" y="324"/>
                  </a:lnTo>
                  <a:lnTo>
                    <a:pt x="5" y="324"/>
                  </a:lnTo>
                  <a:lnTo>
                    <a:pt x="5" y="322"/>
                  </a:lnTo>
                  <a:lnTo>
                    <a:pt x="5" y="319"/>
                  </a:lnTo>
                  <a:lnTo>
                    <a:pt x="5" y="319"/>
                  </a:lnTo>
                  <a:lnTo>
                    <a:pt x="3" y="317"/>
                  </a:lnTo>
                  <a:lnTo>
                    <a:pt x="3" y="317"/>
                  </a:lnTo>
                  <a:lnTo>
                    <a:pt x="0" y="312"/>
                  </a:lnTo>
                  <a:lnTo>
                    <a:pt x="0" y="312"/>
                  </a:lnTo>
                  <a:lnTo>
                    <a:pt x="0" y="312"/>
                  </a:lnTo>
                  <a:lnTo>
                    <a:pt x="0" y="310"/>
                  </a:lnTo>
                  <a:lnTo>
                    <a:pt x="0" y="308"/>
                  </a:lnTo>
                  <a:lnTo>
                    <a:pt x="0" y="305"/>
                  </a:lnTo>
                  <a:lnTo>
                    <a:pt x="0" y="305"/>
                  </a:lnTo>
                  <a:lnTo>
                    <a:pt x="0" y="305"/>
                  </a:lnTo>
                  <a:lnTo>
                    <a:pt x="3" y="308"/>
                  </a:lnTo>
                  <a:lnTo>
                    <a:pt x="8" y="305"/>
                  </a:lnTo>
                  <a:lnTo>
                    <a:pt x="15" y="300"/>
                  </a:lnTo>
                  <a:lnTo>
                    <a:pt x="22" y="300"/>
                  </a:lnTo>
                  <a:lnTo>
                    <a:pt x="24" y="298"/>
                  </a:lnTo>
                  <a:lnTo>
                    <a:pt x="26" y="296"/>
                  </a:lnTo>
                  <a:lnTo>
                    <a:pt x="26" y="293"/>
                  </a:lnTo>
                  <a:lnTo>
                    <a:pt x="26" y="282"/>
                  </a:lnTo>
                  <a:lnTo>
                    <a:pt x="26" y="279"/>
                  </a:lnTo>
                  <a:lnTo>
                    <a:pt x="29" y="279"/>
                  </a:lnTo>
                  <a:lnTo>
                    <a:pt x="34" y="279"/>
                  </a:lnTo>
                  <a:lnTo>
                    <a:pt x="36" y="277"/>
                  </a:lnTo>
                  <a:lnTo>
                    <a:pt x="36" y="274"/>
                  </a:lnTo>
                  <a:lnTo>
                    <a:pt x="36" y="274"/>
                  </a:lnTo>
                  <a:lnTo>
                    <a:pt x="36" y="272"/>
                  </a:lnTo>
                  <a:lnTo>
                    <a:pt x="36" y="272"/>
                  </a:lnTo>
                  <a:lnTo>
                    <a:pt x="34" y="270"/>
                  </a:lnTo>
                  <a:lnTo>
                    <a:pt x="34" y="267"/>
                  </a:lnTo>
                  <a:lnTo>
                    <a:pt x="34" y="265"/>
                  </a:lnTo>
                  <a:lnTo>
                    <a:pt x="34" y="263"/>
                  </a:lnTo>
                  <a:lnTo>
                    <a:pt x="31" y="260"/>
                  </a:lnTo>
                  <a:lnTo>
                    <a:pt x="31" y="260"/>
                  </a:lnTo>
                  <a:lnTo>
                    <a:pt x="29" y="258"/>
                  </a:lnTo>
                  <a:lnTo>
                    <a:pt x="29" y="256"/>
                  </a:lnTo>
                  <a:lnTo>
                    <a:pt x="31" y="253"/>
                  </a:lnTo>
                  <a:lnTo>
                    <a:pt x="34" y="251"/>
                  </a:lnTo>
                  <a:lnTo>
                    <a:pt x="34" y="248"/>
                  </a:lnTo>
                  <a:lnTo>
                    <a:pt x="34" y="246"/>
                  </a:lnTo>
                  <a:lnTo>
                    <a:pt x="34" y="244"/>
                  </a:lnTo>
                  <a:lnTo>
                    <a:pt x="34" y="239"/>
                  </a:lnTo>
                  <a:lnTo>
                    <a:pt x="36" y="237"/>
                  </a:lnTo>
                  <a:lnTo>
                    <a:pt x="38" y="229"/>
                  </a:lnTo>
                  <a:lnTo>
                    <a:pt x="41" y="225"/>
                  </a:lnTo>
                  <a:lnTo>
                    <a:pt x="43" y="222"/>
                  </a:lnTo>
                  <a:lnTo>
                    <a:pt x="45" y="222"/>
                  </a:lnTo>
                  <a:lnTo>
                    <a:pt x="48" y="222"/>
                  </a:lnTo>
                  <a:lnTo>
                    <a:pt x="48" y="225"/>
                  </a:lnTo>
                  <a:lnTo>
                    <a:pt x="52" y="225"/>
                  </a:lnTo>
                  <a:lnTo>
                    <a:pt x="52" y="227"/>
                  </a:lnTo>
                  <a:lnTo>
                    <a:pt x="55" y="229"/>
                  </a:lnTo>
                  <a:lnTo>
                    <a:pt x="55" y="229"/>
                  </a:lnTo>
                  <a:lnTo>
                    <a:pt x="55" y="232"/>
                  </a:lnTo>
                  <a:lnTo>
                    <a:pt x="57" y="232"/>
                  </a:lnTo>
                  <a:lnTo>
                    <a:pt x="57" y="232"/>
                  </a:lnTo>
                  <a:lnTo>
                    <a:pt x="57" y="232"/>
                  </a:lnTo>
                  <a:lnTo>
                    <a:pt x="55" y="234"/>
                  </a:lnTo>
                  <a:lnTo>
                    <a:pt x="55" y="234"/>
                  </a:lnTo>
                  <a:lnTo>
                    <a:pt x="55" y="234"/>
                  </a:lnTo>
                  <a:lnTo>
                    <a:pt x="55" y="237"/>
                  </a:lnTo>
                  <a:lnTo>
                    <a:pt x="55" y="237"/>
                  </a:lnTo>
                  <a:lnTo>
                    <a:pt x="55" y="237"/>
                  </a:lnTo>
                  <a:lnTo>
                    <a:pt x="55" y="239"/>
                  </a:lnTo>
                  <a:lnTo>
                    <a:pt x="57" y="239"/>
                  </a:lnTo>
                  <a:lnTo>
                    <a:pt x="60" y="237"/>
                  </a:lnTo>
                  <a:lnTo>
                    <a:pt x="62" y="234"/>
                  </a:lnTo>
                  <a:lnTo>
                    <a:pt x="62" y="234"/>
                  </a:lnTo>
                  <a:lnTo>
                    <a:pt x="62" y="229"/>
                  </a:lnTo>
                  <a:lnTo>
                    <a:pt x="62" y="229"/>
                  </a:lnTo>
                  <a:lnTo>
                    <a:pt x="64" y="227"/>
                  </a:lnTo>
                  <a:lnTo>
                    <a:pt x="64" y="227"/>
                  </a:lnTo>
                  <a:lnTo>
                    <a:pt x="67" y="229"/>
                  </a:lnTo>
                  <a:lnTo>
                    <a:pt x="67" y="229"/>
                  </a:lnTo>
                  <a:lnTo>
                    <a:pt x="69" y="229"/>
                  </a:lnTo>
                  <a:lnTo>
                    <a:pt x="69" y="227"/>
                  </a:lnTo>
                  <a:lnTo>
                    <a:pt x="69" y="227"/>
                  </a:lnTo>
                  <a:lnTo>
                    <a:pt x="67" y="225"/>
                  </a:lnTo>
                  <a:lnTo>
                    <a:pt x="67" y="220"/>
                  </a:lnTo>
                  <a:lnTo>
                    <a:pt x="67" y="218"/>
                  </a:lnTo>
                  <a:lnTo>
                    <a:pt x="64" y="218"/>
                  </a:lnTo>
                  <a:lnTo>
                    <a:pt x="64" y="218"/>
                  </a:lnTo>
                  <a:lnTo>
                    <a:pt x="64" y="215"/>
                  </a:lnTo>
                  <a:lnTo>
                    <a:pt x="62" y="215"/>
                  </a:lnTo>
                  <a:lnTo>
                    <a:pt x="62" y="215"/>
                  </a:lnTo>
                  <a:lnTo>
                    <a:pt x="62" y="213"/>
                  </a:lnTo>
                  <a:lnTo>
                    <a:pt x="62" y="213"/>
                  </a:lnTo>
                  <a:lnTo>
                    <a:pt x="62" y="213"/>
                  </a:lnTo>
                  <a:lnTo>
                    <a:pt x="67" y="211"/>
                  </a:lnTo>
                  <a:lnTo>
                    <a:pt x="67" y="208"/>
                  </a:lnTo>
                  <a:lnTo>
                    <a:pt x="67" y="206"/>
                  </a:lnTo>
                  <a:lnTo>
                    <a:pt x="67" y="201"/>
                  </a:lnTo>
                  <a:lnTo>
                    <a:pt x="67" y="199"/>
                  </a:lnTo>
                  <a:lnTo>
                    <a:pt x="67" y="199"/>
                  </a:lnTo>
                  <a:lnTo>
                    <a:pt x="69" y="192"/>
                  </a:lnTo>
                  <a:lnTo>
                    <a:pt x="71" y="187"/>
                  </a:lnTo>
                  <a:lnTo>
                    <a:pt x="71" y="187"/>
                  </a:lnTo>
                  <a:lnTo>
                    <a:pt x="74" y="187"/>
                  </a:lnTo>
                  <a:lnTo>
                    <a:pt x="76" y="185"/>
                  </a:lnTo>
                  <a:lnTo>
                    <a:pt x="79" y="185"/>
                  </a:lnTo>
                  <a:lnTo>
                    <a:pt x="79" y="185"/>
                  </a:lnTo>
                  <a:lnTo>
                    <a:pt x="79" y="185"/>
                  </a:lnTo>
                  <a:lnTo>
                    <a:pt x="79" y="185"/>
                  </a:lnTo>
                  <a:lnTo>
                    <a:pt x="81" y="185"/>
                  </a:lnTo>
                  <a:lnTo>
                    <a:pt x="81" y="182"/>
                  </a:lnTo>
                  <a:lnTo>
                    <a:pt x="81" y="177"/>
                  </a:lnTo>
                  <a:lnTo>
                    <a:pt x="81" y="175"/>
                  </a:lnTo>
                  <a:lnTo>
                    <a:pt x="88" y="168"/>
                  </a:lnTo>
                  <a:lnTo>
                    <a:pt x="88" y="168"/>
                  </a:lnTo>
                  <a:lnTo>
                    <a:pt x="93" y="166"/>
                  </a:lnTo>
                  <a:lnTo>
                    <a:pt x="95" y="168"/>
                  </a:lnTo>
                  <a:lnTo>
                    <a:pt x="95" y="170"/>
                  </a:lnTo>
                  <a:lnTo>
                    <a:pt x="97" y="170"/>
                  </a:lnTo>
                  <a:lnTo>
                    <a:pt x="100" y="173"/>
                  </a:lnTo>
                  <a:lnTo>
                    <a:pt x="102" y="173"/>
                  </a:lnTo>
                  <a:lnTo>
                    <a:pt x="105" y="168"/>
                  </a:lnTo>
                  <a:lnTo>
                    <a:pt x="107" y="168"/>
                  </a:lnTo>
                  <a:lnTo>
                    <a:pt x="109" y="166"/>
                  </a:lnTo>
                  <a:lnTo>
                    <a:pt x="109" y="166"/>
                  </a:lnTo>
                  <a:lnTo>
                    <a:pt x="112" y="163"/>
                  </a:lnTo>
                  <a:lnTo>
                    <a:pt x="114" y="163"/>
                  </a:lnTo>
                  <a:lnTo>
                    <a:pt x="116" y="158"/>
                  </a:lnTo>
                  <a:lnTo>
                    <a:pt x="116" y="158"/>
                  </a:lnTo>
                  <a:lnTo>
                    <a:pt x="121" y="156"/>
                  </a:lnTo>
                  <a:lnTo>
                    <a:pt x="121" y="154"/>
                  </a:lnTo>
                  <a:lnTo>
                    <a:pt x="123" y="149"/>
                  </a:lnTo>
                  <a:lnTo>
                    <a:pt x="126" y="144"/>
                  </a:lnTo>
                  <a:lnTo>
                    <a:pt x="135" y="135"/>
                  </a:lnTo>
                  <a:lnTo>
                    <a:pt x="140" y="130"/>
                  </a:lnTo>
                  <a:lnTo>
                    <a:pt x="140" y="130"/>
                  </a:lnTo>
                  <a:lnTo>
                    <a:pt x="142" y="125"/>
                  </a:lnTo>
                  <a:lnTo>
                    <a:pt x="142" y="125"/>
                  </a:lnTo>
                  <a:lnTo>
                    <a:pt x="140" y="123"/>
                  </a:lnTo>
                  <a:lnTo>
                    <a:pt x="140" y="123"/>
                  </a:lnTo>
                  <a:lnTo>
                    <a:pt x="140" y="123"/>
                  </a:lnTo>
                  <a:lnTo>
                    <a:pt x="142" y="121"/>
                  </a:lnTo>
                  <a:lnTo>
                    <a:pt x="142" y="118"/>
                  </a:lnTo>
                  <a:lnTo>
                    <a:pt x="142" y="116"/>
                  </a:lnTo>
                  <a:lnTo>
                    <a:pt x="140" y="116"/>
                  </a:lnTo>
                  <a:lnTo>
                    <a:pt x="140" y="114"/>
                  </a:lnTo>
                  <a:lnTo>
                    <a:pt x="138" y="114"/>
                  </a:lnTo>
                  <a:lnTo>
                    <a:pt x="138" y="111"/>
                  </a:lnTo>
                  <a:lnTo>
                    <a:pt x="140" y="111"/>
                  </a:lnTo>
                  <a:lnTo>
                    <a:pt x="140" y="109"/>
                  </a:lnTo>
                  <a:lnTo>
                    <a:pt x="140" y="106"/>
                  </a:lnTo>
                  <a:lnTo>
                    <a:pt x="140" y="104"/>
                  </a:lnTo>
                  <a:lnTo>
                    <a:pt x="142" y="104"/>
                  </a:lnTo>
                  <a:lnTo>
                    <a:pt x="142" y="102"/>
                  </a:lnTo>
                  <a:lnTo>
                    <a:pt x="142" y="99"/>
                  </a:lnTo>
                  <a:lnTo>
                    <a:pt x="142" y="99"/>
                  </a:lnTo>
                  <a:lnTo>
                    <a:pt x="142" y="97"/>
                  </a:lnTo>
                  <a:lnTo>
                    <a:pt x="142" y="97"/>
                  </a:lnTo>
                  <a:lnTo>
                    <a:pt x="142" y="95"/>
                  </a:lnTo>
                  <a:lnTo>
                    <a:pt x="142" y="92"/>
                  </a:lnTo>
                  <a:lnTo>
                    <a:pt x="142" y="92"/>
                  </a:lnTo>
                  <a:lnTo>
                    <a:pt x="145" y="95"/>
                  </a:lnTo>
                  <a:lnTo>
                    <a:pt x="145" y="92"/>
                  </a:lnTo>
                  <a:lnTo>
                    <a:pt x="145" y="92"/>
                  </a:lnTo>
                  <a:lnTo>
                    <a:pt x="145" y="90"/>
                  </a:lnTo>
                  <a:lnTo>
                    <a:pt x="145" y="90"/>
                  </a:lnTo>
                  <a:lnTo>
                    <a:pt x="145" y="90"/>
                  </a:lnTo>
                  <a:lnTo>
                    <a:pt x="145" y="87"/>
                  </a:lnTo>
                  <a:lnTo>
                    <a:pt x="145" y="85"/>
                  </a:lnTo>
                  <a:lnTo>
                    <a:pt x="145" y="83"/>
                  </a:lnTo>
                  <a:lnTo>
                    <a:pt x="145" y="80"/>
                  </a:lnTo>
                  <a:lnTo>
                    <a:pt x="145" y="76"/>
                  </a:lnTo>
                  <a:lnTo>
                    <a:pt x="145" y="73"/>
                  </a:lnTo>
                  <a:lnTo>
                    <a:pt x="145" y="71"/>
                  </a:lnTo>
                  <a:lnTo>
                    <a:pt x="147" y="66"/>
                  </a:lnTo>
                  <a:lnTo>
                    <a:pt x="147" y="64"/>
                  </a:lnTo>
                  <a:lnTo>
                    <a:pt x="147" y="59"/>
                  </a:lnTo>
                  <a:lnTo>
                    <a:pt x="147" y="57"/>
                  </a:lnTo>
                  <a:lnTo>
                    <a:pt x="147" y="50"/>
                  </a:lnTo>
                  <a:lnTo>
                    <a:pt x="149" y="50"/>
                  </a:lnTo>
                  <a:lnTo>
                    <a:pt x="152" y="47"/>
                  </a:lnTo>
                  <a:lnTo>
                    <a:pt x="152" y="47"/>
                  </a:lnTo>
                  <a:lnTo>
                    <a:pt x="152" y="43"/>
                  </a:lnTo>
                  <a:lnTo>
                    <a:pt x="152" y="43"/>
                  </a:lnTo>
                  <a:lnTo>
                    <a:pt x="152" y="40"/>
                  </a:lnTo>
                  <a:lnTo>
                    <a:pt x="149" y="38"/>
                  </a:lnTo>
                  <a:lnTo>
                    <a:pt x="149" y="35"/>
                  </a:lnTo>
                  <a:lnTo>
                    <a:pt x="149" y="35"/>
                  </a:lnTo>
                  <a:lnTo>
                    <a:pt x="149" y="35"/>
                  </a:lnTo>
                  <a:lnTo>
                    <a:pt x="149" y="35"/>
                  </a:lnTo>
                  <a:lnTo>
                    <a:pt x="149" y="33"/>
                  </a:lnTo>
                  <a:lnTo>
                    <a:pt x="149" y="33"/>
                  </a:lnTo>
                  <a:lnTo>
                    <a:pt x="147" y="33"/>
                  </a:lnTo>
                  <a:lnTo>
                    <a:pt x="147" y="31"/>
                  </a:lnTo>
                  <a:lnTo>
                    <a:pt x="149" y="26"/>
                  </a:lnTo>
                  <a:lnTo>
                    <a:pt x="149" y="24"/>
                  </a:lnTo>
                  <a:lnTo>
                    <a:pt x="147" y="21"/>
                  </a:lnTo>
                  <a:lnTo>
                    <a:pt x="147" y="19"/>
                  </a:lnTo>
                  <a:lnTo>
                    <a:pt x="145" y="16"/>
                  </a:lnTo>
                  <a:lnTo>
                    <a:pt x="140" y="12"/>
                  </a:lnTo>
                  <a:lnTo>
                    <a:pt x="140" y="9"/>
                  </a:lnTo>
                  <a:lnTo>
                    <a:pt x="140" y="7"/>
                  </a:lnTo>
                  <a:lnTo>
                    <a:pt x="142" y="7"/>
                  </a:lnTo>
                  <a:lnTo>
                    <a:pt x="142" y="5"/>
                  </a:lnTo>
                  <a:lnTo>
                    <a:pt x="147" y="5"/>
                  </a:lnTo>
                  <a:lnTo>
                    <a:pt x="147" y="5"/>
                  </a:lnTo>
                  <a:lnTo>
                    <a:pt x="152" y="2"/>
                  </a:lnTo>
                  <a:lnTo>
                    <a:pt x="152" y="0"/>
                  </a:lnTo>
                  <a:lnTo>
                    <a:pt x="152" y="0"/>
                  </a:lnTo>
                  <a:lnTo>
                    <a:pt x="152" y="0"/>
                  </a:lnTo>
                  <a:lnTo>
                    <a:pt x="152" y="0"/>
                  </a:lnTo>
                  <a:lnTo>
                    <a:pt x="152" y="0"/>
                  </a:lnTo>
                  <a:lnTo>
                    <a:pt x="152" y="2"/>
                  </a:lnTo>
                  <a:lnTo>
                    <a:pt x="152" y="2"/>
                  </a:lnTo>
                  <a:lnTo>
                    <a:pt x="152" y="2"/>
                  </a:lnTo>
                  <a:lnTo>
                    <a:pt x="152" y="2"/>
                  </a:lnTo>
                  <a:lnTo>
                    <a:pt x="154" y="12"/>
                  </a:lnTo>
                  <a:lnTo>
                    <a:pt x="157" y="21"/>
                  </a:lnTo>
                  <a:lnTo>
                    <a:pt x="159" y="31"/>
                  </a:lnTo>
                  <a:lnTo>
                    <a:pt x="159" y="40"/>
                  </a:lnTo>
                  <a:lnTo>
                    <a:pt x="161" y="50"/>
                  </a:lnTo>
                  <a:lnTo>
                    <a:pt x="164" y="59"/>
                  </a:lnTo>
                  <a:lnTo>
                    <a:pt x="166" y="69"/>
                  </a:lnTo>
                  <a:lnTo>
                    <a:pt x="166" y="80"/>
                  </a:lnTo>
                  <a:lnTo>
                    <a:pt x="168" y="87"/>
                  </a:lnTo>
                  <a:lnTo>
                    <a:pt x="171" y="97"/>
                  </a:lnTo>
                  <a:lnTo>
                    <a:pt x="171" y="104"/>
                  </a:lnTo>
                  <a:lnTo>
                    <a:pt x="173" y="114"/>
                  </a:lnTo>
                  <a:lnTo>
                    <a:pt x="185" y="111"/>
                  </a:lnTo>
                  <a:lnTo>
                    <a:pt x="197" y="109"/>
                  </a:lnTo>
                  <a:lnTo>
                    <a:pt x="211" y="106"/>
                  </a:lnTo>
                  <a:lnTo>
                    <a:pt x="223" y="104"/>
                  </a:lnTo>
                  <a:lnTo>
                    <a:pt x="235" y="102"/>
                  </a:lnTo>
                  <a:lnTo>
                    <a:pt x="246" y="99"/>
                  </a:lnTo>
                  <a:lnTo>
                    <a:pt x="261" y="97"/>
                  </a:lnTo>
                  <a:lnTo>
                    <a:pt x="272" y="95"/>
                  </a:lnTo>
                  <a:lnTo>
                    <a:pt x="272" y="95"/>
                  </a:lnTo>
                  <a:close/>
                </a:path>
              </a:pathLst>
            </a:custGeom>
            <a:solidFill>
              <a:srgbClr val="01B256"/>
            </a:solidFill>
            <a:ln w="9525" cap="flat" cmpd="sng">
              <a:solidFill>
                <a:srgbClr val="046A38"/>
              </a:solidFill>
              <a:prstDash val="solid"/>
              <a:miter lim="800000"/>
              <a:headEnd type="none" w="sm" len="sm"/>
              <a:tailEnd type="none" w="sm" len="sm"/>
            </a:ln>
          </p:spPr>
          <p:txBody>
            <a:bodyPr spcFirstLastPara="1" wrap="square" lIns="68575" tIns="34275" rIns="68575" bIns="34275" anchor="t" anchorCtr="0">
              <a:noAutofit/>
            </a:bodyPr>
            <a:lstStyle/>
            <a:p>
              <a:pPr marL="0" marR="0" lvl="0" indent="0" algn="l" rtl="0">
                <a:spcBef>
                  <a:spcPts val="0"/>
                </a:spcBef>
                <a:spcAft>
                  <a:spcPts val="0"/>
                </a:spcAft>
                <a:buNone/>
              </a:pPr>
              <a:endParaRPr sz="1400" dirty="0">
                <a:solidFill>
                  <a:schemeClr val="dk1"/>
                </a:solidFill>
                <a:latin typeface="Raleway"/>
                <a:ea typeface="Raleway"/>
                <a:cs typeface="Raleway"/>
                <a:sym typeface="Raleway"/>
              </a:endParaRPr>
            </a:p>
          </p:txBody>
        </p:sp>
      </p:grpSp>
      <p:sp>
        <p:nvSpPr>
          <p:cNvPr id="1133" name="Google Shape;1133;p57"/>
          <p:cNvSpPr txBox="1"/>
          <p:nvPr/>
        </p:nvSpPr>
        <p:spPr>
          <a:xfrm>
            <a:off x="4886324" y="2497427"/>
            <a:ext cx="3412459" cy="609367"/>
          </a:xfrm>
          <a:prstGeom prst="rect">
            <a:avLst/>
          </a:prstGeom>
          <a:noFill/>
          <a:ln>
            <a:noFill/>
          </a:ln>
        </p:spPr>
        <p:txBody>
          <a:bodyPr spcFirstLastPara="1" wrap="square" lIns="68575" tIns="34275" rIns="68575" bIns="34275" anchor="t" anchorCtr="0">
            <a:spAutoFit/>
          </a:bodyPr>
          <a:lstStyle/>
          <a:p>
            <a:pPr marL="0" marR="0" lvl="0" indent="0" algn="l" rtl="0">
              <a:lnSpc>
                <a:spcPct val="130000"/>
              </a:lnSpc>
              <a:spcBef>
                <a:spcPts val="0"/>
              </a:spcBef>
              <a:spcAft>
                <a:spcPts val="0"/>
              </a:spcAft>
              <a:buNone/>
            </a:pPr>
            <a:r>
              <a:rPr lang="id" sz="900" dirty="0">
                <a:solidFill>
                  <a:srgbClr val="3F3F3F"/>
                </a:solidFill>
                <a:latin typeface="Arial" panose="020B0604020202020204" pitchFamily="34" charset="0"/>
                <a:ea typeface="Raleway"/>
                <a:cs typeface="Arial" panose="020B0604020202020204" pitchFamily="34" charset="0"/>
                <a:sym typeface="Raleway"/>
              </a:rPr>
              <a:t>Lorem ipsum dolor sit amet, consectetur adipiscing elit. Fusce ac tortor scelerisque, vehicula ipsum a, dictum diam. Mauris placerat euismod laoreet. </a:t>
            </a:r>
            <a:endParaRPr sz="1100" dirty="0">
              <a:latin typeface="Arial" panose="020B0604020202020204" pitchFamily="34" charset="0"/>
              <a:cs typeface="Arial" panose="020B0604020202020204" pitchFamily="34" charset="0"/>
            </a:endParaRPr>
          </a:p>
        </p:txBody>
      </p:sp>
      <p:grpSp>
        <p:nvGrpSpPr>
          <p:cNvPr id="1134" name="Google Shape;1134;p57"/>
          <p:cNvGrpSpPr/>
          <p:nvPr/>
        </p:nvGrpSpPr>
        <p:grpSpPr>
          <a:xfrm>
            <a:off x="1671739" y="3318137"/>
            <a:ext cx="2104448" cy="847725"/>
            <a:chOff x="2228985" y="4424183"/>
            <a:chExt cx="2805931" cy="1130300"/>
          </a:xfrm>
        </p:grpSpPr>
        <p:sp>
          <p:nvSpPr>
            <p:cNvPr id="1135" name="Google Shape;1135;p57"/>
            <p:cNvSpPr/>
            <p:nvPr/>
          </p:nvSpPr>
          <p:spPr>
            <a:xfrm>
              <a:off x="2228985" y="4424183"/>
              <a:ext cx="2805931" cy="1130300"/>
            </a:xfrm>
            <a:prstGeom prst="roundRect">
              <a:avLst>
                <a:gd name="adj" fmla="val 6422"/>
              </a:avLst>
            </a:prstGeom>
            <a:solidFill>
              <a:srgbClr val="01B256"/>
            </a:solidFill>
            <a:ln>
              <a:noFill/>
            </a:ln>
            <a:effectLst>
              <a:outerShdw blurRad="266700" dist="38100" dir="5400000" algn="t" rotWithShape="0">
                <a:schemeClr val="accent1">
                  <a:alpha val="20784"/>
                </a:scheme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dirty="0">
                <a:solidFill>
                  <a:schemeClr val="lt1"/>
                </a:solidFill>
                <a:latin typeface="Arial" panose="020B0604020202020204" pitchFamily="34" charset="0"/>
                <a:ea typeface="Cairo"/>
                <a:cs typeface="Arial" panose="020B0604020202020204" pitchFamily="34" charset="0"/>
                <a:sym typeface="Cairo"/>
              </a:endParaRPr>
            </a:p>
          </p:txBody>
        </p:sp>
        <p:sp>
          <p:nvSpPr>
            <p:cNvPr id="1136" name="Google Shape;1136;p57"/>
            <p:cNvSpPr txBox="1"/>
            <p:nvPr/>
          </p:nvSpPr>
          <p:spPr>
            <a:xfrm>
              <a:off x="3375518" y="4687994"/>
              <a:ext cx="1415482" cy="365188"/>
            </a:xfrm>
            <a:prstGeom prst="rect">
              <a:avLst/>
            </a:prstGeom>
            <a:noFill/>
            <a:ln>
              <a:noFill/>
            </a:ln>
          </p:spPr>
          <p:txBody>
            <a:bodyPr spcFirstLastPara="1" wrap="square" lIns="68575" tIns="34275" rIns="68575" bIns="34275" anchor="t" anchorCtr="0">
              <a:spAutoFit/>
            </a:bodyPr>
            <a:lstStyle/>
            <a:p>
              <a:pPr marL="0" marR="0" lvl="0" indent="0" algn="l" rtl="0">
                <a:lnSpc>
                  <a:spcPct val="95000"/>
                </a:lnSpc>
                <a:spcBef>
                  <a:spcPts val="0"/>
                </a:spcBef>
                <a:spcAft>
                  <a:spcPts val="0"/>
                </a:spcAft>
                <a:buNone/>
              </a:pPr>
              <a:r>
                <a:rPr lang="id" sz="1400" b="1" dirty="0">
                  <a:solidFill>
                    <a:schemeClr val="lt1"/>
                  </a:solidFill>
                  <a:latin typeface="Arial" panose="020B0604020202020204" pitchFamily="34" charset="0"/>
                  <a:ea typeface="Cairo"/>
                  <a:cs typeface="Arial" panose="020B0604020202020204" pitchFamily="34" charset="0"/>
                  <a:sym typeface="Cairo"/>
                </a:rPr>
                <a:t>38%</a:t>
              </a:r>
              <a:endParaRPr sz="1400" b="1" dirty="0">
                <a:solidFill>
                  <a:schemeClr val="lt1"/>
                </a:solidFill>
                <a:latin typeface="Arial" panose="020B0604020202020204" pitchFamily="34" charset="0"/>
                <a:ea typeface="Cairo"/>
                <a:cs typeface="Arial" panose="020B0604020202020204" pitchFamily="34" charset="0"/>
                <a:sym typeface="Cairo"/>
              </a:endParaRPr>
            </a:p>
          </p:txBody>
        </p:sp>
        <p:sp>
          <p:nvSpPr>
            <p:cNvPr id="1137" name="Google Shape;1137;p57"/>
            <p:cNvSpPr txBox="1"/>
            <p:nvPr/>
          </p:nvSpPr>
          <p:spPr>
            <a:xfrm>
              <a:off x="3375518" y="5007135"/>
              <a:ext cx="1415482" cy="519076"/>
            </a:xfrm>
            <a:prstGeom prst="rect">
              <a:avLst/>
            </a:prstGeom>
            <a:noFill/>
            <a:ln>
              <a:noFill/>
            </a:ln>
          </p:spPr>
          <p:txBody>
            <a:bodyPr spcFirstLastPara="1" wrap="square" lIns="68575" tIns="34275" rIns="68575" bIns="34275" anchor="t" anchorCtr="0">
              <a:spAutoFit/>
            </a:bodyPr>
            <a:lstStyle/>
            <a:p>
              <a:pPr marL="0" marR="0" lvl="0" indent="0" algn="l" rtl="0">
                <a:lnSpc>
                  <a:spcPct val="130000"/>
                </a:lnSpc>
                <a:spcBef>
                  <a:spcPts val="0"/>
                </a:spcBef>
                <a:spcAft>
                  <a:spcPts val="0"/>
                </a:spcAft>
                <a:buNone/>
              </a:pPr>
              <a:r>
                <a:rPr lang="id" sz="800" b="1" dirty="0">
                  <a:solidFill>
                    <a:schemeClr val="lt1"/>
                  </a:solidFill>
                  <a:latin typeface="Arial" panose="020B0604020202020204" pitchFamily="34" charset="0"/>
                  <a:ea typeface="Cairo"/>
                  <a:cs typeface="Arial" panose="020B0604020202020204" pitchFamily="34" charset="0"/>
                  <a:sym typeface="Cairo"/>
                </a:rPr>
                <a:t>Lorem ipsum dolor.</a:t>
              </a:r>
              <a:endParaRPr sz="1100" dirty="0">
                <a:latin typeface="Arial" panose="020B0604020202020204" pitchFamily="34" charset="0"/>
                <a:cs typeface="Arial" panose="020B0604020202020204" pitchFamily="34" charset="0"/>
              </a:endParaRPr>
            </a:p>
          </p:txBody>
        </p:sp>
        <p:grpSp>
          <p:nvGrpSpPr>
            <p:cNvPr id="1138" name="Google Shape;1138;p57"/>
            <p:cNvGrpSpPr/>
            <p:nvPr/>
          </p:nvGrpSpPr>
          <p:grpSpPr>
            <a:xfrm>
              <a:off x="2503356" y="4609802"/>
              <a:ext cx="759064" cy="759062"/>
              <a:chOff x="2503356" y="4609802"/>
              <a:chExt cx="759064" cy="759062"/>
            </a:xfrm>
          </p:grpSpPr>
          <p:sp>
            <p:nvSpPr>
              <p:cNvPr id="1139" name="Google Shape;1139;p57"/>
              <p:cNvSpPr/>
              <p:nvPr/>
            </p:nvSpPr>
            <p:spPr>
              <a:xfrm flipH="1">
                <a:off x="2503356" y="4609802"/>
                <a:ext cx="759064" cy="759062"/>
              </a:xfrm>
              <a:prstGeom prst="pie">
                <a:avLst>
                  <a:gd name="adj1" fmla="val 16198735"/>
                  <a:gd name="adj2" fmla="val 11353514"/>
                </a:avLst>
              </a:prstGeom>
              <a:solidFill>
                <a:srgbClr val="F2F2F2"/>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500" b="1">
                  <a:solidFill>
                    <a:schemeClr val="lt1"/>
                  </a:solidFill>
                  <a:latin typeface="Arial" panose="020B0604020202020204" pitchFamily="34" charset="0"/>
                  <a:ea typeface="Cairo"/>
                  <a:cs typeface="Arial" panose="020B0604020202020204" pitchFamily="34" charset="0"/>
                  <a:sym typeface="Cairo"/>
                </a:endParaRPr>
              </a:p>
            </p:txBody>
          </p:sp>
          <p:sp>
            <p:nvSpPr>
              <p:cNvPr id="1140" name="Google Shape;1140;p57"/>
              <p:cNvSpPr/>
              <p:nvPr/>
            </p:nvSpPr>
            <p:spPr>
              <a:xfrm>
                <a:off x="2608926" y="4714902"/>
                <a:ext cx="547923" cy="547922"/>
              </a:xfrm>
              <a:prstGeom prst="ellipse">
                <a:avLst/>
              </a:prstGeom>
              <a:solidFill>
                <a:schemeClr val="lt1"/>
              </a:solidFill>
              <a:ln>
                <a:noFill/>
              </a:ln>
              <a:effectLst>
                <a:outerShdw blurRad="368300" algn="ctr" rotWithShape="0">
                  <a:srgbClr val="262626">
                    <a:alpha val="9803"/>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500" b="1">
                  <a:solidFill>
                    <a:schemeClr val="accent1"/>
                  </a:solidFill>
                  <a:latin typeface="Arial" panose="020B0604020202020204" pitchFamily="34" charset="0"/>
                  <a:ea typeface="Cairo"/>
                  <a:cs typeface="Arial" panose="020B0604020202020204" pitchFamily="34" charset="0"/>
                  <a:sym typeface="Cairo"/>
                </a:endParaRPr>
              </a:p>
            </p:txBody>
          </p:sp>
          <p:grpSp>
            <p:nvGrpSpPr>
              <p:cNvPr id="1141" name="Google Shape;1141;p57"/>
              <p:cNvGrpSpPr/>
              <p:nvPr/>
            </p:nvGrpSpPr>
            <p:grpSpPr>
              <a:xfrm>
                <a:off x="2786925" y="4835492"/>
                <a:ext cx="191924" cy="306742"/>
                <a:chOff x="1730375" y="3178175"/>
                <a:chExt cx="363538" cy="581025"/>
              </a:xfrm>
            </p:grpSpPr>
            <p:sp>
              <p:nvSpPr>
                <p:cNvPr id="1142" name="Google Shape;1142;p57"/>
                <p:cNvSpPr/>
                <p:nvPr/>
              </p:nvSpPr>
              <p:spPr>
                <a:xfrm>
                  <a:off x="1730375" y="3178175"/>
                  <a:ext cx="363538" cy="581025"/>
                </a:xfrm>
                <a:custGeom>
                  <a:avLst/>
                  <a:gdLst/>
                  <a:ahLst/>
                  <a:cxnLst/>
                  <a:rect l="l" t="t" r="r" b="b"/>
                  <a:pathLst>
                    <a:path w="1024" h="1638" extrusionOk="0">
                      <a:moveTo>
                        <a:pt x="992" y="147"/>
                      </a:moveTo>
                      <a:cubicBezTo>
                        <a:pt x="841" y="147"/>
                        <a:pt x="841" y="147"/>
                        <a:pt x="841" y="147"/>
                      </a:cubicBezTo>
                      <a:cubicBezTo>
                        <a:pt x="841" y="110"/>
                        <a:pt x="811" y="79"/>
                        <a:pt x="773" y="79"/>
                      </a:cubicBezTo>
                      <a:cubicBezTo>
                        <a:pt x="706" y="79"/>
                        <a:pt x="706" y="79"/>
                        <a:pt x="706" y="79"/>
                      </a:cubicBezTo>
                      <a:cubicBezTo>
                        <a:pt x="706" y="65"/>
                        <a:pt x="706" y="65"/>
                        <a:pt x="706" y="65"/>
                      </a:cubicBezTo>
                      <a:cubicBezTo>
                        <a:pt x="706" y="29"/>
                        <a:pt x="677" y="0"/>
                        <a:pt x="641" y="0"/>
                      </a:cubicBezTo>
                      <a:cubicBezTo>
                        <a:pt x="446" y="0"/>
                        <a:pt x="446" y="0"/>
                        <a:pt x="446" y="0"/>
                      </a:cubicBezTo>
                      <a:cubicBezTo>
                        <a:pt x="347" y="0"/>
                        <a:pt x="267" y="80"/>
                        <a:pt x="267" y="179"/>
                      </a:cubicBezTo>
                      <a:cubicBezTo>
                        <a:pt x="267" y="227"/>
                        <a:pt x="286" y="272"/>
                        <a:pt x="320" y="306"/>
                      </a:cubicBezTo>
                      <a:cubicBezTo>
                        <a:pt x="338" y="324"/>
                        <a:pt x="359" y="338"/>
                        <a:pt x="383" y="347"/>
                      </a:cubicBezTo>
                      <a:cubicBezTo>
                        <a:pt x="352" y="1096"/>
                        <a:pt x="352" y="1096"/>
                        <a:pt x="352" y="1096"/>
                      </a:cubicBezTo>
                      <a:cubicBezTo>
                        <a:pt x="350" y="1148"/>
                        <a:pt x="377" y="1196"/>
                        <a:pt x="421" y="1221"/>
                      </a:cubicBezTo>
                      <a:cubicBezTo>
                        <a:pt x="421" y="1319"/>
                        <a:pt x="421" y="1319"/>
                        <a:pt x="421" y="1319"/>
                      </a:cubicBezTo>
                      <a:cubicBezTo>
                        <a:pt x="421" y="1367"/>
                        <a:pt x="453" y="1408"/>
                        <a:pt x="497" y="1422"/>
                      </a:cubicBezTo>
                      <a:cubicBezTo>
                        <a:pt x="497" y="1459"/>
                        <a:pt x="497" y="1459"/>
                        <a:pt x="497" y="1459"/>
                      </a:cubicBezTo>
                      <a:cubicBezTo>
                        <a:pt x="497" y="1523"/>
                        <a:pt x="445" y="1574"/>
                        <a:pt x="382" y="1574"/>
                      </a:cubicBezTo>
                      <a:cubicBezTo>
                        <a:pt x="318" y="1574"/>
                        <a:pt x="267" y="1523"/>
                        <a:pt x="267" y="1459"/>
                      </a:cubicBezTo>
                      <a:cubicBezTo>
                        <a:pt x="267" y="846"/>
                        <a:pt x="267" y="846"/>
                        <a:pt x="267" y="846"/>
                      </a:cubicBezTo>
                      <a:cubicBezTo>
                        <a:pt x="267" y="772"/>
                        <a:pt x="207" y="712"/>
                        <a:pt x="133" y="712"/>
                      </a:cubicBezTo>
                      <a:cubicBezTo>
                        <a:pt x="60" y="712"/>
                        <a:pt x="0" y="772"/>
                        <a:pt x="0" y="846"/>
                      </a:cubicBezTo>
                      <a:cubicBezTo>
                        <a:pt x="0" y="1426"/>
                        <a:pt x="0" y="1426"/>
                        <a:pt x="0" y="1426"/>
                      </a:cubicBezTo>
                      <a:cubicBezTo>
                        <a:pt x="0" y="1444"/>
                        <a:pt x="14" y="1458"/>
                        <a:pt x="32" y="1458"/>
                      </a:cubicBezTo>
                      <a:cubicBezTo>
                        <a:pt x="50" y="1458"/>
                        <a:pt x="64" y="1444"/>
                        <a:pt x="64" y="1426"/>
                      </a:cubicBezTo>
                      <a:cubicBezTo>
                        <a:pt x="64" y="846"/>
                        <a:pt x="64" y="846"/>
                        <a:pt x="64" y="846"/>
                      </a:cubicBezTo>
                      <a:cubicBezTo>
                        <a:pt x="64" y="807"/>
                        <a:pt x="95" y="776"/>
                        <a:pt x="133" y="776"/>
                      </a:cubicBezTo>
                      <a:cubicBezTo>
                        <a:pt x="171" y="776"/>
                        <a:pt x="203" y="807"/>
                        <a:pt x="203" y="846"/>
                      </a:cubicBezTo>
                      <a:cubicBezTo>
                        <a:pt x="203" y="1459"/>
                        <a:pt x="203" y="1459"/>
                        <a:pt x="203" y="1459"/>
                      </a:cubicBezTo>
                      <a:cubicBezTo>
                        <a:pt x="203" y="1558"/>
                        <a:pt x="283" y="1638"/>
                        <a:pt x="382" y="1638"/>
                      </a:cubicBezTo>
                      <a:cubicBezTo>
                        <a:pt x="481" y="1638"/>
                        <a:pt x="561" y="1558"/>
                        <a:pt x="561" y="1459"/>
                      </a:cubicBezTo>
                      <a:cubicBezTo>
                        <a:pt x="561" y="1422"/>
                        <a:pt x="561" y="1422"/>
                        <a:pt x="561" y="1422"/>
                      </a:cubicBezTo>
                      <a:cubicBezTo>
                        <a:pt x="605" y="1408"/>
                        <a:pt x="637" y="1367"/>
                        <a:pt x="637" y="1319"/>
                      </a:cubicBezTo>
                      <a:cubicBezTo>
                        <a:pt x="637" y="1221"/>
                        <a:pt x="637" y="1221"/>
                        <a:pt x="637" y="1221"/>
                      </a:cubicBezTo>
                      <a:cubicBezTo>
                        <a:pt x="681" y="1196"/>
                        <a:pt x="708" y="1148"/>
                        <a:pt x="706" y="1096"/>
                      </a:cubicBezTo>
                      <a:cubicBezTo>
                        <a:pt x="675" y="349"/>
                        <a:pt x="675" y="349"/>
                        <a:pt x="675" y="349"/>
                      </a:cubicBezTo>
                      <a:cubicBezTo>
                        <a:pt x="694" y="337"/>
                        <a:pt x="706" y="317"/>
                        <a:pt x="706" y="293"/>
                      </a:cubicBezTo>
                      <a:cubicBezTo>
                        <a:pt x="706" y="279"/>
                        <a:pt x="706" y="279"/>
                        <a:pt x="706" y="279"/>
                      </a:cubicBezTo>
                      <a:cubicBezTo>
                        <a:pt x="773" y="279"/>
                        <a:pt x="773" y="279"/>
                        <a:pt x="773" y="279"/>
                      </a:cubicBezTo>
                      <a:cubicBezTo>
                        <a:pt x="811" y="279"/>
                        <a:pt x="841" y="249"/>
                        <a:pt x="841" y="211"/>
                      </a:cubicBezTo>
                      <a:cubicBezTo>
                        <a:pt x="992" y="211"/>
                        <a:pt x="992" y="211"/>
                        <a:pt x="992" y="211"/>
                      </a:cubicBezTo>
                      <a:cubicBezTo>
                        <a:pt x="1010" y="211"/>
                        <a:pt x="1024" y="197"/>
                        <a:pt x="1024" y="179"/>
                      </a:cubicBezTo>
                      <a:cubicBezTo>
                        <a:pt x="1024" y="162"/>
                        <a:pt x="1010" y="147"/>
                        <a:pt x="992" y="147"/>
                      </a:cubicBezTo>
                      <a:close/>
                      <a:moveTo>
                        <a:pt x="573" y="1319"/>
                      </a:moveTo>
                      <a:cubicBezTo>
                        <a:pt x="573" y="1343"/>
                        <a:pt x="553" y="1363"/>
                        <a:pt x="529" y="1363"/>
                      </a:cubicBezTo>
                      <a:cubicBezTo>
                        <a:pt x="505" y="1363"/>
                        <a:pt x="485" y="1343"/>
                        <a:pt x="485" y="1319"/>
                      </a:cubicBezTo>
                      <a:cubicBezTo>
                        <a:pt x="485" y="1239"/>
                        <a:pt x="485" y="1239"/>
                        <a:pt x="485" y="1239"/>
                      </a:cubicBezTo>
                      <a:cubicBezTo>
                        <a:pt x="486" y="1239"/>
                        <a:pt x="488" y="1239"/>
                        <a:pt x="489" y="1239"/>
                      </a:cubicBezTo>
                      <a:cubicBezTo>
                        <a:pt x="569" y="1239"/>
                        <a:pt x="569" y="1239"/>
                        <a:pt x="569" y="1239"/>
                      </a:cubicBezTo>
                      <a:cubicBezTo>
                        <a:pt x="570" y="1239"/>
                        <a:pt x="572" y="1239"/>
                        <a:pt x="573" y="1239"/>
                      </a:cubicBezTo>
                      <a:lnTo>
                        <a:pt x="573" y="1319"/>
                      </a:lnTo>
                      <a:close/>
                      <a:moveTo>
                        <a:pt x="594" y="1170"/>
                      </a:moveTo>
                      <a:cubicBezTo>
                        <a:pt x="594" y="1170"/>
                        <a:pt x="594" y="1170"/>
                        <a:pt x="594" y="1170"/>
                      </a:cubicBezTo>
                      <a:cubicBezTo>
                        <a:pt x="586" y="1173"/>
                        <a:pt x="577" y="1175"/>
                        <a:pt x="569" y="1175"/>
                      </a:cubicBezTo>
                      <a:cubicBezTo>
                        <a:pt x="489" y="1175"/>
                        <a:pt x="489" y="1175"/>
                        <a:pt x="489" y="1175"/>
                      </a:cubicBezTo>
                      <a:cubicBezTo>
                        <a:pt x="480" y="1175"/>
                        <a:pt x="472" y="1173"/>
                        <a:pt x="464" y="1170"/>
                      </a:cubicBezTo>
                      <a:cubicBezTo>
                        <a:pt x="434" y="1159"/>
                        <a:pt x="415" y="1130"/>
                        <a:pt x="416" y="1098"/>
                      </a:cubicBezTo>
                      <a:cubicBezTo>
                        <a:pt x="446" y="358"/>
                        <a:pt x="446" y="358"/>
                        <a:pt x="446" y="358"/>
                      </a:cubicBezTo>
                      <a:cubicBezTo>
                        <a:pt x="612" y="358"/>
                        <a:pt x="612" y="358"/>
                        <a:pt x="612" y="358"/>
                      </a:cubicBezTo>
                      <a:cubicBezTo>
                        <a:pt x="642" y="1098"/>
                        <a:pt x="642" y="1098"/>
                        <a:pt x="642" y="1098"/>
                      </a:cubicBezTo>
                      <a:cubicBezTo>
                        <a:pt x="643" y="1130"/>
                        <a:pt x="624" y="1159"/>
                        <a:pt x="594" y="1170"/>
                      </a:cubicBezTo>
                      <a:close/>
                      <a:moveTo>
                        <a:pt x="642" y="111"/>
                      </a:moveTo>
                      <a:cubicBezTo>
                        <a:pt x="642" y="111"/>
                        <a:pt x="642" y="111"/>
                        <a:pt x="642" y="111"/>
                      </a:cubicBezTo>
                      <a:cubicBezTo>
                        <a:pt x="642" y="247"/>
                        <a:pt x="642" y="247"/>
                        <a:pt x="642" y="247"/>
                      </a:cubicBezTo>
                      <a:cubicBezTo>
                        <a:pt x="642" y="247"/>
                        <a:pt x="642" y="248"/>
                        <a:pt x="642" y="248"/>
                      </a:cubicBezTo>
                      <a:cubicBezTo>
                        <a:pt x="642" y="293"/>
                        <a:pt x="642" y="293"/>
                        <a:pt x="642" y="293"/>
                      </a:cubicBezTo>
                      <a:cubicBezTo>
                        <a:pt x="642" y="294"/>
                        <a:pt x="642" y="294"/>
                        <a:pt x="641" y="294"/>
                      </a:cubicBezTo>
                      <a:cubicBezTo>
                        <a:pt x="446" y="294"/>
                        <a:pt x="446" y="294"/>
                        <a:pt x="446" y="294"/>
                      </a:cubicBezTo>
                      <a:cubicBezTo>
                        <a:pt x="416" y="294"/>
                        <a:pt x="387" y="282"/>
                        <a:pt x="365" y="261"/>
                      </a:cubicBezTo>
                      <a:cubicBezTo>
                        <a:pt x="343" y="239"/>
                        <a:pt x="331" y="210"/>
                        <a:pt x="331" y="179"/>
                      </a:cubicBezTo>
                      <a:cubicBezTo>
                        <a:pt x="331" y="116"/>
                        <a:pt x="383" y="64"/>
                        <a:pt x="446" y="64"/>
                      </a:cubicBezTo>
                      <a:cubicBezTo>
                        <a:pt x="641" y="64"/>
                        <a:pt x="641" y="64"/>
                        <a:pt x="641" y="64"/>
                      </a:cubicBezTo>
                      <a:cubicBezTo>
                        <a:pt x="642" y="64"/>
                        <a:pt x="642" y="64"/>
                        <a:pt x="642" y="65"/>
                      </a:cubicBezTo>
                      <a:lnTo>
                        <a:pt x="642" y="111"/>
                      </a:lnTo>
                      <a:close/>
                      <a:moveTo>
                        <a:pt x="777" y="211"/>
                      </a:moveTo>
                      <a:cubicBezTo>
                        <a:pt x="777" y="213"/>
                        <a:pt x="775" y="215"/>
                        <a:pt x="773" y="215"/>
                      </a:cubicBezTo>
                      <a:cubicBezTo>
                        <a:pt x="706" y="215"/>
                        <a:pt x="706" y="215"/>
                        <a:pt x="706" y="215"/>
                      </a:cubicBezTo>
                      <a:cubicBezTo>
                        <a:pt x="706" y="143"/>
                        <a:pt x="706" y="143"/>
                        <a:pt x="706" y="143"/>
                      </a:cubicBezTo>
                      <a:cubicBezTo>
                        <a:pt x="773" y="143"/>
                        <a:pt x="773" y="143"/>
                        <a:pt x="773" y="143"/>
                      </a:cubicBezTo>
                      <a:cubicBezTo>
                        <a:pt x="775" y="143"/>
                        <a:pt x="777" y="145"/>
                        <a:pt x="777" y="147"/>
                      </a:cubicBezTo>
                      <a:lnTo>
                        <a:pt x="777" y="211"/>
                      </a:ln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1">
                    <a:solidFill>
                      <a:schemeClr val="dk1"/>
                    </a:solidFill>
                    <a:latin typeface="Arial" panose="020B0604020202020204" pitchFamily="34" charset="0"/>
                    <a:ea typeface="Cairo"/>
                    <a:cs typeface="Arial" panose="020B0604020202020204" pitchFamily="34" charset="0"/>
                    <a:sym typeface="Cairo"/>
                  </a:endParaRPr>
                </a:p>
              </p:txBody>
            </p:sp>
            <p:sp>
              <p:nvSpPr>
                <p:cNvPr id="1143" name="Google Shape;1143;p57"/>
                <p:cNvSpPr/>
                <p:nvPr/>
              </p:nvSpPr>
              <p:spPr>
                <a:xfrm>
                  <a:off x="1897063" y="3414713"/>
                  <a:ext cx="25400" cy="103188"/>
                </a:xfrm>
                <a:custGeom>
                  <a:avLst/>
                  <a:gdLst/>
                  <a:ahLst/>
                  <a:cxnLst/>
                  <a:rect l="l" t="t" r="r" b="b"/>
                  <a:pathLst>
                    <a:path w="72" h="292" extrusionOk="0">
                      <a:moveTo>
                        <a:pt x="41" y="1"/>
                      </a:moveTo>
                      <a:cubicBezTo>
                        <a:pt x="23" y="0"/>
                        <a:pt x="8" y="14"/>
                        <a:pt x="8" y="32"/>
                      </a:cubicBezTo>
                      <a:cubicBezTo>
                        <a:pt x="1" y="259"/>
                        <a:pt x="1" y="259"/>
                        <a:pt x="1" y="259"/>
                      </a:cubicBezTo>
                      <a:cubicBezTo>
                        <a:pt x="0" y="277"/>
                        <a:pt x="14" y="292"/>
                        <a:pt x="32" y="292"/>
                      </a:cubicBezTo>
                      <a:cubicBezTo>
                        <a:pt x="32" y="292"/>
                        <a:pt x="32" y="292"/>
                        <a:pt x="33" y="292"/>
                      </a:cubicBezTo>
                      <a:cubicBezTo>
                        <a:pt x="50" y="292"/>
                        <a:pt x="64" y="279"/>
                        <a:pt x="64" y="261"/>
                      </a:cubicBezTo>
                      <a:cubicBezTo>
                        <a:pt x="72" y="34"/>
                        <a:pt x="72" y="34"/>
                        <a:pt x="72" y="34"/>
                      </a:cubicBezTo>
                      <a:cubicBezTo>
                        <a:pt x="72" y="16"/>
                        <a:pt x="58" y="1"/>
                        <a:pt x="41" y="1"/>
                      </a:cubicBez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1">
                    <a:solidFill>
                      <a:schemeClr val="dk1"/>
                    </a:solidFill>
                    <a:latin typeface="Arial" panose="020B0604020202020204" pitchFamily="34" charset="0"/>
                    <a:ea typeface="Cairo"/>
                    <a:cs typeface="Arial" panose="020B0604020202020204" pitchFamily="34" charset="0"/>
                    <a:sym typeface="Cairo"/>
                  </a:endParaRPr>
                </a:p>
              </p:txBody>
            </p:sp>
            <p:sp>
              <p:nvSpPr>
                <p:cNvPr id="1144" name="Google Shape;1144;p57"/>
                <p:cNvSpPr/>
                <p:nvPr/>
              </p:nvSpPr>
              <p:spPr>
                <a:xfrm>
                  <a:off x="1895475" y="3540125"/>
                  <a:ext cx="22225" cy="22225"/>
                </a:xfrm>
                <a:custGeom>
                  <a:avLst/>
                  <a:gdLst/>
                  <a:ahLst/>
                  <a:cxnLst/>
                  <a:rect l="l" t="t" r="r" b="b"/>
                  <a:pathLst>
                    <a:path w="64" h="64" extrusionOk="0">
                      <a:moveTo>
                        <a:pt x="61" y="20"/>
                      </a:moveTo>
                      <a:cubicBezTo>
                        <a:pt x="60" y="18"/>
                        <a:pt x="59" y="16"/>
                        <a:pt x="58" y="15"/>
                      </a:cubicBezTo>
                      <a:cubicBezTo>
                        <a:pt x="57" y="13"/>
                        <a:pt x="56" y="11"/>
                        <a:pt x="54" y="10"/>
                      </a:cubicBezTo>
                      <a:cubicBezTo>
                        <a:pt x="53" y="8"/>
                        <a:pt x="51" y="7"/>
                        <a:pt x="49" y="6"/>
                      </a:cubicBezTo>
                      <a:cubicBezTo>
                        <a:pt x="48" y="5"/>
                        <a:pt x="46" y="4"/>
                        <a:pt x="44" y="3"/>
                      </a:cubicBezTo>
                      <a:cubicBezTo>
                        <a:pt x="42" y="2"/>
                        <a:pt x="40" y="1"/>
                        <a:pt x="38" y="1"/>
                      </a:cubicBezTo>
                      <a:cubicBezTo>
                        <a:pt x="34" y="0"/>
                        <a:pt x="29" y="0"/>
                        <a:pt x="25" y="1"/>
                      </a:cubicBezTo>
                      <a:cubicBezTo>
                        <a:pt x="23" y="1"/>
                        <a:pt x="21" y="2"/>
                        <a:pt x="19" y="3"/>
                      </a:cubicBezTo>
                      <a:cubicBezTo>
                        <a:pt x="17" y="4"/>
                        <a:pt x="16" y="5"/>
                        <a:pt x="14" y="6"/>
                      </a:cubicBezTo>
                      <a:cubicBezTo>
                        <a:pt x="12" y="7"/>
                        <a:pt x="10" y="8"/>
                        <a:pt x="9" y="10"/>
                      </a:cubicBezTo>
                      <a:cubicBezTo>
                        <a:pt x="7" y="11"/>
                        <a:pt x="6" y="13"/>
                        <a:pt x="5" y="15"/>
                      </a:cubicBezTo>
                      <a:cubicBezTo>
                        <a:pt x="4" y="16"/>
                        <a:pt x="3" y="18"/>
                        <a:pt x="2" y="20"/>
                      </a:cubicBezTo>
                      <a:cubicBezTo>
                        <a:pt x="1" y="22"/>
                        <a:pt x="1" y="24"/>
                        <a:pt x="0" y="26"/>
                      </a:cubicBezTo>
                      <a:cubicBezTo>
                        <a:pt x="0" y="28"/>
                        <a:pt x="0" y="30"/>
                        <a:pt x="0" y="32"/>
                      </a:cubicBezTo>
                      <a:cubicBezTo>
                        <a:pt x="0" y="34"/>
                        <a:pt x="0" y="36"/>
                        <a:pt x="0" y="39"/>
                      </a:cubicBezTo>
                      <a:cubicBezTo>
                        <a:pt x="1" y="41"/>
                        <a:pt x="1" y="43"/>
                        <a:pt x="2" y="45"/>
                      </a:cubicBezTo>
                      <a:cubicBezTo>
                        <a:pt x="3" y="46"/>
                        <a:pt x="4" y="48"/>
                        <a:pt x="5" y="50"/>
                      </a:cubicBezTo>
                      <a:cubicBezTo>
                        <a:pt x="6" y="52"/>
                        <a:pt x="7" y="53"/>
                        <a:pt x="9" y="55"/>
                      </a:cubicBezTo>
                      <a:cubicBezTo>
                        <a:pt x="10" y="56"/>
                        <a:pt x="12" y="58"/>
                        <a:pt x="14" y="59"/>
                      </a:cubicBezTo>
                      <a:cubicBezTo>
                        <a:pt x="16" y="60"/>
                        <a:pt x="17" y="61"/>
                        <a:pt x="19" y="62"/>
                      </a:cubicBezTo>
                      <a:cubicBezTo>
                        <a:pt x="21" y="63"/>
                        <a:pt x="23" y="63"/>
                        <a:pt x="25" y="64"/>
                      </a:cubicBezTo>
                      <a:cubicBezTo>
                        <a:pt x="27" y="64"/>
                        <a:pt x="29" y="64"/>
                        <a:pt x="32" y="64"/>
                      </a:cubicBezTo>
                      <a:cubicBezTo>
                        <a:pt x="34" y="64"/>
                        <a:pt x="36" y="64"/>
                        <a:pt x="38" y="64"/>
                      </a:cubicBezTo>
                      <a:cubicBezTo>
                        <a:pt x="40" y="63"/>
                        <a:pt x="42" y="63"/>
                        <a:pt x="44" y="62"/>
                      </a:cubicBezTo>
                      <a:cubicBezTo>
                        <a:pt x="46" y="61"/>
                        <a:pt x="48" y="60"/>
                        <a:pt x="49" y="59"/>
                      </a:cubicBezTo>
                      <a:cubicBezTo>
                        <a:pt x="51" y="58"/>
                        <a:pt x="53" y="56"/>
                        <a:pt x="54" y="55"/>
                      </a:cubicBezTo>
                      <a:cubicBezTo>
                        <a:pt x="56" y="53"/>
                        <a:pt x="57" y="52"/>
                        <a:pt x="58" y="50"/>
                      </a:cubicBezTo>
                      <a:cubicBezTo>
                        <a:pt x="59" y="48"/>
                        <a:pt x="60" y="46"/>
                        <a:pt x="61" y="45"/>
                      </a:cubicBezTo>
                      <a:cubicBezTo>
                        <a:pt x="62" y="43"/>
                        <a:pt x="62" y="41"/>
                        <a:pt x="63" y="39"/>
                      </a:cubicBezTo>
                      <a:cubicBezTo>
                        <a:pt x="63" y="36"/>
                        <a:pt x="64" y="34"/>
                        <a:pt x="64" y="32"/>
                      </a:cubicBezTo>
                      <a:cubicBezTo>
                        <a:pt x="64" y="30"/>
                        <a:pt x="63" y="28"/>
                        <a:pt x="63" y="26"/>
                      </a:cubicBezTo>
                      <a:cubicBezTo>
                        <a:pt x="62" y="24"/>
                        <a:pt x="62" y="22"/>
                        <a:pt x="61" y="20"/>
                      </a:cubicBez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1">
                    <a:solidFill>
                      <a:schemeClr val="dk1"/>
                    </a:solidFill>
                    <a:latin typeface="Arial" panose="020B0604020202020204" pitchFamily="34" charset="0"/>
                    <a:ea typeface="Cairo"/>
                    <a:cs typeface="Arial" panose="020B0604020202020204" pitchFamily="34" charset="0"/>
                    <a:sym typeface="Cairo"/>
                  </a:endParaRPr>
                </a:p>
              </p:txBody>
            </p:sp>
          </p:grpSp>
        </p:grpSp>
      </p:grpSp>
      <p:grpSp>
        <p:nvGrpSpPr>
          <p:cNvPr id="1145" name="Google Shape;1145;p57"/>
          <p:cNvGrpSpPr/>
          <p:nvPr/>
        </p:nvGrpSpPr>
        <p:grpSpPr>
          <a:xfrm>
            <a:off x="3930786" y="3318137"/>
            <a:ext cx="2104448" cy="847725"/>
            <a:chOff x="5241048" y="4424183"/>
            <a:chExt cx="2805931" cy="1130300"/>
          </a:xfrm>
        </p:grpSpPr>
        <p:sp>
          <p:nvSpPr>
            <p:cNvPr id="1146" name="Google Shape;1146;p57"/>
            <p:cNvSpPr/>
            <p:nvPr/>
          </p:nvSpPr>
          <p:spPr>
            <a:xfrm>
              <a:off x="5241048" y="4424183"/>
              <a:ext cx="2805931" cy="1130300"/>
            </a:xfrm>
            <a:prstGeom prst="roundRect">
              <a:avLst>
                <a:gd name="adj" fmla="val 6422"/>
              </a:avLst>
            </a:prstGeom>
            <a:solidFill>
              <a:schemeClr val="lt1"/>
            </a:solidFill>
            <a:ln w="9525" cap="flat" cmpd="sng">
              <a:solidFill>
                <a:srgbClr val="F2F2F2"/>
              </a:solidFill>
              <a:prstDash val="solid"/>
              <a:round/>
              <a:headEnd type="none" w="sm" len="sm"/>
              <a:tailEnd type="none" w="sm" len="sm"/>
            </a:ln>
            <a:effectLst>
              <a:outerShdw blurRad="571500" dist="228600" dir="5400000" algn="t" rotWithShape="0">
                <a:srgbClr val="000000">
                  <a:alpha val="3921"/>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endParaRPr sz="900" b="1">
                <a:solidFill>
                  <a:schemeClr val="dk1"/>
                </a:solidFill>
                <a:latin typeface="Arial" panose="020B0604020202020204" pitchFamily="34" charset="0"/>
                <a:ea typeface="Cairo"/>
                <a:cs typeface="Arial" panose="020B0604020202020204" pitchFamily="34" charset="0"/>
                <a:sym typeface="Cairo"/>
              </a:endParaRPr>
            </a:p>
          </p:txBody>
        </p:sp>
        <p:sp>
          <p:nvSpPr>
            <p:cNvPr id="1147" name="Google Shape;1147;p57"/>
            <p:cNvSpPr txBox="1"/>
            <p:nvPr/>
          </p:nvSpPr>
          <p:spPr>
            <a:xfrm>
              <a:off x="6387581" y="4687994"/>
              <a:ext cx="1415482" cy="365188"/>
            </a:xfrm>
            <a:prstGeom prst="rect">
              <a:avLst/>
            </a:prstGeom>
            <a:noFill/>
            <a:ln>
              <a:noFill/>
            </a:ln>
          </p:spPr>
          <p:txBody>
            <a:bodyPr spcFirstLastPara="1" wrap="square" lIns="68575" tIns="34275" rIns="68575" bIns="34275" anchor="t" anchorCtr="0">
              <a:spAutoFit/>
            </a:bodyPr>
            <a:lstStyle/>
            <a:p>
              <a:pPr marL="0" marR="0" lvl="0" indent="0" algn="l" rtl="0">
                <a:lnSpc>
                  <a:spcPct val="95000"/>
                </a:lnSpc>
                <a:spcBef>
                  <a:spcPts val="0"/>
                </a:spcBef>
                <a:spcAft>
                  <a:spcPts val="0"/>
                </a:spcAft>
                <a:buNone/>
              </a:pPr>
              <a:r>
                <a:rPr lang="id" sz="1400" b="1" dirty="0">
                  <a:solidFill>
                    <a:srgbClr val="01B256"/>
                  </a:solidFill>
                  <a:latin typeface="Arial" panose="020B0604020202020204" pitchFamily="34" charset="0"/>
                  <a:ea typeface="Cairo"/>
                  <a:cs typeface="Arial" panose="020B0604020202020204" pitchFamily="34" charset="0"/>
                  <a:sym typeface="Cairo"/>
                </a:rPr>
                <a:t>$2 billion</a:t>
              </a:r>
              <a:endParaRPr sz="1400" b="1" dirty="0">
                <a:solidFill>
                  <a:srgbClr val="01B256"/>
                </a:solidFill>
                <a:latin typeface="Arial" panose="020B0604020202020204" pitchFamily="34" charset="0"/>
                <a:ea typeface="Cairo"/>
                <a:cs typeface="Arial" panose="020B0604020202020204" pitchFamily="34" charset="0"/>
                <a:sym typeface="Cairo"/>
              </a:endParaRPr>
            </a:p>
          </p:txBody>
        </p:sp>
        <p:sp>
          <p:nvSpPr>
            <p:cNvPr id="1148" name="Google Shape;1148;p57"/>
            <p:cNvSpPr txBox="1"/>
            <p:nvPr/>
          </p:nvSpPr>
          <p:spPr>
            <a:xfrm>
              <a:off x="6387581" y="5007135"/>
              <a:ext cx="1415482" cy="519076"/>
            </a:xfrm>
            <a:prstGeom prst="rect">
              <a:avLst/>
            </a:prstGeom>
            <a:noFill/>
            <a:ln>
              <a:noFill/>
            </a:ln>
          </p:spPr>
          <p:txBody>
            <a:bodyPr spcFirstLastPara="1" wrap="square" lIns="68575" tIns="34275" rIns="68575" bIns="34275" anchor="t" anchorCtr="0">
              <a:spAutoFit/>
            </a:bodyPr>
            <a:lstStyle/>
            <a:p>
              <a:pPr marL="0" marR="0" lvl="0" indent="0" algn="l" rtl="0">
                <a:lnSpc>
                  <a:spcPct val="130000"/>
                </a:lnSpc>
                <a:spcBef>
                  <a:spcPts val="0"/>
                </a:spcBef>
                <a:spcAft>
                  <a:spcPts val="0"/>
                </a:spcAft>
                <a:buNone/>
              </a:pPr>
              <a:r>
                <a:rPr lang="id" sz="800" b="1" dirty="0">
                  <a:solidFill>
                    <a:srgbClr val="595959"/>
                  </a:solidFill>
                  <a:latin typeface="Arial" panose="020B0604020202020204" pitchFamily="34" charset="0"/>
                  <a:ea typeface="Cairo"/>
                  <a:cs typeface="Arial" panose="020B0604020202020204" pitchFamily="34" charset="0"/>
                  <a:sym typeface="Cairo"/>
                </a:rPr>
                <a:t>Lorem ipsum dolor.</a:t>
              </a:r>
              <a:endParaRPr sz="1100" dirty="0">
                <a:latin typeface="Arial" panose="020B0604020202020204" pitchFamily="34" charset="0"/>
                <a:cs typeface="Arial" panose="020B0604020202020204" pitchFamily="34" charset="0"/>
              </a:endParaRPr>
            </a:p>
          </p:txBody>
        </p:sp>
        <p:grpSp>
          <p:nvGrpSpPr>
            <p:cNvPr id="1149" name="Google Shape;1149;p57"/>
            <p:cNvGrpSpPr/>
            <p:nvPr/>
          </p:nvGrpSpPr>
          <p:grpSpPr>
            <a:xfrm>
              <a:off x="5515419" y="4609802"/>
              <a:ext cx="759064" cy="759062"/>
              <a:chOff x="5515419" y="4609802"/>
              <a:chExt cx="759064" cy="759062"/>
            </a:xfrm>
          </p:grpSpPr>
          <p:sp>
            <p:nvSpPr>
              <p:cNvPr id="1150" name="Google Shape;1150;p57"/>
              <p:cNvSpPr/>
              <p:nvPr/>
            </p:nvSpPr>
            <p:spPr>
              <a:xfrm flipH="1">
                <a:off x="5515419" y="4609802"/>
                <a:ext cx="759064" cy="759062"/>
              </a:xfrm>
              <a:prstGeom prst="pie">
                <a:avLst>
                  <a:gd name="adj1" fmla="val 16198735"/>
                  <a:gd name="adj2" fmla="val 11353514"/>
                </a:avLst>
              </a:prstGeom>
              <a:solidFill>
                <a:srgbClr val="01B25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500" b="1" dirty="0">
                  <a:solidFill>
                    <a:schemeClr val="lt1"/>
                  </a:solidFill>
                  <a:latin typeface="Arial" panose="020B0604020202020204" pitchFamily="34" charset="0"/>
                  <a:ea typeface="Cairo"/>
                  <a:cs typeface="Arial" panose="020B0604020202020204" pitchFamily="34" charset="0"/>
                  <a:sym typeface="Cairo"/>
                </a:endParaRPr>
              </a:p>
            </p:txBody>
          </p:sp>
          <p:sp>
            <p:nvSpPr>
              <p:cNvPr id="1151" name="Google Shape;1151;p57"/>
              <p:cNvSpPr/>
              <p:nvPr/>
            </p:nvSpPr>
            <p:spPr>
              <a:xfrm>
                <a:off x="5620989" y="4714902"/>
                <a:ext cx="547923" cy="547922"/>
              </a:xfrm>
              <a:prstGeom prst="ellipse">
                <a:avLst/>
              </a:prstGeom>
              <a:solidFill>
                <a:schemeClr val="lt1"/>
              </a:solidFill>
              <a:ln>
                <a:noFill/>
              </a:ln>
              <a:effectLst>
                <a:outerShdw blurRad="368300" algn="ctr" rotWithShape="0">
                  <a:srgbClr val="262626">
                    <a:alpha val="9803"/>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500" b="1">
                  <a:solidFill>
                    <a:schemeClr val="accent1"/>
                  </a:solidFill>
                  <a:latin typeface="Arial" panose="020B0604020202020204" pitchFamily="34" charset="0"/>
                  <a:ea typeface="Cairo"/>
                  <a:cs typeface="Arial" panose="020B0604020202020204" pitchFamily="34" charset="0"/>
                  <a:sym typeface="Cairo"/>
                </a:endParaRPr>
              </a:p>
            </p:txBody>
          </p:sp>
          <p:grpSp>
            <p:nvGrpSpPr>
              <p:cNvPr id="1152" name="Google Shape;1152;p57"/>
              <p:cNvGrpSpPr/>
              <p:nvPr/>
            </p:nvGrpSpPr>
            <p:grpSpPr>
              <a:xfrm>
                <a:off x="5807788" y="4834654"/>
                <a:ext cx="174324" cy="308418"/>
                <a:chOff x="2674938" y="3175000"/>
                <a:chExt cx="330200" cy="584200"/>
              </a:xfrm>
            </p:grpSpPr>
            <p:sp>
              <p:nvSpPr>
                <p:cNvPr id="1153" name="Google Shape;1153;p57"/>
                <p:cNvSpPr/>
                <p:nvPr/>
              </p:nvSpPr>
              <p:spPr>
                <a:xfrm>
                  <a:off x="2884488" y="3178175"/>
                  <a:ext cx="120650" cy="581025"/>
                </a:xfrm>
                <a:custGeom>
                  <a:avLst/>
                  <a:gdLst/>
                  <a:ahLst/>
                  <a:cxnLst/>
                  <a:rect l="l" t="t" r="r" b="b"/>
                  <a:pathLst>
                    <a:path w="344" h="1639" extrusionOk="0">
                      <a:moveTo>
                        <a:pt x="191" y="1299"/>
                      </a:moveTo>
                      <a:cubicBezTo>
                        <a:pt x="191" y="1158"/>
                        <a:pt x="191" y="1158"/>
                        <a:pt x="191" y="1158"/>
                      </a:cubicBezTo>
                      <a:cubicBezTo>
                        <a:pt x="237" y="1133"/>
                        <a:pt x="237" y="1133"/>
                        <a:pt x="237" y="1133"/>
                      </a:cubicBezTo>
                      <a:cubicBezTo>
                        <a:pt x="265" y="1118"/>
                        <a:pt x="283" y="1088"/>
                        <a:pt x="283" y="1056"/>
                      </a:cubicBezTo>
                      <a:cubicBezTo>
                        <a:pt x="283" y="124"/>
                        <a:pt x="283" y="124"/>
                        <a:pt x="283" y="124"/>
                      </a:cubicBezTo>
                      <a:cubicBezTo>
                        <a:pt x="283" y="56"/>
                        <a:pt x="227" y="0"/>
                        <a:pt x="159" y="0"/>
                      </a:cubicBezTo>
                      <a:cubicBezTo>
                        <a:pt x="91" y="0"/>
                        <a:pt x="36" y="56"/>
                        <a:pt x="36" y="124"/>
                      </a:cubicBezTo>
                      <a:cubicBezTo>
                        <a:pt x="36" y="1056"/>
                        <a:pt x="36" y="1056"/>
                        <a:pt x="36" y="1056"/>
                      </a:cubicBezTo>
                      <a:cubicBezTo>
                        <a:pt x="36" y="1088"/>
                        <a:pt x="53" y="1118"/>
                        <a:pt x="82" y="1133"/>
                      </a:cubicBezTo>
                      <a:cubicBezTo>
                        <a:pt x="127" y="1158"/>
                        <a:pt x="127" y="1158"/>
                        <a:pt x="127" y="1158"/>
                      </a:cubicBezTo>
                      <a:cubicBezTo>
                        <a:pt x="127" y="1304"/>
                        <a:pt x="127" y="1304"/>
                        <a:pt x="127" y="1304"/>
                      </a:cubicBezTo>
                      <a:cubicBezTo>
                        <a:pt x="127" y="1327"/>
                        <a:pt x="141" y="1347"/>
                        <a:pt x="163" y="1356"/>
                      </a:cubicBezTo>
                      <a:cubicBezTo>
                        <a:pt x="241" y="1388"/>
                        <a:pt x="270" y="1420"/>
                        <a:pt x="268" y="1430"/>
                      </a:cubicBezTo>
                      <a:cubicBezTo>
                        <a:pt x="266" y="1440"/>
                        <a:pt x="242" y="1469"/>
                        <a:pt x="166" y="1512"/>
                      </a:cubicBezTo>
                      <a:cubicBezTo>
                        <a:pt x="108" y="1545"/>
                        <a:pt x="48" y="1570"/>
                        <a:pt x="27" y="1576"/>
                      </a:cubicBezTo>
                      <a:cubicBezTo>
                        <a:pt x="10" y="1580"/>
                        <a:pt x="0" y="1598"/>
                        <a:pt x="4" y="1615"/>
                      </a:cubicBezTo>
                      <a:cubicBezTo>
                        <a:pt x="8" y="1629"/>
                        <a:pt x="21" y="1639"/>
                        <a:pt x="35" y="1639"/>
                      </a:cubicBezTo>
                      <a:cubicBezTo>
                        <a:pt x="38" y="1639"/>
                        <a:pt x="41" y="1638"/>
                        <a:pt x="43" y="1638"/>
                      </a:cubicBezTo>
                      <a:cubicBezTo>
                        <a:pt x="72" y="1630"/>
                        <a:pt x="138" y="1602"/>
                        <a:pt x="197" y="1568"/>
                      </a:cubicBezTo>
                      <a:cubicBezTo>
                        <a:pt x="318" y="1499"/>
                        <a:pt x="327" y="1457"/>
                        <a:pt x="330" y="1444"/>
                      </a:cubicBezTo>
                      <a:cubicBezTo>
                        <a:pt x="344" y="1378"/>
                        <a:pt x="264" y="1329"/>
                        <a:pt x="191" y="1299"/>
                      </a:cubicBezTo>
                      <a:close/>
                      <a:moveTo>
                        <a:pt x="100" y="124"/>
                      </a:moveTo>
                      <a:cubicBezTo>
                        <a:pt x="100" y="91"/>
                        <a:pt x="127" y="64"/>
                        <a:pt x="159" y="64"/>
                      </a:cubicBezTo>
                      <a:cubicBezTo>
                        <a:pt x="192" y="64"/>
                        <a:pt x="219" y="91"/>
                        <a:pt x="219" y="124"/>
                      </a:cubicBezTo>
                      <a:cubicBezTo>
                        <a:pt x="219" y="369"/>
                        <a:pt x="219" y="369"/>
                        <a:pt x="219" y="369"/>
                      </a:cubicBezTo>
                      <a:cubicBezTo>
                        <a:pt x="100" y="369"/>
                        <a:pt x="100" y="369"/>
                        <a:pt x="100" y="369"/>
                      </a:cubicBezTo>
                      <a:lnTo>
                        <a:pt x="100" y="124"/>
                      </a:lnTo>
                      <a:close/>
                      <a:moveTo>
                        <a:pt x="100" y="631"/>
                      </a:moveTo>
                      <a:cubicBezTo>
                        <a:pt x="159" y="631"/>
                        <a:pt x="159" y="631"/>
                        <a:pt x="159" y="631"/>
                      </a:cubicBezTo>
                      <a:cubicBezTo>
                        <a:pt x="177" y="631"/>
                        <a:pt x="191" y="617"/>
                        <a:pt x="191" y="599"/>
                      </a:cubicBezTo>
                      <a:cubicBezTo>
                        <a:pt x="191" y="581"/>
                        <a:pt x="177" y="567"/>
                        <a:pt x="159" y="567"/>
                      </a:cubicBezTo>
                      <a:cubicBezTo>
                        <a:pt x="100" y="567"/>
                        <a:pt x="100" y="567"/>
                        <a:pt x="100" y="567"/>
                      </a:cubicBezTo>
                      <a:cubicBezTo>
                        <a:pt x="100" y="433"/>
                        <a:pt x="100" y="433"/>
                        <a:pt x="100" y="433"/>
                      </a:cubicBezTo>
                      <a:cubicBezTo>
                        <a:pt x="219" y="433"/>
                        <a:pt x="219" y="433"/>
                        <a:pt x="219" y="433"/>
                      </a:cubicBezTo>
                      <a:cubicBezTo>
                        <a:pt x="219" y="777"/>
                        <a:pt x="219" y="777"/>
                        <a:pt x="219" y="777"/>
                      </a:cubicBezTo>
                      <a:cubicBezTo>
                        <a:pt x="159" y="777"/>
                        <a:pt x="159" y="777"/>
                        <a:pt x="159" y="777"/>
                      </a:cubicBezTo>
                      <a:cubicBezTo>
                        <a:pt x="142" y="777"/>
                        <a:pt x="127" y="791"/>
                        <a:pt x="127" y="809"/>
                      </a:cubicBezTo>
                      <a:cubicBezTo>
                        <a:pt x="127" y="827"/>
                        <a:pt x="142" y="841"/>
                        <a:pt x="159" y="841"/>
                      </a:cubicBezTo>
                      <a:cubicBezTo>
                        <a:pt x="219" y="841"/>
                        <a:pt x="219" y="841"/>
                        <a:pt x="219" y="841"/>
                      </a:cubicBezTo>
                      <a:cubicBezTo>
                        <a:pt x="219" y="938"/>
                        <a:pt x="219" y="938"/>
                        <a:pt x="219" y="938"/>
                      </a:cubicBezTo>
                      <a:cubicBezTo>
                        <a:pt x="100" y="938"/>
                        <a:pt x="100" y="938"/>
                        <a:pt x="100" y="938"/>
                      </a:cubicBezTo>
                      <a:lnTo>
                        <a:pt x="100" y="631"/>
                      </a:lnTo>
                      <a:close/>
                      <a:moveTo>
                        <a:pt x="159" y="1103"/>
                      </a:moveTo>
                      <a:cubicBezTo>
                        <a:pt x="112" y="1077"/>
                        <a:pt x="112" y="1077"/>
                        <a:pt x="112" y="1077"/>
                      </a:cubicBezTo>
                      <a:cubicBezTo>
                        <a:pt x="105" y="1073"/>
                        <a:pt x="100" y="1065"/>
                        <a:pt x="100" y="1056"/>
                      </a:cubicBezTo>
                      <a:cubicBezTo>
                        <a:pt x="100" y="1002"/>
                        <a:pt x="100" y="1002"/>
                        <a:pt x="100" y="1002"/>
                      </a:cubicBezTo>
                      <a:cubicBezTo>
                        <a:pt x="219" y="1002"/>
                        <a:pt x="219" y="1002"/>
                        <a:pt x="219" y="1002"/>
                      </a:cubicBezTo>
                      <a:cubicBezTo>
                        <a:pt x="219" y="1056"/>
                        <a:pt x="219" y="1056"/>
                        <a:pt x="219" y="1056"/>
                      </a:cubicBezTo>
                      <a:cubicBezTo>
                        <a:pt x="219" y="1065"/>
                        <a:pt x="214" y="1073"/>
                        <a:pt x="206" y="1077"/>
                      </a:cubicBezTo>
                      <a:lnTo>
                        <a:pt x="159" y="1103"/>
                      </a:ln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1">
                    <a:solidFill>
                      <a:schemeClr val="dk1"/>
                    </a:solidFill>
                    <a:latin typeface="Arial" panose="020B0604020202020204" pitchFamily="34" charset="0"/>
                    <a:ea typeface="Cairo"/>
                    <a:cs typeface="Arial" panose="020B0604020202020204" pitchFamily="34" charset="0"/>
                    <a:sym typeface="Cairo"/>
                  </a:endParaRPr>
                </a:p>
              </p:txBody>
            </p:sp>
            <p:sp>
              <p:nvSpPr>
                <p:cNvPr id="1154" name="Google Shape;1154;p57"/>
                <p:cNvSpPr/>
                <p:nvPr/>
              </p:nvSpPr>
              <p:spPr>
                <a:xfrm>
                  <a:off x="2674938" y="3175000"/>
                  <a:ext cx="193675" cy="584200"/>
                </a:xfrm>
                <a:custGeom>
                  <a:avLst/>
                  <a:gdLst/>
                  <a:ahLst/>
                  <a:cxnLst/>
                  <a:rect l="l" t="t" r="r" b="b"/>
                  <a:pathLst>
                    <a:path w="547" h="1647" extrusionOk="0">
                      <a:moveTo>
                        <a:pt x="480" y="41"/>
                      </a:moveTo>
                      <a:cubicBezTo>
                        <a:pt x="439" y="10"/>
                        <a:pt x="385" y="0"/>
                        <a:pt x="329" y="15"/>
                      </a:cubicBezTo>
                      <a:cubicBezTo>
                        <a:pt x="276" y="29"/>
                        <a:pt x="227" y="63"/>
                        <a:pt x="191" y="112"/>
                      </a:cubicBezTo>
                      <a:cubicBezTo>
                        <a:pt x="128" y="194"/>
                        <a:pt x="120" y="298"/>
                        <a:pt x="163" y="367"/>
                      </a:cubicBezTo>
                      <a:cubicBezTo>
                        <a:pt x="133" y="399"/>
                        <a:pt x="133" y="399"/>
                        <a:pt x="133" y="399"/>
                      </a:cubicBezTo>
                      <a:cubicBezTo>
                        <a:pt x="104" y="430"/>
                        <a:pt x="88" y="470"/>
                        <a:pt x="88" y="513"/>
                      </a:cubicBezTo>
                      <a:cubicBezTo>
                        <a:pt x="88" y="667"/>
                        <a:pt x="88" y="667"/>
                        <a:pt x="88" y="667"/>
                      </a:cubicBezTo>
                      <a:cubicBezTo>
                        <a:pt x="45" y="691"/>
                        <a:pt x="45" y="691"/>
                        <a:pt x="45" y="691"/>
                      </a:cubicBezTo>
                      <a:cubicBezTo>
                        <a:pt x="17" y="706"/>
                        <a:pt x="0" y="734"/>
                        <a:pt x="0" y="765"/>
                      </a:cubicBezTo>
                      <a:cubicBezTo>
                        <a:pt x="0" y="1527"/>
                        <a:pt x="0" y="1527"/>
                        <a:pt x="0" y="1527"/>
                      </a:cubicBezTo>
                      <a:cubicBezTo>
                        <a:pt x="0" y="1593"/>
                        <a:pt x="54" y="1647"/>
                        <a:pt x="120" y="1647"/>
                      </a:cubicBezTo>
                      <a:cubicBezTo>
                        <a:pt x="186" y="1647"/>
                        <a:pt x="239" y="1593"/>
                        <a:pt x="239" y="1527"/>
                      </a:cubicBezTo>
                      <a:cubicBezTo>
                        <a:pt x="239" y="1510"/>
                        <a:pt x="225" y="1495"/>
                        <a:pt x="207" y="1495"/>
                      </a:cubicBezTo>
                      <a:cubicBezTo>
                        <a:pt x="189" y="1495"/>
                        <a:pt x="175" y="1510"/>
                        <a:pt x="175" y="1527"/>
                      </a:cubicBezTo>
                      <a:cubicBezTo>
                        <a:pt x="175" y="1558"/>
                        <a:pt x="150" y="1583"/>
                        <a:pt x="120" y="1583"/>
                      </a:cubicBezTo>
                      <a:cubicBezTo>
                        <a:pt x="89" y="1583"/>
                        <a:pt x="64" y="1558"/>
                        <a:pt x="64" y="1527"/>
                      </a:cubicBezTo>
                      <a:cubicBezTo>
                        <a:pt x="64" y="1295"/>
                        <a:pt x="64" y="1295"/>
                        <a:pt x="64" y="1295"/>
                      </a:cubicBezTo>
                      <a:cubicBezTo>
                        <a:pt x="175" y="1295"/>
                        <a:pt x="175" y="1295"/>
                        <a:pt x="175" y="1295"/>
                      </a:cubicBezTo>
                      <a:cubicBezTo>
                        <a:pt x="176" y="1311"/>
                        <a:pt x="190" y="1324"/>
                        <a:pt x="207" y="1324"/>
                      </a:cubicBezTo>
                      <a:cubicBezTo>
                        <a:pt x="225" y="1324"/>
                        <a:pt x="239" y="1310"/>
                        <a:pt x="239" y="1292"/>
                      </a:cubicBezTo>
                      <a:cubicBezTo>
                        <a:pt x="239" y="765"/>
                        <a:pt x="239" y="765"/>
                        <a:pt x="239" y="765"/>
                      </a:cubicBezTo>
                      <a:cubicBezTo>
                        <a:pt x="239" y="734"/>
                        <a:pt x="222" y="706"/>
                        <a:pt x="195" y="691"/>
                      </a:cubicBezTo>
                      <a:cubicBezTo>
                        <a:pt x="152" y="667"/>
                        <a:pt x="152" y="667"/>
                        <a:pt x="152" y="667"/>
                      </a:cubicBezTo>
                      <a:cubicBezTo>
                        <a:pt x="152" y="513"/>
                        <a:pt x="152" y="513"/>
                        <a:pt x="152" y="513"/>
                      </a:cubicBezTo>
                      <a:cubicBezTo>
                        <a:pt x="152" y="487"/>
                        <a:pt x="162" y="462"/>
                        <a:pt x="179" y="443"/>
                      </a:cubicBezTo>
                      <a:cubicBezTo>
                        <a:pt x="208" y="414"/>
                        <a:pt x="208" y="414"/>
                        <a:pt x="208" y="414"/>
                      </a:cubicBezTo>
                      <a:cubicBezTo>
                        <a:pt x="235" y="433"/>
                        <a:pt x="267" y="442"/>
                        <a:pt x="301" y="442"/>
                      </a:cubicBezTo>
                      <a:cubicBezTo>
                        <a:pt x="369" y="442"/>
                        <a:pt x="441" y="405"/>
                        <a:pt x="491" y="339"/>
                      </a:cubicBezTo>
                      <a:cubicBezTo>
                        <a:pt x="528" y="291"/>
                        <a:pt x="547" y="234"/>
                        <a:pt x="546" y="179"/>
                      </a:cubicBezTo>
                      <a:cubicBezTo>
                        <a:pt x="545" y="121"/>
                        <a:pt x="522" y="72"/>
                        <a:pt x="480" y="41"/>
                      </a:cubicBezTo>
                      <a:close/>
                      <a:moveTo>
                        <a:pt x="175" y="935"/>
                      </a:moveTo>
                      <a:cubicBezTo>
                        <a:pt x="136" y="935"/>
                        <a:pt x="136" y="935"/>
                        <a:pt x="136" y="935"/>
                      </a:cubicBezTo>
                      <a:cubicBezTo>
                        <a:pt x="118" y="935"/>
                        <a:pt x="104" y="950"/>
                        <a:pt x="104" y="967"/>
                      </a:cubicBezTo>
                      <a:cubicBezTo>
                        <a:pt x="104" y="985"/>
                        <a:pt x="118" y="999"/>
                        <a:pt x="136" y="999"/>
                      </a:cubicBezTo>
                      <a:cubicBezTo>
                        <a:pt x="175" y="999"/>
                        <a:pt x="175" y="999"/>
                        <a:pt x="175" y="999"/>
                      </a:cubicBezTo>
                      <a:cubicBezTo>
                        <a:pt x="175" y="1231"/>
                        <a:pt x="175" y="1231"/>
                        <a:pt x="175" y="1231"/>
                      </a:cubicBezTo>
                      <a:cubicBezTo>
                        <a:pt x="64" y="1231"/>
                        <a:pt x="64" y="1231"/>
                        <a:pt x="64" y="1231"/>
                      </a:cubicBezTo>
                      <a:cubicBezTo>
                        <a:pt x="64" y="1168"/>
                        <a:pt x="64" y="1168"/>
                        <a:pt x="64" y="1168"/>
                      </a:cubicBezTo>
                      <a:cubicBezTo>
                        <a:pt x="104" y="1168"/>
                        <a:pt x="104" y="1168"/>
                        <a:pt x="104" y="1168"/>
                      </a:cubicBezTo>
                      <a:cubicBezTo>
                        <a:pt x="121" y="1168"/>
                        <a:pt x="136" y="1153"/>
                        <a:pt x="136" y="1136"/>
                      </a:cubicBezTo>
                      <a:cubicBezTo>
                        <a:pt x="136" y="1118"/>
                        <a:pt x="121" y="1104"/>
                        <a:pt x="104" y="1104"/>
                      </a:cubicBezTo>
                      <a:cubicBezTo>
                        <a:pt x="64" y="1104"/>
                        <a:pt x="64" y="1104"/>
                        <a:pt x="64" y="1104"/>
                      </a:cubicBezTo>
                      <a:cubicBezTo>
                        <a:pt x="64" y="879"/>
                        <a:pt x="64" y="879"/>
                        <a:pt x="64" y="879"/>
                      </a:cubicBezTo>
                      <a:cubicBezTo>
                        <a:pt x="175" y="879"/>
                        <a:pt x="175" y="879"/>
                        <a:pt x="175" y="879"/>
                      </a:cubicBezTo>
                      <a:lnTo>
                        <a:pt x="175" y="935"/>
                      </a:lnTo>
                      <a:close/>
                      <a:moveTo>
                        <a:pt x="164" y="747"/>
                      </a:moveTo>
                      <a:cubicBezTo>
                        <a:pt x="171" y="751"/>
                        <a:pt x="175" y="758"/>
                        <a:pt x="175" y="765"/>
                      </a:cubicBezTo>
                      <a:cubicBezTo>
                        <a:pt x="175" y="815"/>
                        <a:pt x="175" y="815"/>
                        <a:pt x="175" y="815"/>
                      </a:cubicBezTo>
                      <a:cubicBezTo>
                        <a:pt x="64" y="815"/>
                        <a:pt x="64" y="815"/>
                        <a:pt x="64" y="815"/>
                      </a:cubicBezTo>
                      <a:cubicBezTo>
                        <a:pt x="64" y="765"/>
                        <a:pt x="64" y="765"/>
                        <a:pt x="64" y="765"/>
                      </a:cubicBezTo>
                      <a:cubicBezTo>
                        <a:pt x="64" y="758"/>
                        <a:pt x="69" y="751"/>
                        <a:pt x="75" y="747"/>
                      </a:cubicBezTo>
                      <a:cubicBezTo>
                        <a:pt x="120" y="723"/>
                        <a:pt x="120" y="723"/>
                        <a:pt x="120" y="723"/>
                      </a:cubicBezTo>
                      <a:lnTo>
                        <a:pt x="164" y="747"/>
                      </a:lnTo>
                      <a:close/>
                      <a:moveTo>
                        <a:pt x="440" y="300"/>
                      </a:moveTo>
                      <a:cubicBezTo>
                        <a:pt x="385" y="374"/>
                        <a:pt x="295" y="400"/>
                        <a:pt x="240" y="358"/>
                      </a:cubicBezTo>
                      <a:cubicBezTo>
                        <a:pt x="186" y="317"/>
                        <a:pt x="186" y="224"/>
                        <a:pt x="242" y="150"/>
                      </a:cubicBezTo>
                      <a:cubicBezTo>
                        <a:pt x="269" y="113"/>
                        <a:pt x="306" y="87"/>
                        <a:pt x="346" y="77"/>
                      </a:cubicBezTo>
                      <a:cubicBezTo>
                        <a:pt x="358" y="74"/>
                        <a:pt x="369" y="72"/>
                        <a:pt x="381" y="72"/>
                      </a:cubicBezTo>
                      <a:cubicBezTo>
                        <a:pt x="404" y="72"/>
                        <a:pt x="425" y="79"/>
                        <a:pt x="442" y="92"/>
                      </a:cubicBezTo>
                      <a:cubicBezTo>
                        <a:pt x="467" y="111"/>
                        <a:pt x="481" y="142"/>
                        <a:pt x="482" y="180"/>
                      </a:cubicBezTo>
                      <a:cubicBezTo>
                        <a:pt x="483" y="221"/>
                        <a:pt x="468" y="263"/>
                        <a:pt x="440" y="300"/>
                      </a:cubicBez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1">
                    <a:solidFill>
                      <a:schemeClr val="dk1"/>
                    </a:solidFill>
                    <a:latin typeface="Arial" panose="020B0604020202020204" pitchFamily="34" charset="0"/>
                    <a:ea typeface="Cairo"/>
                    <a:cs typeface="Arial" panose="020B0604020202020204" pitchFamily="34" charset="0"/>
                    <a:sym typeface="Cairo"/>
                  </a:endParaRPr>
                </a:p>
              </p:txBody>
            </p:sp>
            <p:sp>
              <p:nvSpPr>
                <p:cNvPr id="1155" name="Google Shape;1155;p57"/>
                <p:cNvSpPr/>
                <p:nvPr/>
              </p:nvSpPr>
              <p:spPr>
                <a:xfrm>
                  <a:off x="2736851" y="3665538"/>
                  <a:ext cx="22225" cy="22225"/>
                </a:xfrm>
                <a:custGeom>
                  <a:avLst/>
                  <a:gdLst/>
                  <a:ahLst/>
                  <a:cxnLst/>
                  <a:rect l="l" t="t" r="r" b="b"/>
                  <a:pathLst>
                    <a:path w="64" h="64" extrusionOk="0">
                      <a:moveTo>
                        <a:pt x="59" y="14"/>
                      </a:moveTo>
                      <a:cubicBezTo>
                        <a:pt x="58" y="12"/>
                        <a:pt x="56" y="11"/>
                        <a:pt x="55" y="9"/>
                      </a:cubicBezTo>
                      <a:cubicBezTo>
                        <a:pt x="53" y="8"/>
                        <a:pt x="52" y="6"/>
                        <a:pt x="50" y="5"/>
                      </a:cubicBezTo>
                      <a:cubicBezTo>
                        <a:pt x="48" y="4"/>
                        <a:pt x="46" y="3"/>
                        <a:pt x="44" y="2"/>
                      </a:cubicBezTo>
                      <a:cubicBezTo>
                        <a:pt x="42" y="1"/>
                        <a:pt x="40" y="1"/>
                        <a:pt x="38" y="0"/>
                      </a:cubicBezTo>
                      <a:cubicBezTo>
                        <a:pt x="34" y="0"/>
                        <a:pt x="30" y="0"/>
                        <a:pt x="26" y="0"/>
                      </a:cubicBezTo>
                      <a:cubicBezTo>
                        <a:pt x="24" y="1"/>
                        <a:pt x="22" y="1"/>
                        <a:pt x="20" y="2"/>
                      </a:cubicBezTo>
                      <a:cubicBezTo>
                        <a:pt x="18" y="3"/>
                        <a:pt x="16" y="4"/>
                        <a:pt x="14" y="5"/>
                      </a:cubicBezTo>
                      <a:cubicBezTo>
                        <a:pt x="13" y="6"/>
                        <a:pt x="11" y="8"/>
                        <a:pt x="9" y="9"/>
                      </a:cubicBezTo>
                      <a:cubicBezTo>
                        <a:pt x="8" y="11"/>
                        <a:pt x="7" y="12"/>
                        <a:pt x="5" y="14"/>
                      </a:cubicBezTo>
                      <a:cubicBezTo>
                        <a:pt x="4" y="16"/>
                        <a:pt x="3" y="18"/>
                        <a:pt x="3" y="20"/>
                      </a:cubicBezTo>
                      <a:cubicBezTo>
                        <a:pt x="2" y="21"/>
                        <a:pt x="1" y="23"/>
                        <a:pt x="1" y="26"/>
                      </a:cubicBezTo>
                      <a:cubicBezTo>
                        <a:pt x="0" y="28"/>
                        <a:pt x="0" y="30"/>
                        <a:pt x="0" y="32"/>
                      </a:cubicBezTo>
                      <a:cubicBezTo>
                        <a:pt x="0" y="34"/>
                        <a:pt x="0" y="36"/>
                        <a:pt x="1" y="38"/>
                      </a:cubicBezTo>
                      <a:cubicBezTo>
                        <a:pt x="1" y="40"/>
                        <a:pt x="2" y="42"/>
                        <a:pt x="3" y="44"/>
                      </a:cubicBezTo>
                      <a:cubicBezTo>
                        <a:pt x="3" y="46"/>
                        <a:pt x="4" y="48"/>
                        <a:pt x="5" y="50"/>
                      </a:cubicBezTo>
                      <a:cubicBezTo>
                        <a:pt x="7" y="51"/>
                        <a:pt x="8" y="53"/>
                        <a:pt x="9" y="54"/>
                      </a:cubicBezTo>
                      <a:cubicBezTo>
                        <a:pt x="11" y="56"/>
                        <a:pt x="13" y="57"/>
                        <a:pt x="14" y="58"/>
                      </a:cubicBezTo>
                      <a:cubicBezTo>
                        <a:pt x="16" y="60"/>
                        <a:pt x="18" y="61"/>
                        <a:pt x="20" y="61"/>
                      </a:cubicBezTo>
                      <a:cubicBezTo>
                        <a:pt x="22" y="62"/>
                        <a:pt x="24" y="63"/>
                        <a:pt x="26" y="63"/>
                      </a:cubicBezTo>
                      <a:cubicBezTo>
                        <a:pt x="28" y="64"/>
                        <a:pt x="30" y="64"/>
                        <a:pt x="32" y="64"/>
                      </a:cubicBezTo>
                      <a:cubicBezTo>
                        <a:pt x="34" y="64"/>
                        <a:pt x="36" y="64"/>
                        <a:pt x="38" y="63"/>
                      </a:cubicBezTo>
                      <a:cubicBezTo>
                        <a:pt x="40" y="63"/>
                        <a:pt x="42" y="62"/>
                        <a:pt x="44" y="61"/>
                      </a:cubicBezTo>
                      <a:cubicBezTo>
                        <a:pt x="46" y="61"/>
                        <a:pt x="48" y="60"/>
                        <a:pt x="50" y="58"/>
                      </a:cubicBezTo>
                      <a:cubicBezTo>
                        <a:pt x="52" y="57"/>
                        <a:pt x="53" y="56"/>
                        <a:pt x="55" y="54"/>
                      </a:cubicBezTo>
                      <a:cubicBezTo>
                        <a:pt x="56" y="53"/>
                        <a:pt x="58" y="51"/>
                        <a:pt x="59" y="50"/>
                      </a:cubicBezTo>
                      <a:cubicBezTo>
                        <a:pt x="60" y="48"/>
                        <a:pt x="61" y="46"/>
                        <a:pt x="62" y="44"/>
                      </a:cubicBezTo>
                      <a:cubicBezTo>
                        <a:pt x="62" y="42"/>
                        <a:pt x="63" y="40"/>
                        <a:pt x="63" y="38"/>
                      </a:cubicBezTo>
                      <a:cubicBezTo>
                        <a:pt x="64" y="36"/>
                        <a:pt x="64" y="34"/>
                        <a:pt x="64" y="32"/>
                      </a:cubicBezTo>
                      <a:cubicBezTo>
                        <a:pt x="64" y="30"/>
                        <a:pt x="64" y="28"/>
                        <a:pt x="63" y="26"/>
                      </a:cubicBezTo>
                      <a:cubicBezTo>
                        <a:pt x="63" y="23"/>
                        <a:pt x="62" y="21"/>
                        <a:pt x="62" y="20"/>
                      </a:cubicBezTo>
                      <a:cubicBezTo>
                        <a:pt x="61" y="18"/>
                        <a:pt x="60" y="16"/>
                        <a:pt x="59" y="14"/>
                      </a:cubicBez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1">
                    <a:solidFill>
                      <a:schemeClr val="dk1"/>
                    </a:solidFill>
                    <a:latin typeface="Arial" panose="020B0604020202020204" pitchFamily="34" charset="0"/>
                    <a:ea typeface="Cairo"/>
                    <a:cs typeface="Arial" panose="020B0604020202020204" pitchFamily="34" charset="0"/>
                    <a:sym typeface="Cairo"/>
                  </a:endParaRPr>
                </a:p>
              </p:txBody>
            </p:sp>
          </p:grpSp>
        </p:grpSp>
      </p:grpSp>
      <p:grpSp>
        <p:nvGrpSpPr>
          <p:cNvPr id="1156" name="Google Shape;1156;p57"/>
          <p:cNvGrpSpPr/>
          <p:nvPr/>
        </p:nvGrpSpPr>
        <p:grpSpPr>
          <a:xfrm>
            <a:off x="6194336" y="3318137"/>
            <a:ext cx="2104448" cy="847725"/>
            <a:chOff x="8259114" y="4424183"/>
            <a:chExt cx="2805931" cy="1130300"/>
          </a:xfrm>
        </p:grpSpPr>
        <p:sp>
          <p:nvSpPr>
            <p:cNvPr id="1157" name="Google Shape;1157;p57"/>
            <p:cNvSpPr/>
            <p:nvPr/>
          </p:nvSpPr>
          <p:spPr>
            <a:xfrm>
              <a:off x="8259114" y="4424183"/>
              <a:ext cx="2805931" cy="1130300"/>
            </a:xfrm>
            <a:prstGeom prst="roundRect">
              <a:avLst>
                <a:gd name="adj" fmla="val 6422"/>
              </a:avLst>
            </a:prstGeom>
            <a:solidFill>
              <a:schemeClr val="lt1"/>
            </a:solidFill>
            <a:ln w="9525" cap="flat" cmpd="sng">
              <a:solidFill>
                <a:srgbClr val="F2F2F2"/>
              </a:solidFill>
              <a:prstDash val="solid"/>
              <a:round/>
              <a:headEnd type="none" w="sm" len="sm"/>
              <a:tailEnd type="none" w="sm" len="sm"/>
            </a:ln>
            <a:effectLst>
              <a:outerShdw blurRad="571500" dist="228600" dir="5400000" algn="t" rotWithShape="0">
                <a:srgbClr val="000000">
                  <a:alpha val="3921"/>
                </a:srgbClr>
              </a:outerShdw>
            </a:effectLst>
          </p:spPr>
          <p:txBody>
            <a:bodyPr spcFirstLastPara="1" wrap="square" lIns="68575" tIns="34275" rIns="68575" bIns="34275" anchor="ctr" anchorCtr="0">
              <a:noAutofit/>
            </a:bodyPr>
            <a:lstStyle/>
            <a:p>
              <a:pPr marL="0" marR="0" lvl="0" indent="0" algn="l" rtl="0">
                <a:spcBef>
                  <a:spcPts val="0"/>
                </a:spcBef>
                <a:spcAft>
                  <a:spcPts val="0"/>
                </a:spcAft>
                <a:buNone/>
              </a:pPr>
              <a:endParaRPr sz="900" b="1">
                <a:solidFill>
                  <a:schemeClr val="dk1"/>
                </a:solidFill>
                <a:latin typeface="Arial" panose="020B0604020202020204" pitchFamily="34" charset="0"/>
                <a:ea typeface="Cairo"/>
                <a:cs typeface="Arial" panose="020B0604020202020204" pitchFamily="34" charset="0"/>
                <a:sym typeface="Cairo"/>
              </a:endParaRPr>
            </a:p>
          </p:txBody>
        </p:sp>
        <p:sp>
          <p:nvSpPr>
            <p:cNvPr id="1158" name="Google Shape;1158;p57"/>
            <p:cNvSpPr txBox="1"/>
            <p:nvPr/>
          </p:nvSpPr>
          <p:spPr>
            <a:xfrm>
              <a:off x="9405647" y="4687994"/>
              <a:ext cx="1415482" cy="365188"/>
            </a:xfrm>
            <a:prstGeom prst="rect">
              <a:avLst/>
            </a:prstGeom>
            <a:noFill/>
            <a:ln>
              <a:noFill/>
            </a:ln>
          </p:spPr>
          <p:txBody>
            <a:bodyPr spcFirstLastPara="1" wrap="square" lIns="68575" tIns="34275" rIns="68575" bIns="34275" anchor="t" anchorCtr="0">
              <a:spAutoFit/>
            </a:bodyPr>
            <a:lstStyle/>
            <a:p>
              <a:pPr marL="0" marR="0" lvl="0" indent="0" algn="l" rtl="0">
                <a:lnSpc>
                  <a:spcPct val="95000"/>
                </a:lnSpc>
                <a:spcBef>
                  <a:spcPts val="0"/>
                </a:spcBef>
                <a:spcAft>
                  <a:spcPts val="0"/>
                </a:spcAft>
                <a:buNone/>
              </a:pPr>
              <a:r>
                <a:rPr lang="id" sz="1400" b="1" dirty="0">
                  <a:solidFill>
                    <a:srgbClr val="01B256"/>
                  </a:solidFill>
                  <a:latin typeface="Arial" panose="020B0604020202020204" pitchFamily="34" charset="0"/>
                  <a:ea typeface="Cairo"/>
                  <a:cs typeface="Arial" panose="020B0604020202020204" pitchFamily="34" charset="0"/>
                  <a:sym typeface="Cairo"/>
                </a:rPr>
                <a:t>0-18 years</a:t>
              </a:r>
              <a:endParaRPr sz="1400" b="1" dirty="0">
                <a:solidFill>
                  <a:srgbClr val="01B256"/>
                </a:solidFill>
                <a:latin typeface="Arial" panose="020B0604020202020204" pitchFamily="34" charset="0"/>
                <a:ea typeface="Cairo"/>
                <a:cs typeface="Arial" panose="020B0604020202020204" pitchFamily="34" charset="0"/>
                <a:sym typeface="Cairo"/>
              </a:endParaRPr>
            </a:p>
          </p:txBody>
        </p:sp>
        <p:sp>
          <p:nvSpPr>
            <p:cNvPr id="1159" name="Google Shape;1159;p57"/>
            <p:cNvSpPr txBox="1"/>
            <p:nvPr/>
          </p:nvSpPr>
          <p:spPr>
            <a:xfrm>
              <a:off x="9405647" y="5007135"/>
              <a:ext cx="1415482" cy="519076"/>
            </a:xfrm>
            <a:prstGeom prst="rect">
              <a:avLst/>
            </a:prstGeom>
            <a:noFill/>
            <a:ln>
              <a:noFill/>
            </a:ln>
          </p:spPr>
          <p:txBody>
            <a:bodyPr spcFirstLastPara="1" wrap="square" lIns="68575" tIns="34275" rIns="68575" bIns="34275" anchor="t" anchorCtr="0">
              <a:spAutoFit/>
            </a:bodyPr>
            <a:lstStyle/>
            <a:p>
              <a:pPr marL="0" marR="0" lvl="0" indent="0" algn="l" rtl="0">
                <a:lnSpc>
                  <a:spcPct val="130000"/>
                </a:lnSpc>
                <a:spcBef>
                  <a:spcPts val="0"/>
                </a:spcBef>
                <a:spcAft>
                  <a:spcPts val="0"/>
                </a:spcAft>
                <a:buNone/>
              </a:pPr>
              <a:r>
                <a:rPr lang="id" sz="800" b="1" dirty="0">
                  <a:solidFill>
                    <a:srgbClr val="595959"/>
                  </a:solidFill>
                  <a:latin typeface="Arial" panose="020B0604020202020204" pitchFamily="34" charset="0"/>
                  <a:ea typeface="Cairo"/>
                  <a:cs typeface="Arial" panose="020B0604020202020204" pitchFamily="34" charset="0"/>
                  <a:sym typeface="Cairo"/>
                </a:rPr>
                <a:t>Lorem ipsum dolor.</a:t>
              </a:r>
              <a:endParaRPr sz="1100" dirty="0">
                <a:latin typeface="Arial" panose="020B0604020202020204" pitchFamily="34" charset="0"/>
                <a:cs typeface="Arial" panose="020B0604020202020204" pitchFamily="34" charset="0"/>
              </a:endParaRPr>
            </a:p>
          </p:txBody>
        </p:sp>
        <p:grpSp>
          <p:nvGrpSpPr>
            <p:cNvPr id="1160" name="Google Shape;1160;p57"/>
            <p:cNvGrpSpPr/>
            <p:nvPr/>
          </p:nvGrpSpPr>
          <p:grpSpPr>
            <a:xfrm>
              <a:off x="8533485" y="4609802"/>
              <a:ext cx="759064" cy="759062"/>
              <a:chOff x="8533485" y="4609802"/>
              <a:chExt cx="759064" cy="759062"/>
            </a:xfrm>
          </p:grpSpPr>
          <p:sp>
            <p:nvSpPr>
              <p:cNvPr id="1161" name="Google Shape;1161;p57"/>
              <p:cNvSpPr/>
              <p:nvPr/>
            </p:nvSpPr>
            <p:spPr>
              <a:xfrm flipH="1">
                <a:off x="8533485" y="4609802"/>
                <a:ext cx="759064" cy="759062"/>
              </a:xfrm>
              <a:prstGeom prst="pie">
                <a:avLst>
                  <a:gd name="adj1" fmla="val 16198735"/>
                  <a:gd name="adj2" fmla="val 11353514"/>
                </a:avLst>
              </a:prstGeom>
              <a:solidFill>
                <a:srgbClr val="01B25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500" b="1" dirty="0">
                  <a:solidFill>
                    <a:schemeClr val="lt1"/>
                  </a:solidFill>
                  <a:latin typeface="Arial" panose="020B0604020202020204" pitchFamily="34" charset="0"/>
                  <a:ea typeface="Cairo"/>
                  <a:cs typeface="Arial" panose="020B0604020202020204" pitchFamily="34" charset="0"/>
                  <a:sym typeface="Cairo"/>
                </a:endParaRPr>
              </a:p>
            </p:txBody>
          </p:sp>
          <p:sp>
            <p:nvSpPr>
              <p:cNvPr id="1162" name="Google Shape;1162;p57"/>
              <p:cNvSpPr/>
              <p:nvPr/>
            </p:nvSpPr>
            <p:spPr>
              <a:xfrm>
                <a:off x="8639055" y="4714902"/>
                <a:ext cx="547923" cy="547922"/>
              </a:xfrm>
              <a:prstGeom prst="ellipse">
                <a:avLst/>
              </a:prstGeom>
              <a:solidFill>
                <a:schemeClr val="lt1"/>
              </a:solidFill>
              <a:ln>
                <a:noFill/>
              </a:ln>
              <a:effectLst>
                <a:outerShdw blurRad="368300" algn="ctr" rotWithShape="0">
                  <a:srgbClr val="262626">
                    <a:alpha val="9803"/>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500" b="1">
                  <a:solidFill>
                    <a:schemeClr val="accent1"/>
                  </a:solidFill>
                  <a:latin typeface="Arial" panose="020B0604020202020204" pitchFamily="34" charset="0"/>
                  <a:ea typeface="Cairo"/>
                  <a:cs typeface="Arial" panose="020B0604020202020204" pitchFamily="34" charset="0"/>
                  <a:sym typeface="Cairo"/>
                </a:endParaRPr>
              </a:p>
            </p:txBody>
          </p:sp>
          <p:grpSp>
            <p:nvGrpSpPr>
              <p:cNvPr id="1163" name="Google Shape;1163;p57"/>
              <p:cNvGrpSpPr/>
              <p:nvPr/>
            </p:nvGrpSpPr>
            <p:grpSpPr>
              <a:xfrm>
                <a:off x="8847644" y="4837586"/>
                <a:ext cx="130744" cy="302554"/>
                <a:chOff x="3640137" y="3181351"/>
                <a:chExt cx="247651" cy="573088"/>
              </a:xfrm>
            </p:grpSpPr>
            <p:sp>
              <p:nvSpPr>
                <p:cNvPr id="1164" name="Google Shape;1164;p57"/>
                <p:cNvSpPr/>
                <p:nvPr/>
              </p:nvSpPr>
              <p:spPr>
                <a:xfrm>
                  <a:off x="3640137" y="3181351"/>
                  <a:ext cx="247651" cy="573088"/>
                </a:xfrm>
                <a:custGeom>
                  <a:avLst/>
                  <a:gdLst/>
                  <a:ahLst/>
                  <a:cxnLst/>
                  <a:rect l="l" t="t" r="r" b="b"/>
                  <a:pathLst>
                    <a:path w="708" h="1644" extrusionOk="0">
                      <a:moveTo>
                        <a:pt x="704" y="1300"/>
                      </a:moveTo>
                      <a:cubicBezTo>
                        <a:pt x="695" y="666"/>
                        <a:pt x="695" y="666"/>
                        <a:pt x="695" y="666"/>
                      </a:cubicBezTo>
                      <a:cubicBezTo>
                        <a:pt x="692" y="441"/>
                        <a:pt x="692" y="441"/>
                        <a:pt x="692" y="441"/>
                      </a:cubicBezTo>
                      <a:cubicBezTo>
                        <a:pt x="691" y="378"/>
                        <a:pt x="668" y="317"/>
                        <a:pt x="628" y="268"/>
                      </a:cubicBezTo>
                      <a:cubicBezTo>
                        <a:pt x="425" y="22"/>
                        <a:pt x="425" y="22"/>
                        <a:pt x="425" y="22"/>
                      </a:cubicBezTo>
                      <a:cubicBezTo>
                        <a:pt x="410" y="4"/>
                        <a:pt x="385" y="0"/>
                        <a:pt x="365" y="12"/>
                      </a:cubicBezTo>
                      <a:cubicBezTo>
                        <a:pt x="345" y="25"/>
                        <a:pt x="338" y="49"/>
                        <a:pt x="348" y="71"/>
                      </a:cubicBezTo>
                      <a:cubicBezTo>
                        <a:pt x="482" y="362"/>
                        <a:pt x="482" y="362"/>
                        <a:pt x="482" y="362"/>
                      </a:cubicBezTo>
                      <a:cubicBezTo>
                        <a:pt x="477" y="613"/>
                        <a:pt x="477" y="613"/>
                        <a:pt x="477" y="613"/>
                      </a:cubicBezTo>
                      <a:cubicBezTo>
                        <a:pt x="433" y="435"/>
                        <a:pt x="433" y="435"/>
                        <a:pt x="433" y="435"/>
                      </a:cubicBezTo>
                      <a:cubicBezTo>
                        <a:pt x="418" y="374"/>
                        <a:pt x="382" y="319"/>
                        <a:pt x="332" y="280"/>
                      </a:cubicBezTo>
                      <a:cubicBezTo>
                        <a:pt x="79" y="87"/>
                        <a:pt x="79" y="87"/>
                        <a:pt x="79" y="87"/>
                      </a:cubicBezTo>
                      <a:cubicBezTo>
                        <a:pt x="60" y="72"/>
                        <a:pt x="35" y="74"/>
                        <a:pt x="18" y="91"/>
                      </a:cubicBezTo>
                      <a:cubicBezTo>
                        <a:pt x="2" y="107"/>
                        <a:pt x="0" y="133"/>
                        <a:pt x="15" y="151"/>
                      </a:cubicBezTo>
                      <a:cubicBezTo>
                        <a:pt x="199" y="390"/>
                        <a:pt x="199" y="390"/>
                        <a:pt x="199" y="390"/>
                      </a:cubicBezTo>
                      <a:cubicBezTo>
                        <a:pt x="206" y="400"/>
                        <a:pt x="212" y="411"/>
                        <a:pt x="215" y="424"/>
                      </a:cubicBezTo>
                      <a:cubicBezTo>
                        <a:pt x="263" y="650"/>
                        <a:pt x="263" y="650"/>
                        <a:pt x="263" y="650"/>
                      </a:cubicBezTo>
                      <a:cubicBezTo>
                        <a:pt x="267" y="667"/>
                        <a:pt x="284" y="678"/>
                        <a:pt x="301" y="674"/>
                      </a:cubicBezTo>
                      <a:cubicBezTo>
                        <a:pt x="318" y="671"/>
                        <a:pt x="329" y="654"/>
                        <a:pt x="325" y="636"/>
                      </a:cubicBezTo>
                      <a:cubicBezTo>
                        <a:pt x="277" y="410"/>
                        <a:pt x="277" y="410"/>
                        <a:pt x="277" y="410"/>
                      </a:cubicBezTo>
                      <a:cubicBezTo>
                        <a:pt x="272" y="389"/>
                        <a:pt x="263" y="368"/>
                        <a:pt x="249" y="351"/>
                      </a:cubicBezTo>
                      <a:cubicBezTo>
                        <a:pt x="149" y="221"/>
                        <a:pt x="149" y="221"/>
                        <a:pt x="149" y="221"/>
                      </a:cubicBezTo>
                      <a:cubicBezTo>
                        <a:pt x="293" y="331"/>
                        <a:pt x="293" y="331"/>
                        <a:pt x="293" y="331"/>
                      </a:cubicBezTo>
                      <a:cubicBezTo>
                        <a:pt x="332" y="361"/>
                        <a:pt x="359" y="403"/>
                        <a:pt x="371" y="450"/>
                      </a:cubicBezTo>
                      <a:cubicBezTo>
                        <a:pt x="473" y="861"/>
                        <a:pt x="473" y="861"/>
                        <a:pt x="473" y="861"/>
                      </a:cubicBezTo>
                      <a:cubicBezTo>
                        <a:pt x="465" y="1291"/>
                        <a:pt x="465" y="1291"/>
                        <a:pt x="465" y="1291"/>
                      </a:cubicBezTo>
                      <a:cubicBezTo>
                        <a:pt x="376" y="872"/>
                        <a:pt x="376" y="872"/>
                        <a:pt x="376" y="872"/>
                      </a:cubicBezTo>
                      <a:cubicBezTo>
                        <a:pt x="372" y="854"/>
                        <a:pt x="355" y="843"/>
                        <a:pt x="338" y="847"/>
                      </a:cubicBezTo>
                      <a:cubicBezTo>
                        <a:pt x="320" y="851"/>
                        <a:pt x="309" y="868"/>
                        <a:pt x="313" y="885"/>
                      </a:cubicBezTo>
                      <a:cubicBezTo>
                        <a:pt x="452" y="1535"/>
                        <a:pt x="452" y="1535"/>
                        <a:pt x="452" y="1535"/>
                      </a:cubicBezTo>
                      <a:cubicBezTo>
                        <a:pt x="459" y="1566"/>
                        <a:pt x="480" y="1592"/>
                        <a:pt x="509" y="1604"/>
                      </a:cubicBezTo>
                      <a:cubicBezTo>
                        <a:pt x="512" y="1605"/>
                        <a:pt x="512" y="1605"/>
                        <a:pt x="512" y="1605"/>
                      </a:cubicBezTo>
                      <a:cubicBezTo>
                        <a:pt x="550" y="1633"/>
                        <a:pt x="550" y="1633"/>
                        <a:pt x="550" y="1633"/>
                      </a:cubicBezTo>
                      <a:cubicBezTo>
                        <a:pt x="560" y="1640"/>
                        <a:pt x="572" y="1644"/>
                        <a:pt x="584" y="1644"/>
                      </a:cubicBezTo>
                      <a:cubicBezTo>
                        <a:pt x="596" y="1644"/>
                        <a:pt x="608" y="1640"/>
                        <a:pt x="618" y="1633"/>
                      </a:cubicBezTo>
                      <a:cubicBezTo>
                        <a:pt x="667" y="1598"/>
                        <a:pt x="667" y="1598"/>
                        <a:pt x="667" y="1598"/>
                      </a:cubicBezTo>
                      <a:cubicBezTo>
                        <a:pt x="693" y="1580"/>
                        <a:pt x="708" y="1550"/>
                        <a:pt x="707" y="1518"/>
                      </a:cubicBezTo>
                      <a:cubicBezTo>
                        <a:pt x="707" y="1518"/>
                        <a:pt x="707" y="1518"/>
                        <a:pt x="707" y="1518"/>
                      </a:cubicBezTo>
                      <a:lnTo>
                        <a:pt x="704" y="1300"/>
                      </a:lnTo>
                      <a:close/>
                      <a:moveTo>
                        <a:pt x="640" y="1268"/>
                      </a:moveTo>
                      <a:cubicBezTo>
                        <a:pt x="530" y="1268"/>
                        <a:pt x="530" y="1268"/>
                        <a:pt x="530" y="1268"/>
                      </a:cubicBezTo>
                      <a:cubicBezTo>
                        <a:pt x="537" y="858"/>
                        <a:pt x="537" y="858"/>
                        <a:pt x="537" y="858"/>
                      </a:cubicBezTo>
                      <a:cubicBezTo>
                        <a:pt x="537" y="858"/>
                        <a:pt x="537" y="858"/>
                        <a:pt x="537" y="858"/>
                      </a:cubicBezTo>
                      <a:cubicBezTo>
                        <a:pt x="540" y="699"/>
                        <a:pt x="540" y="699"/>
                        <a:pt x="540" y="699"/>
                      </a:cubicBezTo>
                      <a:cubicBezTo>
                        <a:pt x="631" y="699"/>
                        <a:pt x="631" y="699"/>
                        <a:pt x="631" y="699"/>
                      </a:cubicBezTo>
                      <a:lnTo>
                        <a:pt x="640" y="1268"/>
                      </a:lnTo>
                      <a:close/>
                      <a:moveTo>
                        <a:pt x="464" y="169"/>
                      </a:moveTo>
                      <a:cubicBezTo>
                        <a:pt x="579" y="309"/>
                        <a:pt x="579" y="309"/>
                        <a:pt x="579" y="309"/>
                      </a:cubicBezTo>
                      <a:cubicBezTo>
                        <a:pt x="609" y="346"/>
                        <a:pt x="627" y="394"/>
                        <a:pt x="628" y="442"/>
                      </a:cubicBezTo>
                      <a:cubicBezTo>
                        <a:pt x="630" y="635"/>
                        <a:pt x="630" y="635"/>
                        <a:pt x="630" y="635"/>
                      </a:cubicBezTo>
                      <a:cubicBezTo>
                        <a:pt x="541" y="635"/>
                        <a:pt x="541" y="635"/>
                        <a:pt x="541" y="635"/>
                      </a:cubicBezTo>
                      <a:cubicBezTo>
                        <a:pt x="546" y="363"/>
                        <a:pt x="546" y="363"/>
                        <a:pt x="546" y="363"/>
                      </a:cubicBezTo>
                      <a:cubicBezTo>
                        <a:pt x="546" y="353"/>
                        <a:pt x="544" y="344"/>
                        <a:pt x="540" y="336"/>
                      </a:cubicBezTo>
                      <a:lnTo>
                        <a:pt x="464" y="169"/>
                      </a:lnTo>
                      <a:close/>
                      <a:moveTo>
                        <a:pt x="630" y="1546"/>
                      </a:moveTo>
                      <a:cubicBezTo>
                        <a:pt x="584" y="1578"/>
                        <a:pt x="584" y="1578"/>
                        <a:pt x="584" y="1578"/>
                      </a:cubicBezTo>
                      <a:cubicBezTo>
                        <a:pt x="546" y="1551"/>
                        <a:pt x="546" y="1551"/>
                        <a:pt x="546" y="1551"/>
                      </a:cubicBezTo>
                      <a:cubicBezTo>
                        <a:pt x="545" y="1551"/>
                        <a:pt x="545" y="1551"/>
                        <a:pt x="545" y="1551"/>
                      </a:cubicBezTo>
                      <a:cubicBezTo>
                        <a:pt x="539" y="1546"/>
                        <a:pt x="539" y="1546"/>
                        <a:pt x="539" y="1546"/>
                      </a:cubicBezTo>
                      <a:cubicBezTo>
                        <a:pt x="530" y="1540"/>
                        <a:pt x="525" y="1530"/>
                        <a:pt x="525" y="1519"/>
                      </a:cubicBezTo>
                      <a:cubicBezTo>
                        <a:pt x="529" y="1332"/>
                        <a:pt x="529" y="1332"/>
                        <a:pt x="529" y="1332"/>
                      </a:cubicBezTo>
                      <a:cubicBezTo>
                        <a:pt x="641" y="1332"/>
                        <a:pt x="641" y="1332"/>
                        <a:pt x="641" y="1332"/>
                      </a:cubicBezTo>
                      <a:cubicBezTo>
                        <a:pt x="643" y="1519"/>
                        <a:pt x="643" y="1519"/>
                        <a:pt x="643" y="1519"/>
                      </a:cubicBezTo>
                      <a:cubicBezTo>
                        <a:pt x="643" y="1530"/>
                        <a:pt x="638" y="1540"/>
                        <a:pt x="630" y="1546"/>
                      </a:cubicBez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1">
                    <a:solidFill>
                      <a:schemeClr val="dk1"/>
                    </a:solidFill>
                    <a:latin typeface="Arial" panose="020B0604020202020204" pitchFamily="34" charset="0"/>
                    <a:ea typeface="Cairo"/>
                    <a:cs typeface="Arial" panose="020B0604020202020204" pitchFamily="34" charset="0"/>
                    <a:sym typeface="Cairo"/>
                  </a:endParaRPr>
                </a:p>
              </p:txBody>
            </p:sp>
            <p:sp>
              <p:nvSpPr>
                <p:cNvPr id="1165" name="Google Shape;1165;p57"/>
                <p:cNvSpPr/>
                <p:nvPr/>
              </p:nvSpPr>
              <p:spPr>
                <a:xfrm>
                  <a:off x="3740150" y="3435351"/>
                  <a:ext cx="23813" cy="22225"/>
                </a:xfrm>
                <a:custGeom>
                  <a:avLst/>
                  <a:gdLst/>
                  <a:ahLst/>
                  <a:cxnLst/>
                  <a:rect l="l" t="t" r="r" b="b"/>
                  <a:pathLst>
                    <a:path w="64" h="64" extrusionOk="0">
                      <a:moveTo>
                        <a:pt x="32" y="64"/>
                      </a:moveTo>
                      <a:cubicBezTo>
                        <a:pt x="34" y="64"/>
                        <a:pt x="36" y="64"/>
                        <a:pt x="38" y="64"/>
                      </a:cubicBezTo>
                      <a:cubicBezTo>
                        <a:pt x="40" y="63"/>
                        <a:pt x="42" y="63"/>
                        <a:pt x="44" y="62"/>
                      </a:cubicBezTo>
                      <a:cubicBezTo>
                        <a:pt x="46" y="61"/>
                        <a:pt x="48" y="60"/>
                        <a:pt x="50" y="59"/>
                      </a:cubicBezTo>
                      <a:cubicBezTo>
                        <a:pt x="51" y="58"/>
                        <a:pt x="53" y="56"/>
                        <a:pt x="55" y="55"/>
                      </a:cubicBezTo>
                      <a:cubicBezTo>
                        <a:pt x="56" y="54"/>
                        <a:pt x="57" y="52"/>
                        <a:pt x="59" y="50"/>
                      </a:cubicBezTo>
                      <a:cubicBezTo>
                        <a:pt x="60" y="48"/>
                        <a:pt x="61" y="47"/>
                        <a:pt x="62" y="45"/>
                      </a:cubicBezTo>
                      <a:cubicBezTo>
                        <a:pt x="62" y="43"/>
                        <a:pt x="63" y="41"/>
                        <a:pt x="63" y="39"/>
                      </a:cubicBezTo>
                      <a:cubicBezTo>
                        <a:pt x="64" y="37"/>
                        <a:pt x="64" y="34"/>
                        <a:pt x="64" y="32"/>
                      </a:cubicBezTo>
                      <a:cubicBezTo>
                        <a:pt x="64" y="30"/>
                        <a:pt x="64" y="28"/>
                        <a:pt x="63" y="26"/>
                      </a:cubicBezTo>
                      <a:cubicBezTo>
                        <a:pt x="63" y="24"/>
                        <a:pt x="62" y="22"/>
                        <a:pt x="62" y="20"/>
                      </a:cubicBezTo>
                      <a:cubicBezTo>
                        <a:pt x="61" y="18"/>
                        <a:pt x="60" y="16"/>
                        <a:pt x="59" y="15"/>
                      </a:cubicBezTo>
                      <a:cubicBezTo>
                        <a:pt x="57" y="13"/>
                        <a:pt x="56" y="11"/>
                        <a:pt x="55" y="10"/>
                      </a:cubicBezTo>
                      <a:cubicBezTo>
                        <a:pt x="53" y="8"/>
                        <a:pt x="51" y="7"/>
                        <a:pt x="50" y="6"/>
                      </a:cubicBezTo>
                      <a:cubicBezTo>
                        <a:pt x="48" y="5"/>
                        <a:pt x="46" y="4"/>
                        <a:pt x="44" y="3"/>
                      </a:cubicBezTo>
                      <a:cubicBezTo>
                        <a:pt x="42" y="2"/>
                        <a:pt x="40" y="1"/>
                        <a:pt x="38" y="1"/>
                      </a:cubicBezTo>
                      <a:cubicBezTo>
                        <a:pt x="34" y="0"/>
                        <a:pt x="30" y="0"/>
                        <a:pt x="26" y="1"/>
                      </a:cubicBezTo>
                      <a:cubicBezTo>
                        <a:pt x="24" y="1"/>
                        <a:pt x="22" y="2"/>
                        <a:pt x="20" y="3"/>
                      </a:cubicBezTo>
                      <a:cubicBezTo>
                        <a:pt x="18" y="4"/>
                        <a:pt x="16" y="5"/>
                        <a:pt x="14" y="6"/>
                      </a:cubicBezTo>
                      <a:cubicBezTo>
                        <a:pt x="12" y="7"/>
                        <a:pt x="11" y="8"/>
                        <a:pt x="9" y="10"/>
                      </a:cubicBezTo>
                      <a:cubicBezTo>
                        <a:pt x="8" y="11"/>
                        <a:pt x="7" y="13"/>
                        <a:pt x="5" y="15"/>
                      </a:cubicBezTo>
                      <a:cubicBezTo>
                        <a:pt x="4" y="16"/>
                        <a:pt x="3" y="18"/>
                        <a:pt x="2" y="20"/>
                      </a:cubicBezTo>
                      <a:cubicBezTo>
                        <a:pt x="2" y="22"/>
                        <a:pt x="1" y="24"/>
                        <a:pt x="1" y="26"/>
                      </a:cubicBezTo>
                      <a:cubicBezTo>
                        <a:pt x="0" y="28"/>
                        <a:pt x="0" y="30"/>
                        <a:pt x="0" y="32"/>
                      </a:cubicBezTo>
                      <a:cubicBezTo>
                        <a:pt x="0" y="34"/>
                        <a:pt x="0" y="37"/>
                        <a:pt x="1" y="39"/>
                      </a:cubicBezTo>
                      <a:cubicBezTo>
                        <a:pt x="1" y="41"/>
                        <a:pt x="2" y="43"/>
                        <a:pt x="2" y="45"/>
                      </a:cubicBezTo>
                      <a:cubicBezTo>
                        <a:pt x="3" y="47"/>
                        <a:pt x="4" y="48"/>
                        <a:pt x="5" y="50"/>
                      </a:cubicBezTo>
                      <a:cubicBezTo>
                        <a:pt x="7" y="52"/>
                        <a:pt x="8" y="54"/>
                        <a:pt x="9" y="55"/>
                      </a:cubicBezTo>
                      <a:cubicBezTo>
                        <a:pt x="11" y="56"/>
                        <a:pt x="12" y="58"/>
                        <a:pt x="14" y="59"/>
                      </a:cubicBezTo>
                      <a:cubicBezTo>
                        <a:pt x="16" y="60"/>
                        <a:pt x="18" y="61"/>
                        <a:pt x="20" y="62"/>
                      </a:cubicBezTo>
                      <a:cubicBezTo>
                        <a:pt x="22" y="63"/>
                        <a:pt x="24" y="63"/>
                        <a:pt x="26" y="64"/>
                      </a:cubicBezTo>
                      <a:cubicBezTo>
                        <a:pt x="28" y="64"/>
                        <a:pt x="30" y="64"/>
                        <a:pt x="32" y="64"/>
                      </a:cubicBezTo>
                      <a:close/>
                    </a:path>
                  </a:pathLst>
                </a:custGeom>
                <a:solidFill>
                  <a:srgbClr val="3F3F3F"/>
                </a:solidFill>
                <a:ln>
                  <a:noFill/>
                </a:ln>
              </p:spPr>
              <p:txBody>
                <a:bodyPr spcFirstLastPara="1" wrap="square" lIns="68575" tIns="34275" rIns="68575" bIns="34275" anchor="t" anchorCtr="0">
                  <a:noAutofit/>
                </a:bodyPr>
                <a:lstStyle/>
                <a:p>
                  <a:pPr marL="0" marR="0" lvl="0" indent="0" algn="l" rtl="0">
                    <a:spcBef>
                      <a:spcPts val="0"/>
                    </a:spcBef>
                    <a:spcAft>
                      <a:spcPts val="0"/>
                    </a:spcAft>
                    <a:buNone/>
                  </a:pPr>
                  <a:endParaRPr sz="1400" b="1">
                    <a:solidFill>
                      <a:schemeClr val="dk1"/>
                    </a:solidFill>
                    <a:latin typeface="Arial" panose="020B0604020202020204" pitchFamily="34" charset="0"/>
                    <a:ea typeface="Cairo"/>
                    <a:cs typeface="Arial" panose="020B0604020202020204" pitchFamily="34" charset="0"/>
                    <a:sym typeface="Cairo"/>
                  </a:endParaRPr>
                </a:p>
              </p:txBody>
            </p:sp>
          </p:grpSp>
        </p:grpSp>
      </p:grpSp>
      <p:sp>
        <p:nvSpPr>
          <p:cNvPr id="1166" name="Google Shape;1166;p57"/>
          <p:cNvSpPr/>
          <p:nvPr/>
        </p:nvSpPr>
        <p:spPr>
          <a:xfrm>
            <a:off x="4886276" y="1342907"/>
            <a:ext cx="3403250" cy="1084913"/>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id" sz="3300" b="1" dirty="0">
                <a:solidFill>
                  <a:srgbClr val="01B256"/>
                </a:solidFill>
                <a:latin typeface="Arial" panose="020B0604020202020204" pitchFamily="34" charset="0"/>
                <a:ea typeface="Cairo"/>
                <a:cs typeface="Arial" panose="020B0604020202020204" pitchFamily="34" charset="0"/>
                <a:sym typeface="Cairo"/>
              </a:rPr>
              <a:t>Medical Map Infographic</a:t>
            </a:r>
            <a:endParaRPr sz="1100" b="1" dirty="0">
              <a:solidFill>
                <a:srgbClr val="01B256"/>
              </a:solidFill>
              <a:latin typeface="Arial" panose="020B0604020202020204" pitchFamily="34" charset="0"/>
              <a:cs typeface="Arial" panose="020B0604020202020204" pitchFamily="34" charset="0"/>
            </a:endParaRPr>
          </a:p>
        </p:txBody>
      </p:sp>
      <p:pic>
        <p:nvPicPr>
          <p:cNvPr id="2" name="Picture 1" descr="A green and white logo&#10;&#10;Description automatically generated">
            <a:extLst>
              <a:ext uri="{FF2B5EF4-FFF2-40B4-BE49-F238E27FC236}">
                <a16:creationId xmlns:a16="http://schemas.microsoft.com/office/drawing/2014/main" id="{1F84ED4E-776F-3F6D-F037-89025B9A5DF2}"/>
              </a:ext>
            </a:extLst>
          </p:cNvPr>
          <p:cNvPicPr>
            <a:picLocks noChangeAspect="1"/>
          </p:cNvPicPr>
          <p:nvPr/>
        </p:nvPicPr>
        <p:blipFill>
          <a:blip r:embed="rId3"/>
          <a:stretch>
            <a:fillRect/>
          </a:stretch>
        </p:blipFill>
        <p:spPr>
          <a:xfrm>
            <a:off x="264649" y="4408845"/>
            <a:ext cx="1786007" cy="447247"/>
          </a:xfrm>
          <a:prstGeom prst="rect">
            <a:avLst/>
          </a:prstGeom>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70"/>
        <p:cNvGrpSpPr/>
        <p:nvPr/>
      </p:nvGrpSpPr>
      <p:grpSpPr>
        <a:xfrm>
          <a:off x="0" y="0"/>
          <a:ext cx="0" cy="0"/>
          <a:chOff x="0" y="0"/>
          <a:chExt cx="0" cy="0"/>
        </a:xfrm>
      </p:grpSpPr>
      <p:pic>
        <p:nvPicPr>
          <p:cNvPr id="1171" name="Google Shape;1171;p58"/>
          <p:cNvPicPr preferRelativeResize="0"/>
          <p:nvPr/>
        </p:nvPicPr>
        <p:blipFill>
          <a:blip r:embed="rId3"/>
          <a:srcRect t="292" b="292"/>
          <a:stretch/>
        </p:blipFill>
        <p:spPr>
          <a:xfrm>
            <a:off x="-727751" y="758359"/>
            <a:ext cx="5040824" cy="3339546"/>
          </a:xfrm>
          <a:custGeom>
            <a:avLst/>
            <a:gdLst/>
            <a:ahLst/>
            <a:cxnLst/>
            <a:rect l="l" t="t" r="r" b="b"/>
            <a:pathLst>
              <a:path w="6096000" h="4038600" extrusionOk="0">
                <a:moveTo>
                  <a:pt x="0" y="0"/>
                </a:moveTo>
                <a:lnTo>
                  <a:pt x="5689596" y="0"/>
                </a:lnTo>
                <a:cubicBezTo>
                  <a:pt x="5914047" y="0"/>
                  <a:pt x="6096000" y="181953"/>
                  <a:pt x="6096000" y="406404"/>
                </a:cubicBezTo>
                <a:lnTo>
                  <a:pt x="6096000" y="3632196"/>
                </a:lnTo>
                <a:cubicBezTo>
                  <a:pt x="6096000" y="3856647"/>
                  <a:pt x="5914047" y="4038600"/>
                  <a:pt x="5689596" y="4038600"/>
                </a:cubicBezTo>
                <a:lnTo>
                  <a:pt x="0" y="4038600"/>
                </a:lnTo>
                <a:close/>
              </a:path>
            </a:pathLst>
          </a:custGeom>
          <a:noFill/>
          <a:ln>
            <a:noFill/>
          </a:ln>
        </p:spPr>
      </p:pic>
      <p:sp>
        <p:nvSpPr>
          <p:cNvPr id="1173" name="Google Shape;1173;p58"/>
          <p:cNvSpPr/>
          <p:nvPr/>
        </p:nvSpPr>
        <p:spPr>
          <a:xfrm>
            <a:off x="4712694" y="1210929"/>
            <a:ext cx="3990023" cy="159274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id" sz="5000" b="1" dirty="0">
                <a:solidFill>
                  <a:srgbClr val="01B256"/>
                </a:solidFill>
                <a:latin typeface="Arial" panose="020B0604020202020204" pitchFamily="34" charset="0"/>
                <a:ea typeface="Cairo"/>
                <a:cs typeface="Arial" panose="020B0604020202020204" pitchFamily="34" charset="0"/>
                <a:sym typeface="Cairo"/>
              </a:rPr>
              <a:t>Get In Touch With Us</a:t>
            </a:r>
            <a:endParaRPr sz="1100" b="1" dirty="0">
              <a:solidFill>
                <a:srgbClr val="01B256"/>
              </a:solidFill>
              <a:latin typeface="Arial" panose="020B0604020202020204" pitchFamily="34" charset="0"/>
              <a:cs typeface="Arial" panose="020B0604020202020204" pitchFamily="34" charset="0"/>
            </a:endParaRPr>
          </a:p>
        </p:txBody>
      </p:sp>
      <p:grpSp>
        <p:nvGrpSpPr>
          <p:cNvPr id="1174" name="Google Shape;1174;p58"/>
          <p:cNvGrpSpPr/>
          <p:nvPr/>
        </p:nvGrpSpPr>
        <p:grpSpPr>
          <a:xfrm>
            <a:off x="4712694" y="2957286"/>
            <a:ext cx="3990023" cy="1140619"/>
            <a:chOff x="1416050" y="4219574"/>
            <a:chExt cx="5320030" cy="1520825"/>
          </a:xfrm>
        </p:grpSpPr>
        <p:sp>
          <p:nvSpPr>
            <p:cNvPr id="1175" name="Google Shape;1175;p58"/>
            <p:cNvSpPr/>
            <p:nvPr/>
          </p:nvSpPr>
          <p:spPr>
            <a:xfrm>
              <a:off x="1416050" y="4219574"/>
              <a:ext cx="5320030" cy="1520825"/>
            </a:xfrm>
            <a:prstGeom prst="roundRect">
              <a:avLst>
                <a:gd name="adj" fmla="val 14241"/>
              </a:avLst>
            </a:prstGeom>
            <a:solidFill>
              <a:srgbClr val="01B256"/>
            </a:solidFill>
            <a:ln>
              <a:noFill/>
            </a:ln>
            <a:effectLst>
              <a:outerShdw blurRad="1104900" dist="609600" dir="2700000" sx="91000" sy="91000" algn="tl" rotWithShape="0">
                <a:srgbClr val="000000">
                  <a:alpha val="8627"/>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b="1" dirty="0">
                <a:solidFill>
                  <a:schemeClr val="lt1"/>
                </a:solidFill>
                <a:latin typeface="Arial" panose="020B0604020202020204" pitchFamily="34" charset="0"/>
                <a:ea typeface="Cairo"/>
                <a:cs typeface="Arial" panose="020B0604020202020204" pitchFamily="34" charset="0"/>
                <a:sym typeface="Cairo"/>
              </a:endParaRPr>
            </a:p>
          </p:txBody>
        </p:sp>
        <p:grpSp>
          <p:nvGrpSpPr>
            <p:cNvPr id="1176" name="Google Shape;1176;p58"/>
            <p:cNvGrpSpPr/>
            <p:nvPr/>
          </p:nvGrpSpPr>
          <p:grpSpPr>
            <a:xfrm>
              <a:off x="1805720" y="5087214"/>
              <a:ext cx="2109214" cy="300980"/>
              <a:chOff x="1805720" y="5087214"/>
              <a:chExt cx="2109214" cy="300980"/>
            </a:xfrm>
          </p:grpSpPr>
          <p:sp>
            <p:nvSpPr>
              <p:cNvPr id="1177" name="Google Shape;1177;p58"/>
              <p:cNvSpPr txBox="1"/>
              <p:nvPr/>
            </p:nvSpPr>
            <p:spPr>
              <a:xfrm>
                <a:off x="2080817" y="5087214"/>
                <a:ext cx="1834117" cy="300980"/>
              </a:xfrm>
              <a:prstGeom prst="rect">
                <a:avLst/>
              </a:prstGeom>
              <a:noFill/>
              <a:ln>
                <a:noFill/>
              </a:ln>
            </p:spPr>
            <p:txBody>
              <a:bodyPr spcFirstLastPara="1" wrap="square" lIns="68575" tIns="34275" rIns="68575" bIns="34275" anchor="t" anchorCtr="0">
                <a:spAutoFit/>
              </a:bodyPr>
              <a:lstStyle/>
              <a:p>
                <a:pPr marL="0" marR="0" lvl="0" indent="0" algn="l" rtl="0">
                  <a:lnSpc>
                    <a:spcPct val="113000"/>
                  </a:lnSpc>
                  <a:spcBef>
                    <a:spcPts val="0"/>
                  </a:spcBef>
                  <a:spcAft>
                    <a:spcPts val="0"/>
                  </a:spcAft>
                  <a:buNone/>
                </a:pPr>
                <a:r>
                  <a:rPr lang="id" sz="900" b="1">
                    <a:solidFill>
                      <a:schemeClr val="lt1"/>
                    </a:solidFill>
                    <a:latin typeface="Arial" panose="020B0604020202020204" pitchFamily="34" charset="0"/>
                    <a:ea typeface="Cairo"/>
                    <a:cs typeface="Arial" panose="020B0604020202020204" pitchFamily="34" charset="0"/>
                    <a:sym typeface="Cairo"/>
                  </a:rPr>
                  <a:t>mail@company.com</a:t>
                </a:r>
                <a:endParaRPr sz="1100">
                  <a:latin typeface="Arial" panose="020B0604020202020204" pitchFamily="34" charset="0"/>
                  <a:cs typeface="Arial" panose="020B0604020202020204" pitchFamily="34" charset="0"/>
                </a:endParaRPr>
              </a:p>
            </p:txBody>
          </p:sp>
          <p:sp>
            <p:nvSpPr>
              <p:cNvPr id="1178" name="Google Shape;1178;p58"/>
              <p:cNvSpPr/>
              <p:nvPr/>
            </p:nvSpPr>
            <p:spPr>
              <a:xfrm>
                <a:off x="1805720" y="5125155"/>
                <a:ext cx="252684" cy="201116"/>
              </a:xfrm>
              <a:custGeom>
                <a:avLst/>
                <a:gdLst/>
                <a:ahLst/>
                <a:cxnLst/>
                <a:rect l="l" t="t" r="r" b="b"/>
                <a:pathLst>
                  <a:path w="3733800" h="2971800" extrusionOk="0">
                    <a:moveTo>
                      <a:pt x="3505200" y="0"/>
                    </a:moveTo>
                    <a:lnTo>
                      <a:pt x="609600" y="0"/>
                    </a:lnTo>
                    <a:cubicBezTo>
                      <a:pt x="483348" y="0"/>
                      <a:pt x="381000" y="102348"/>
                      <a:pt x="381000" y="228600"/>
                    </a:cubicBezTo>
                    <a:lnTo>
                      <a:pt x="381000" y="381000"/>
                    </a:lnTo>
                    <a:lnTo>
                      <a:pt x="228600" y="381000"/>
                    </a:lnTo>
                    <a:cubicBezTo>
                      <a:pt x="102348" y="381000"/>
                      <a:pt x="0" y="483348"/>
                      <a:pt x="0" y="609600"/>
                    </a:cubicBezTo>
                    <a:lnTo>
                      <a:pt x="0" y="2743200"/>
                    </a:lnTo>
                    <a:cubicBezTo>
                      <a:pt x="0" y="2869452"/>
                      <a:pt x="102348" y="2971800"/>
                      <a:pt x="228600" y="2971800"/>
                    </a:cubicBezTo>
                    <a:lnTo>
                      <a:pt x="3124200" y="2971800"/>
                    </a:lnTo>
                    <a:cubicBezTo>
                      <a:pt x="3250452" y="2971800"/>
                      <a:pt x="3352800" y="2869452"/>
                      <a:pt x="3352800" y="2743200"/>
                    </a:cubicBezTo>
                    <a:lnTo>
                      <a:pt x="3352800" y="2590800"/>
                    </a:lnTo>
                    <a:lnTo>
                      <a:pt x="3505200" y="2590800"/>
                    </a:lnTo>
                    <a:cubicBezTo>
                      <a:pt x="3631452" y="2590800"/>
                      <a:pt x="3733800" y="2488452"/>
                      <a:pt x="3733800" y="2362200"/>
                    </a:cubicBezTo>
                    <a:lnTo>
                      <a:pt x="3733800" y="228600"/>
                    </a:lnTo>
                    <a:cubicBezTo>
                      <a:pt x="3733800" y="102348"/>
                      <a:pt x="3631452" y="0"/>
                      <a:pt x="3505200" y="0"/>
                    </a:cubicBezTo>
                    <a:close/>
                    <a:moveTo>
                      <a:pt x="3078861" y="533400"/>
                    </a:moveTo>
                    <a:lnTo>
                      <a:pt x="1727530" y="1756029"/>
                    </a:lnTo>
                    <a:cubicBezTo>
                      <a:pt x="1698504" y="1782297"/>
                      <a:pt x="1654296" y="1782297"/>
                      <a:pt x="1625270" y="1756029"/>
                    </a:cubicBezTo>
                    <a:lnTo>
                      <a:pt x="274320" y="533400"/>
                    </a:lnTo>
                    <a:close/>
                    <a:moveTo>
                      <a:pt x="152400" y="2723922"/>
                    </a:moveTo>
                    <a:lnTo>
                      <a:pt x="152400" y="628879"/>
                    </a:lnTo>
                    <a:lnTo>
                      <a:pt x="1310183" y="1676400"/>
                    </a:lnTo>
                    <a:close/>
                    <a:moveTo>
                      <a:pt x="274320" y="2819400"/>
                    </a:moveTo>
                    <a:lnTo>
                      <a:pt x="1423721" y="1779194"/>
                    </a:lnTo>
                    <a:lnTo>
                      <a:pt x="1522781" y="1868957"/>
                    </a:lnTo>
                    <a:cubicBezTo>
                      <a:pt x="1609722" y="1948117"/>
                      <a:pt x="1742621" y="1948117"/>
                      <a:pt x="1829562" y="1868957"/>
                    </a:cubicBezTo>
                    <a:lnTo>
                      <a:pt x="1928622" y="1779194"/>
                    </a:lnTo>
                    <a:lnTo>
                      <a:pt x="3078480" y="2819400"/>
                    </a:lnTo>
                    <a:close/>
                    <a:moveTo>
                      <a:pt x="3200400" y="2723922"/>
                    </a:moveTo>
                    <a:lnTo>
                      <a:pt x="2042617" y="1676400"/>
                    </a:lnTo>
                    <a:lnTo>
                      <a:pt x="3200400" y="628879"/>
                    </a:lnTo>
                    <a:close/>
                    <a:moveTo>
                      <a:pt x="3581400" y="2362200"/>
                    </a:moveTo>
                    <a:cubicBezTo>
                      <a:pt x="3581400" y="2404284"/>
                      <a:pt x="3547284" y="2438400"/>
                      <a:pt x="3505200" y="2438400"/>
                    </a:cubicBezTo>
                    <a:lnTo>
                      <a:pt x="3352800" y="2438400"/>
                    </a:lnTo>
                    <a:lnTo>
                      <a:pt x="3352800" y="609600"/>
                    </a:lnTo>
                    <a:cubicBezTo>
                      <a:pt x="3352800" y="483348"/>
                      <a:pt x="3250452" y="381000"/>
                      <a:pt x="3124200" y="381000"/>
                    </a:cubicBezTo>
                    <a:lnTo>
                      <a:pt x="533400" y="381000"/>
                    </a:lnTo>
                    <a:lnTo>
                      <a:pt x="533400" y="228600"/>
                    </a:lnTo>
                    <a:cubicBezTo>
                      <a:pt x="533400" y="186516"/>
                      <a:pt x="567516" y="152400"/>
                      <a:pt x="609600" y="152400"/>
                    </a:cubicBezTo>
                    <a:lnTo>
                      <a:pt x="3505200" y="152400"/>
                    </a:lnTo>
                    <a:cubicBezTo>
                      <a:pt x="3547284" y="152400"/>
                      <a:pt x="3581400" y="186516"/>
                      <a:pt x="3581400" y="22860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b="1">
                  <a:solidFill>
                    <a:schemeClr val="dk1"/>
                  </a:solidFill>
                  <a:latin typeface="Arial" panose="020B0604020202020204" pitchFamily="34" charset="0"/>
                  <a:ea typeface="Cairo"/>
                  <a:cs typeface="Arial" panose="020B0604020202020204" pitchFamily="34" charset="0"/>
                  <a:sym typeface="Cairo"/>
                </a:endParaRPr>
              </a:p>
            </p:txBody>
          </p:sp>
        </p:grpSp>
        <p:grpSp>
          <p:nvGrpSpPr>
            <p:cNvPr id="1179" name="Google Shape;1179;p58"/>
            <p:cNvGrpSpPr/>
            <p:nvPr/>
          </p:nvGrpSpPr>
          <p:grpSpPr>
            <a:xfrm>
              <a:off x="4247900" y="4595759"/>
              <a:ext cx="2098511" cy="300980"/>
              <a:chOff x="4247900" y="4595759"/>
              <a:chExt cx="2098511" cy="300980"/>
            </a:xfrm>
          </p:grpSpPr>
          <p:sp>
            <p:nvSpPr>
              <p:cNvPr id="1180" name="Google Shape;1180;p58"/>
              <p:cNvSpPr txBox="1"/>
              <p:nvPr/>
            </p:nvSpPr>
            <p:spPr>
              <a:xfrm>
                <a:off x="4512294" y="4595759"/>
                <a:ext cx="1834117" cy="300980"/>
              </a:xfrm>
              <a:prstGeom prst="rect">
                <a:avLst/>
              </a:prstGeom>
              <a:noFill/>
              <a:ln>
                <a:noFill/>
              </a:ln>
            </p:spPr>
            <p:txBody>
              <a:bodyPr spcFirstLastPara="1" wrap="square" lIns="68575" tIns="34275" rIns="68575" bIns="34275" anchor="t" anchorCtr="0">
                <a:spAutoFit/>
              </a:bodyPr>
              <a:lstStyle/>
              <a:p>
                <a:pPr marL="0" marR="0" lvl="0" indent="0" algn="l" rtl="0">
                  <a:lnSpc>
                    <a:spcPct val="113000"/>
                  </a:lnSpc>
                  <a:spcBef>
                    <a:spcPts val="0"/>
                  </a:spcBef>
                  <a:spcAft>
                    <a:spcPts val="0"/>
                  </a:spcAft>
                  <a:buNone/>
                </a:pPr>
                <a:r>
                  <a:rPr lang="id" sz="900" b="1">
                    <a:solidFill>
                      <a:schemeClr val="lt1"/>
                    </a:solidFill>
                    <a:latin typeface="Arial" panose="020B0604020202020204" pitchFamily="34" charset="0"/>
                    <a:ea typeface="Cairo"/>
                    <a:cs typeface="Arial" panose="020B0604020202020204" pitchFamily="34" charset="0"/>
                    <a:sym typeface="Cairo"/>
                  </a:rPr>
                  <a:t>www.yourwebsite.com</a:t>
                </a:r>
                <a:endParaRPr sz="1100">
                  <a:latin typeface="Arial" panose="020B0604020202020204" pitchFamily="34" charset="0"/>
                  <a:cs typeface="Arial" panose="020B0604020202020204" pitchFamily="34" charset="0"/>
                </a:endParaRPr>
              </a:p>
            </p:txBody>
          </p:sp>
          <p:sp>
            <p:nvSpPr>
              <p:cNvPr id="1181" name="Google Shape;1181;p58"/>
              <p:cNvSpPr/>
              <p:nvPr/>
            </p:nvSpPr>
            <p:spPr>
              <a:xfrm>
                <a:off x="4247900" y="4618619"/>
                <a:ext cx="231278" cy="231278"/>
              </a:xfrm>
              <a:custGeom>
                <a:avLst/>
                <a:gdLst/>
                <a:ahLst/>
                <a:cxnLst/>
                <a:rect l="l" t="t" r="r" b="b"/>
                <a:pathLst>
                  <a:path w="3200400" h="3200400" extrusionOk="0">
                    <a:moveTo>
                      <a:pt x="1600200" y="0"/>
                    </a:moveTo>
                    <a:cubicBezTo>
                      <a:pt x="716434" y="0"/>
                      <a:pt x="0" y="716434"/>
                      <a:pt x="0" y="1600200"/>
                    </a:cubicBezTo>
                    <a:cubicBezTo>
                      <a:pt x="0" y="2483966"/>
                      <a:pt x="716434" y="3200400"/>
                      <a:pt x="1600200" y="3200400"/>
                    </a:cubicBezTo>
                    <a:cubicBezTo>
                      <a:pt x="2483966" y="3200400"/>
                      <a:pt x="3200400" y="2483966"/>
                      <a:pt x="3200400" y="1600200"/>
                    </a:cubicBezTo>
                    <a:cubicBezTo>
                      <a:pt x="3199434" y="716834"/>
                      <a:pt x="2483566" y="966"/>
                      <a:pt x="1600200" y="0"/>
                    </a:cubicBezTo>
                    <a:close/>
                    <a:moveTo>
                      <a:pt x="3044114" y="1524000"/>
                    </a:moveTo>
                    <a:lnTo>
                      <a:pt x="2360752" y="1524000"/>
                    </a:lnTo>
                    <a:cubicBezTo>
                      <a:pt x="2357251" y="1293681"/>
                      <a:pt x="2328037" y="1064473"/>
                      <a:pt x="2273656" y="840638"/>
                    </a:cubicBezTo>
                    <a:cubicBezTo>
                      <a:pt x="2407914" y="778147"/>
                      <a:pt x="2532812" y="697258"/>
                      <a:pt x="2644750" y="600304"/>
                    </a:cubicBezTo>
                    <a:cubicBezTo>
                      <a:pt x="2884549" y="850205"/>
                      <a:pt x="3026322" y="1178113"/>
                      <a:pt x="3044114" y="1524000"/>
                    </a:cubicBezTo>
                    <a:close/>
                    <a:moveTo>
                      <a:pt x="1600200" y="3048000"/>
                    </a:moveTo>
                    <a:cubicBezTo>
                      <a:pt x="1417930" y="3048000"/>
                      <a:pt x="1227811" y="2824506"/>
                      <a:pt x="1109320" y="2449068"/>
                    </a:cubicBezTo>
                    <a:cubicBezTo>
                      <a:pt x="1426334" y="2333293"/>
                      <a:pt x="1774066" y="2333293"/>
                      <a:pt x="2091081" y="2449068"/>
                    </a:cubicBezTo>
                    <a:cubicBezTo>
                      <a:pt x="1972589" y="2824506"/>
                      <a:pt x="1782470" y="3048000"/>
                      <a:pt x="1600200" y="3048000"/>
                    </a:cubicBezTo>
                    <a:close/>
                    <a:moveTo>
                      <a:pt x="2230984" y="2507666"/>
                    </a:moveTo>
                    <a:cubicBezTo>
                      <a:pt x="2339716" y="2560547"/>
                      <a:pt x="2441376" y="2626878"/>
                      <a:pt x="2533574" y="2705100"/>
                    </a:cubicBezTo>
                    <a:cubicBezTo>
                      <a:pt x="2371769" y="2841834"/>
                      <a:pt x="2181859" y="2941290"/>
                      <a:pt x="1977314" y="2996413"/>
                    </a:cubicBezTo>
                    <a:cubicBezTo>
                      <a:pt x="2092571" y="2851363"/>
                      <a:pt x="2178707" y="2685404"/>
                      <a:pt x="2230984" y="2507666"/>
                    </a:cubicBezTo>
                    <a:close/>
                    <a:moveTo>
                      <a:pt x="1222553" y="2996336"/>
                    </a:moveTo>
                    <a:cubicBezTo>
                      <a:pt x="1018209" y="2941150"/>
                      <a:pt x="828491" y="2841726"/>
                      <a:pt x="666826" y="2705100"/>
                    </a:cubicBezTo>
                    <a:cubicBezTo>
                      <a:pt x="758930" y="2626920"/>
                      <a:pt x="860486" y="2560616"/>
                      <a:pt x="969112" y="2507742"/>
                    </a:cubicBezTo>
                    <a:cubicBezTo>
                      <a:pt x="1021437" y="2685369"/>
                      <a:pt x="1107485" y="2851255"/>
                      <a:pt x="1222553" y="2996336"/>
                    </a:cubicBezTo>
                    <a:close/>
                    <a:moveTo>
                      <a:pt x="1600200" y="2209800"/>
                    </a:moveTo>
                    <a:cubicBezTo>
                      <a:pt x="1419123" y="2210211"/>
                      <a:pt x="1239430" y="2241363"/>
                      <a:pt x="1068781" y="2301926"/>
                    </a:cubicBezTo>
                    <a:cubicBezTo>
                      <a:pt x="1021195" y="2096723"/>
                      <a:pt x="995650" y="1887026"/>
                      <a:pt x="992581" y="1676400"/>
                    </a:cubicBezTo>
                    <a:lnTo>
                      <a:pt x="2208047" y="1676400"/>
                    </a:lnTo>
                    <a:cubicBezTo>
                      <a:pt x="2204979" y="1887026"/>
                      <a:pt x="2179434" y="2096723"/>
                      <a:pt x="2131847" y="2301926"/>
                    </a:cubicBezTo>
                    <a:cubicBezTo>
                      <a:pt x="1961128" y="2241330"/>
                      <a:pt x="1781354" y="2210178"/>
                      <a:pt x="1600200" y="2209800"/>
                    </a:cubicBezTo>
                    <a:close/>
                    <a:moveTo>
                      <a:pt x="992353" y="1524000"/>
                    </a:moveTo>
                    <a:cubicBezTo>
                      <a:pt x="995421" y="1313374"/>
                      <a:pt x="1020966" y="1103677"/>
                      <a:pt x="1068553" y="898474"/>
                    </a:cubicBezTo>
                    <a:cubicBezTo>
                      <a:pt x="1239274" y="959063"/>
                      <a:pt x="1419046" y="990215"/>
                      <a:pt x="1600200" y="990600"/>
                    </a:cubicBezTo>
                    <a:cubicBezTo>
                      <a:pt x="1781278" y="990196"/>
                      <a:pt x="1960972" y="959045"/>
                      <a:pt x="2131619" y="898474"/>
                    </a:cubicBezTo>
                    <a:cubicBezTo>
                      <a:pt x="2179206" y="1103677"/>
                      <a:pt x="2204750" y="1313374"/>
                      <a:pt x="2207819" y="1524000"/>
                    </a:cubicBezTo>
                    <a:close/>
                    <a:moveTo>
                      <a:pt x="1600200" y="152400"/>
                    </a:moveTo>
                    <a:cubicBezTo>
                      <a:pt x="1782470" y="152400"/>
                      <a:pt x="1972589" y="375895"/>
                      <a:pt x="2091080" y="751332"/>
                    </a:cubicBezTo>
                    <a:cubicBezTo>
                      <a:pt x="1933716" y="808488"/>
                      <a:pt x="1767622" y="837881"/>
                      <a:pt x="1600200" y="838200"/>
                    </a:cubicBezTo>
                    <a:cubicBezTo>
                      <a:pt x="1432778" y="837881"/>
                      <a:pt x="1266684" y="808488"/>
                      <a:pt x="1109320" y="751332"/>
                    </a:cubicBezTo>
                    <a:cubicBezTo>
                      <a:pt x="1227811" y="375895"/>
                      <a:pt x="1417930" y="152400"/>
                      <a:pt x="1600200" y="152400"/>
                    </a:cubicBezTo>
                    <a:close/>
                    <a:moveTo>
                      <a:pt x="969493" y="692734"/>
                    </a:moveTo>
                    <a:cubicBezTo>
                      <a:pt x="860746" y="639877"/>
                      <a:pt x="759084" y="573545"/>
                      <a:pt x="666902" y="495300"/>
                    </a:cubicBezTo>
                    <a:cubicBezTo>
                      <a:pt x="828842" y="358509"/>
                      <a:pt x="1018914" y="259051"/>
                      <a:pt x="1223620" y="203987"/>
                    </a:cubicBezTo>
                    <a:cubicBezTo>
                      <a:pt x="1108196" y="348997"/>
                      <a:pt x="1021902" y="514960"/>
                      <a:pt x="969493" y="692734"/>
                    </a:cubicBezTo>
                    <a:close/>
                    <a:moveTo>
                      <a:pt x="1976857" y="203835"/>
                    </a:moveTo>
                    <a:cubicBezTo>
                      <a:pt x="2181567" y="258964"/>
                      <a:pt x="2371636" y="358473"/>
                      <a:pt x="2533574" y="495300"/>
                    </a:cubicBezTo>
                    <a:cubicBezTo>
                      <a:pt x="2441355" y="573573"/>
                      <a:pt x="2339670" y="639955"/>
                      <a:pt x="2230908" y="692887"/>
                    </a:cubicBezTo>
                    <a:cubicBezTo>
                      <a:pt x="2178548" y="515014"/>
                      <a:pt x="2092280" y="348947"/>
                      <a:pt x="1976857" y="203835"/>
                    </a:cubicBezTo>
                    <a:close/>
                    <a:moveTo>
                      <a:pt x="555650" y="600304"/>
                    </a:moveTo>
                    <a:cubicBezTo>
                      <a:pt x="667613" y="697225"/>
                      <a:pt x="792507" y="778111"/>
                      <a:pt x="926744" y="840638"/>
                    </a:cubicBezTo>
                    <a:cubicBezTo>
                      <a:pt x="872400" y="1064480"/>
                      <a:pt x="843187" y="1293683"/>
                      <a:pt x="839648" y="1524000"/>
                    </a:cubicBezTo>
                    <a:lnTo>
                      <a:pt x="156286" y="1524000"/>
                    </a:lnTo>
                    <a:cubicBezTo>
                      <a:pt x="174078" y="1178113"/>
                      <a:pt x="315851" y="850205"/>
                      <a:pt x="555650" y="600304"/>
                    </a:cubicBezTo>
                    <a:close/>
                    <a:moveTo>
                      <a:pt x="156286" y="1676400"/>
                    </a:moveTo>
                    <a:lnTo>
                      <a:pt x="839572" y="1676400"/>
                    </a:lnTo>
                    <a:cubicBezTo>
                      <a:pt x="843215" y="1906687"/>
                      <a:pt x="872582" y="2135845"/>
                      <a:pt x="927125" y="2359609"/>
                    </a:cubicBezTo>
                    <a:cubicBezTo>
                      <a:pt x="792739" y="2422100"/>
                      <a:pt x="667733" y="2503044"/>
                      <a:pt x="555727" y="2600096"/>
                    </a:cubicBezTo>
                    <a:cubicBezTo>
                      <a:pt x="315905" y="2350203"/>
                      <a:pt x="174106" y="2022295"/>
                      <a:pt x="156286" y="1676400"/>
                    </a:cubicBezTo>
                    <a:close/>
                    <a:moveTo>
                      <a:pt x="2644674" y="2600097"/>
                    </a:moveTo>
                    <a:cubicBezTo>
                      <a:pt x="2532703" y="2503090"/>
                      <a:pt x="2407751" y="2422174"/>
                      <a:pt x="2273427" y="2359686"/>
                    </a:cubicBezTo>
                    <a:cubicBezTo>
                      <a:pt x="2327874" y="2135882"/>
                      <a:pt x="2357189" y="1906703"/>
                      <a:pt x="2360829" y="1676400"/>
                    </a:cubicBezTo>
                    <a:lnTo>
                      <a:pt x="3044114" y="1676400"/>
                    </a:lnTo>
                    <a:cubicBezTo>
                      <a:pt x="3026294" y="2022296"/>
                      <a:pt x="2884495" y="2350203"/>
                      <a:pt x="2644674" y="2600097"/>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b="1">
                  <a:solidFill>
                    <a:schemeClr val="dk1"/>
                  </a:solidFill>
                  <a:latin typeface="Arial" panose="020B0604020202020204" pitchFamily="34" charset="0"/>
                  <a:ea typeface="Cairo"/>
                  <a:cs typeface="Arial" panose="020B0604020202020204" pitchFamily="34" charset="0"/>
                  <a:sym typeface="Cairo"/>
                </a:endParaRPr>
              </a:p>
            </p:txBody>
          </p:sp>
        </p:grpSp>
        <p:grpSp>
          <p:nvGrpSpPr>
            <p:cNvPr id="1182" name="Google Shape;1182;p58"/>
            <p:cNvGrpSpPr/>
            <p:nvPr/>
          </p:nvGrpSpPr>
          <p:grpSpPr>
            <a:xfrm>
              <a:off x="1811127" y="4595759"/>
              <a:ext cx="2103807" cy="300980"/>
              <a:chOff x="1811127" y="4595759"/>
              <a:chExt cx="2103807" cy="300980"/>
            </a:xfrm>
          </p:grpSpPr>
          <p:sp>
            <p:nvSpPr>
              <p:cNvPr id="1183" name="Google Shape;1183;p58"/>
              <p:cNvSpPr txBox="1"/>
              <p:nvPr/>
            </p:nvSpPr>
            <p:spPr>
              <a:xfrm>
                <a:off x="2080817" y="4595759"/>
                <a:ext cx="1834117" cy="300980"/>
              </a:xfrm>
              <a:prstGeom prst="rect">
                <a:avLst/>
              </a:prstGeom>
              <a:noFill/>
              <a:ln>
                <a:noFill/>
              </a:ln>
            </p:spPr>
            <p:txBody>
              <a:bodyPr spcFirstLastPara="1" wrap="square" lIns="68575" tIns="34275" rIns="68575" bIns="34275" anchor="t" anchorCtr="0">
                <a:spAutoFit/>
              </a:bodyPr>
              <a:lstStyle/>
              <a:p>
                <a:pPr marL="0" marR="0" lvl="0" indent="0" algn="l" rtl="0">
                  <a:lnSpc>
                    <a:spcPct val="113000"/>
                  </a:lnSpc>
                  <a:spcBef>
                    <a:spcPts val="0"/>
                  </a:spcBef>
                  <a:spcAft>
                    <a:spcPts val="0"/>
                  </a:spcAft>
                  <a:buNone/>
                </a:pPr>
                <a:r>
                  <a:rPr lang="id" sz="900" b="1">
                    <a:solidFill>
                      <a:schemeClr val="lt1"/>
                    </a:solidFill>
                    <a:latin typeface="Arial" panose="020B0604020202020204" pitchFamily="34" charset="0"/>
                    <a:ea typeface="Cairo"/>
                    <a:cs typeface="Arial" panose="020B0604020202020204" pitchFamily="34" charset="0"/>
                    <a:sym typeface="Cairo"/>
                  </a:rPr>
                  <a:t>+22 1234 5678 XXXX</a:t>
                </a:r>
                <a:endParaRPr sz="1100">
                  <a:latin typeface="Arial" panose="020B0604020202020204" pitchFamily="34" charset="0"/>
                  <a:cs typeface="Arial" panose="020B0604020202020204" pitchFamily="34" charset="0"/>
                </a:endParaRPr>
              </a:p>
            </p:txBody>
          </p:sp>
          <p:sp>
            <p:nvSpPr>
              <p:cNvPr id="1184" name="Google Shape;1184;p58"/>
              <p:cNvSpPr/>
              <p:nvPr/>
            </p:nvSpPr>
            <p:spPr>
              <a:xfrm>
                <a:off x="1811127" y="4618619"/>
                <a:ext cx="241870" cy="231278"/>
              </a:xfrm>
              <a:custGeom>
                <a:avLst/>
                <a:gdLst/>
                <a:ahLst/>
                <a:cxnLst/>
                <a:rect l="l" t="t" r="r" b="b"/>
                <a:pathLst>
                  <a:path w="3574015" h="3417503" extrusionOk="0">
                    <a:moveTo>
                      <a:pt x="1787058" y="2274503"/>
                    </a:moveTo>
                    <a:cubicBezTo>
                      <a:pt x="1702890" y="2274503"/>
                      <a:pt x="1634658" y="2342735"/>
                      <a:pt x="1634658" y="2426903"/>
                    </a:cubicBezTo>
                    <a:cubicBezTo>
                      <a:pt x="1634658" y="2511071"/>
                      <a:pt x="1702890" y="2579303"/>
                      <a:pt x="1787058" y="2579303"/>
                    </a:cubicBezTo>
                    <a:cubicBezTo>
                      <a:pt x="1871226" y="2579303"/>
                      <a:pt x="1939458" y="2511071"/>
                      <a:pt x="1939458" y="2426903"/>
                    </a:cubicBezTo>
                    <a:cubicBezTo>
                      <a:pt x="1939458" y="2342735"/>
                      <a:pt x="1871226" y="2274503"/>
                      <a:pt x="1787058" y="2274503"/>
                    </a:cubicBezTo>
                    <a:close/>
                    <a:moveTo>
                      <a:pt x="1787058" y="2122103"/>
                    </a:moveTo>
                    <a:cubicBezTo>
                      <a:pt x="1955394" y="2122103"/>
                      <a:pt x="2091858" y="2258567"/>
                      <a:pt x="2091858" y="2426903"/>
                    </a:cubicBezTo>
                    <a:cubicBezTo>
                      <a:pt x="2091858" y="2595240"/>
                      <a:pt x="1955394" y="2731703"/>
                      <a:pt x="1787058" y="2731703"/>
                    </a:cubicBezTo>
                    <a:cubicBezTo>
                      <a:pt x="1618722" y="2731703"/>
                      <a:pt x="1482258" y="2595240"/>
                      <a:pt x="1482258" y="2426903"/>
                    </a:cubicBezTo>
                    <a:cubicBezTo>
                      <a:pt x="1482258" y="2258567"/>
                      <a:pt x="1618722" y="2122103"/>
                      <a:pt x="1787058" y="2122103"/>
                    </a:cubicBezTo>
                    <a:close/>
                    <a:moveTo>
                      <a:pt x="1787058" y="1893503"/>
                    </a:moveTo>
                    <a:cubicBezTo>
                      <a:pt x="1492469" y="1893503"/>
                      <a:pt x="1253658" y="2132314"/>
                      <a:pt x="1253658" y="2426903"/>
                    </a:cubicBezTo>
                    <a:cubicBezTo>
                      <a:pt x="1253658" y="2721492"/>
                      <a:pt x="1492469" y="2960303"/>
                      <a:pt x="1787058" y="2960303"/>
                    </a:cubicBezTo>
                    <a:cubicBezTo>
                      <a:pt x="2081508" y="2959967"/>
                      <a:pt x="2320122" y="2721353"/>
                      <a:pt x="2320458" y="2426903"/>
                    </a:cubicBezTo>
                    <a:cubicBezTo>
                      <a:pt x="2320458" y="2132314"/>
                      <a:pt x="2081647" y="1893503"/>
                      <a:pt x="1787058" y="1893503"/>
                    </a:cubicBezTo>
                    <a:close/>
                    <a:moveTo>
                      <a:pt x="1787058" y="1741103"/>
                    </a:moveTo>
                    <a:cubicBezTo>
                      <a:pt x="2165641" y="1741523"/>
                      <a:pt x="2472438" y="2048320"/>
                      <a:pt x="2472858" y="2426903"/>
                    </a:cubicBezTo>
                    <a:cubicBezTo>
                      <a:pt x="2472858" y="2805660"/>
                      <a:pt x="2165815" y="3112703"/>
                      <a:pt x="1787058" y="3112703"/>
                    </a:cubicBezTo>
                    <a:cubicBezTo>
                      <a:pt x="1408301" y="3112703"/>
                      <a:pt x="1101258" y="2805660"/>
                      <a:pt x="1101258" y="2426903"/>
                    </a:cubicBezTo>
                    <a:cubicBezTo>
                      <a:pt x="1101258" y="2048146"/>
                      <a:pt x="1408301" y="1741103"/>
                      <a:pt x="1787058" y="1741103"/>
                    </a:cubicBezTo>
                    <a:close/>
                    <a:moveTo>
                      <a:pt x="787543" y="1588703"/>
                    </a:moveTo>
                    <a:cubicBezTo>
                      <a:pt x="689155" y="1588701"/>
                      <a:pt x="601802" y="1651653"/>
                      <a:pt x="570678" y="1744989"/>
                    </a:cubicBezTo>
                    <a:lnTo>
                      <a:pt x="164227" y="2964189"/>
                    </a:lnTo>
                    <a:cubicBezTo>
                      <a:pt x="156444" y="2987532"/>
                      <a:pt x="152480" y="3011977"/>
                      <a:pt x="152488" y="3036584"/>
                    </a:cubicBezTo>
                    <a:cubicBezTo>
                      <a:pt x="152533" y="3162836"/>
                      <a:pt x="254916" y="3265148"/>
                      <a:pt x="381169" y="3265103"/>
                    </a:cubicBezTo>
                    <a:lnTo>
                      <a:pt x="3192949" y="3265103"/>
                    </a:lnTo>
                    <a:cubicBezTo>
                      <a:pt x="3217529" y="3265104"/>
                      <a:pt x="3241949" y="3261140"/>
                      <a:pt x="3265267" y="3253364"/>
                    </a:cubicBezTo>
                    <a:cubicBezTo>
                      <a:pt x="3385036" y="3213426"/>
                      <a:pt x="3449752" y="3083959"/>
                      <a:pt x="3409814" y="2964189"/>
                    </a:cubicBezTo>
                    <a:lnTo>
                      <a:pt x="3003439" y="1744989"/>
                    </a:lnTo>
                    <a:cubicBezTo>
                      <a:pt x="2972316" y="1651653"/>
                      <a:pt x="2884963" y="1588701"/>
                      <a:pt x="2786574" y="1588703"/>
                    </a:cubicBezTo>
                    <a:close/>
                    <a:moveTo>
                      <a:pt x="1329859" y="1283903"/>
                    </a:moveTo>
                    <a:cubicBezTo>
                      <a:pt x="1287775" y="1283903"/>
                      <a:pt x="1253659" y="1318019"/>
                      <a:pt x="1253659" y="1360103"/>
                    </a:cubicBezTo>
                    <a:lnTo>
                      <a:pt x="1253659" y="1436303"/>
                    </a:lnTo>
                    <a:lnTo>
                      <a:pt x="2320459" y="1436303"/>
                    </a:lnTo>
                    <a:lnTo>
                      <a:pt x="2320459" y="1360103"/>
                    </a:lnTo>
                    <a:cubicBezTo>
                      <a:pt x="2320459" y="1318019"/>
                      <a:pt x="2286343" y="1283903"/>
                      <a:pt x="2244259" y="1283903"/>
                    </a:cubicBezTo>
                    <a:close/>
                    <a:moveTo>
                      <a:pt x="1329859" y="1131503"/>
                    </a:moveTo>
                    <a:lnTo>
                      <a:pt x="2244259" y="1131503"/>
                    </a:lnTo>
                    <a:cubicBezTo>
                      <a:pt x="2370511" y="1131503"/>
                      <a:pt x="2472859" y="1233851"/>
                      <a:pt x="2472859" y="1360103"/>
                    </a:cubicBezTo>
                    <a:lnTo>
                      <a:pt x="2472859" y="1436303"/>
                    </a:lnTo>
                    <a:lnTo>
                      <a:pt x="2786574" y="1436303"/>
                    </a:lnTo>
                    <a:cubicBezTo>
                      <a:pt x="2950585" y="1436165"/>
                      <a:pt x="3096233" y="1541125"/>
                      <a:pt x="3147991" y="1696755"/>
                    </a:cubicBezTo>
                    <a:lnTo>
                      <a:pt x="3554442" y="2915955"/>
                    </a:lnTo>
                    <a:cubicBezTo>
                      <a:pt x="3567413" y="2954845"/>
                      <a:pt x="3574022" y="2995573"/>
                      <a:pt x="3574015" y="3036569"/>
                    </a:cubicBezTo>
                    <a:cubicBezTo>
                      <a:pt x="3573978" y="3246990"/>
                      <a:pt x="3403369" y="3417540"/>
                      <a:pt x="3192949" y="3417503"/>
                    </a:cubicBezTo>
                    <a:lnTo>
                      <a:pt x="381169" y="3417503"/>
                    </a:lnTo>
                    <a:cubicBezTo>
                      <a:pt x="340173" y="3417510"/>
                      <a:pt x="299444" y="3410901"/>
                      <a:pt x="260554" y="3397930"/>
                    </a:cubicBezTo>
                    <a:cubicBezTo>
                      <a:pt x="60944" y="3331352"/>
                      <a:pt x="-46901" y="3115565"/>
                      <a:pt x="19676" y="2915955"/>
                    </a:cubicBezTo>
                    <a:lnTo>
                      <a:pt x="426051" y="1696755"/>
                    </a:lnTo>
                    <a:cubicBezTo>
                      <a:pt x="477938" y="1541187"/>
                      <a:pt x="623550" y="1436275"/>
                      <a:pt x="787543" y="1436303"/>
                    </a:cubicBezTo>
                    <a:lnTo>
                      <a:pt x="1101259" y="1436303"/>
                    </a:lnTo>
                    <a:lnTo>
                      <a:pt x="1101259" y="1360103"/>
                    </a:lnTo>
                    <a:cubicBezTo>
                      <a:pt x="1101259" y="1233851"/>
                      <a:pt x="1203606" y="1131503"/>
                      <a:pt x="1329859" y="1131503"/>
                    </a:cubicBezTo>
                    <a:close/>
                    <a:moveTo>
                      <a:pt x="1787020" y="152428"/>
                    </a:moveTo>
                    <a:cubicBezTo>
                      <a:pt x="1362487" y="152428"/>
                      <a:pt x="937954" y="181175"/>
                      <a:pt x="516347" y="238668"/>
                    </a:cubicBezTo>
                    <a:cubicBezTo>
                      <a:pt x="327887" y="264984"/>
                      <a:pt x="187456" y="425875"/>
                      <a:pt x="186858" y="616163"/>
                    </a:cubicBezTo>
                    <a:lnTo>
                      <a:pt x="186858" y="1028024"/>
                    </a:lnTo>
                    <a:cubicBezTo>
                      <a:pt x="186860" y="1032199"/>
                      <a:pt x="187205" y="1036367"/>
                      <a:pt x="187890" y="1040485"/>
                    </a:cubicBezTo>
                    <a:cubicBezTo>
                      <a:pt x="194792" y="1082000"/>
                      <a:pt x="234041" y="1110059"/>
                      <a:pt x="275555" y="1103157"/>
                    </a:cubicBezTo>
                    <a:lnTo>
                      <a:pt x="885155" y="1001582"/>
                    </a:lnTo>
                    <a:cubicBezTo>
                      <a:pt x="921927" y="995469"/>
                      <a:pt x="948878" y="963649"/>
                      <a:pt x="948858" y="926373"/>
                    </a:cubicBezTo>
                    <a:cubicBezTo>
                      <a:pt x="949068" y="745288"/>
                      <a:pt x="1095814" y="598542"/>
                      <a:pt x="1276899" y="598332"/>
                    </a:cubicBezTo>
                    <a:lnTo>
                      <a:pt x="2297141" y="598332"/>
                    </a:lnTo>
                    <a:cubicBezTo>
                      <a:pt x="2478107" y="598499"/>
                      <a:pt x="2624839" y="745026"/>
                      <a:pt x="2625258" y="925992"/>
                    </a:cubicBezTo>
                    <a:cubicBezTo>
                      <a:pt x="2625238" y="963268"/>
                      <a:pt x="2652189" y="995088"/>
                      <a:pt x="2688961" y="1001201"/>
                    </a:cubicBezTo>
                    <a:lnTo>
                      <a:pt x="3298561" y="1102776"/>
                    </a:lnTo>
                    <a:cubicBezTo>
                      <a:pt x="3302680" y="1103460"/>
                      <a:pt x="3306848" y="1103806"/>
                      <a:pt x="3311023" y="1103807"/>
                    </a:cubicBezTo>
                    <a:cubicBezTo>
                      <a:pt x="3353107" y="1103827"/>
                      <a:pt x="3387239" y="1069727"/>
                      <a:pt x="3387258" y="1027643"/>
                    </a:cubicBezTo>
                    <a:lnTo>
                      <a:pt x="3387258" y="616163"/>
                    </a:lnTo>
                    <a:cubicBezTo>
                      <a:pt x="3386622" y="425862"/>
                      <a:pt x="3246167" y="264981"/>
                      <a:pt x="3057693" y="238668"/>
                    </a:cubicBezTo>
                    <a:cubicBezTo>
                      <a:pt x="2636086" y="181175"/>
                      <a:pt x="2211553" y="152428"/>
                      <a:pt x="1787020" y="152428"/>
                    </a:cubicBezTo>
                    <a:close/>
                    <a:moveTo>
                      <a:pt x="1786982" y="0"/>
                    </a:moveTo>
                    <a:cubicBezTo>
                      <a:pt x="2218402" y="0"/>
                      <a:pt x="2649821" y="29213"/>
                      <a:pt x="3078267" y="87639"/>
                    </a:cubicBezTo>
                    <a:cubicBezTo>
                      <a:pt x="3342226" y="124438"/>
                      <a:pt x="3538910" y="349805"/>
                      <a:pt x="3539658" y="616315"/>
                    </a:cubicBezTo>
                    <a:lnTo>
                      <a:pt x="3539658" y="1027795"/>
                    </a:lnTo>
                    <a:cubicBezTo>
                      <a:pt x="3539657" y="1040376"/>
                      <a:pt x="3538618" y="1052935"/>
                      <a:pt x="3536550" y="1065345"/>
                    </a:cubicBezTo>
                    <a:cubicBezTo>
                      <a:pt x="3515803" y="1189881"/>
                      <a:pt x="3398028" y="1274018"/>
                      <a:pt x="3273492" y="1253271"/>
                    </a:cubicBezTo>
                    <a:lnTo>
                      <a:pt x="2663891" y="1151620"/>
                    </a:lnTo>
                    <a:cubicBezTo>
                      <a:pt x="2553496" y="1133550"/>
                      <a:pt x="2472549" y="1038008"/>
                      <a:pt x="2472858" y="926144"/>
                    </a:cubicBezTo>
                    <a:cubicBezTo>
                      <a:pt x="2472523" y="829312"/>
                      <a:pt x="2393974" y="750967"/>
                      <a:pt x="2297141" y="750884"/>
                    </a:cubicBezTo>
                    <a:lnTo>
                      <a:pt x="1276899" y="750884"/>
                    </a:lnTo>
                    <a:cubicBezTo>
                      <a:pt x="1180096" y="751009"/>
                      <a:pt x="1101594" y="829341"/>
                      <a:pt x="1101258" y="926144"/>
                    </a:cubicBezTo>
                    <a:cubicBezTo>
                      <a:pt x="1101567" y="1038008"/>
                      <a:pt x="1020620" y="1133550"/>
                      <a:pt x="910225" y="1151620"/>
                    </a:cubicBezTo>
                    <a:lnTo>
                      <a:pt x="300625" y="1253271"/>
                    </a:lnTo>
                    <a:cubicBezTo>
                      <a:pt x="288165" y="1255347"/>
                      <a:pt x="275554" y="1256386"/>
                      <a:pt x="262922" y="1256379"/>
                    </a:cubicBezTo>
                    <a:cubicBezTo>
                      <a:pt x="136670" y="1256303"/>
                      <a:pt x="34383" y="1153895"/>
                      <a:pt x="34458" y="1027643"/>
                    </a:cubicBezTo>
                    <a:lnTo>
                      <a:pt x="34458" y="616163"/>
                    </a:lnTo>
                    <a:cubicBezTo>
                      <a:pt x="35271" y="349760"/>
                      <a:pt x="231856" y="124498"/>
                      <a:pt x="495697" y="87639"/>
                    </a:cubicBezTo>
                    <a:cubicBezTo>
                      <a:pt x="924143" y="29213"/>
                      <a:pt x="1355563" y="0"/>
                      <a:pt x="1786982"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b="1">
                  <a:solidFill>
                    <a:schemeClr val="dk1"/>
                  </a:solidFill>
                  <a:latin typeface="Arial" panose="020B0604020202020204" pitchFamily="34" charset="0"/>
                  <a:ea typeface="Cairo"/>
                  <a:cs typeface="Arial" panose="020B0604020202020204" pitchFamily="34" charset="0"/>
                  <a:sym typeface="Cairo"/>
                </a:endParaRPr>
              </a:p>
            </p:txBody>
          </p:sp>
        </p:grpSp>
        <p:grpSp>
          <p:nvGrpSpPr>
            <p:cNvPr id="1185" name="Google Shape;1185;p58"/>
            <p:cNvGrpSpPr/>
            <p:nvPr/>
          </p:nvGrpSpPr>
          <p:grpSpPr>
            <a:xfrm>
              <a:off x="4245322" y="5087214"/>
              <a:ext cx="2101089" cy="276999"/>
              <a:chOff x="4245322" y="5087214"/>
              <a:chExt cx="2101089" cy="276999"/>
            </a:xfrm>
          </p:grpSpPr>
          <p:sp>
            <p:nvSpPr>
              <p:cNvPr id="1186" name="Google Shape;1186;p58"/>
              <p:cNvSpPr txBox="1"/>
              <p:nvPr/>
            </p:nvSpPr>
            <p:spPr>
              <a:xfrm>
                <a:off x="4512294" y="5087214"/>
                <a:ext cx="1834117" cy="276999"/>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id" sz="900" b="1">
                    <a:solidFill>
                      <a:schemeClr val="lt1"/>
                    </a:solidFill>
                    <a:latin typeface="Arial" panose="020B0604020202020204" pitchFamily="34" charset="0"/>
                    <a:ea typeface="Cairo"/>
                    <a:cs typeface="Arial" panose="020B0604020202020204" pitchFamily="34" charset="0"/>
                    <a:sym typeface="Cairo"/>
                  </a:rPr>
                  <a:t>Halo_Medicup</a:t>
                </a:r>
                <a:endParaRPr sz="900" b="1">
                  <a:solidFill>
                    <a:schemeClr val="lt1"/>
                  </a:solidFill>
                  <a:latin typeface="Arial" panose="020B0604020202020204" pitchFamily="34" charset="0"/>
                  <a:ea typeface="Cairo"/>
                  <a:cs typeface="Arial" panose="020B0604020202020204" pitchFamily="34" charset="0"/>
                  <a:sym typeface="Cairo"/>
                </a:endParaRPr>
              </a:p>
            </p:txBody>
          </p:sp>
          <p:sp>
            <p:nvSpPr>
              <p:cNvPr id="1187" name="Google Shape;1187;p58"/>
              <p:cNvSpPr/>
              <p:nvPr/>
            </p:nvSpPr>
            <p:spPr>
              <a:xfrm>
                <a:off x="4245322" y="5107496"/>
                <a:ext cx="236435" cy="236435"/>
              </a:xfrm>
              <a:custGeom>
                <a:avLst/>
                <a:gdLst/>
                <a:ahLst/>
                <a:cxnLst/>
                <a:rect l="l" t="t" r="r" b="b"/>
                <a:pathLst>
                  <a:path w="3493693" h="3493694" extrusionOk="0">
                    <a:moveTo>
                      <a:pt x="1746847" y="996386"/>
                    </a:moveTo>
                    <a:cubicBezTo>
                      <a:pt x="1333055" y="996386"/>
                      <a:pt x="996385" y="1333056"/>
                      <a:pt x="996385" y="1746848"/>
                    </a:cubicBezTo>
                    <a:cubicBezTo>
                      <a:pt x="996385" y="2160666"/>
                      <a:pt x="1333055" y="2497310"/>
                      <a:pt x="1746847" y="2497310"/>
                    </a:cubicBezTo>
                    <a:cubicBezTo>
                      <a:pt x="2160665" y="2497310"/>
                      <a:pt x="2497309" y="2160666"/>
                      <a:pt x="2497309" y="1746848"/>
                    </a:cubicBezTo>
                    <a:cubicBezTo>
                      <a:pt x="2497309" y="1333056"/>
                      <a:pt x="2160665" y="996386"/>
                      <a:pt x="1746847" y="996386"/>
                    </a:cubicBezTo>
                    <a:close/>
                    <a:moveTo>
                      <a:pt x="1746847" y="791568"/>
                    </a:moveTo>
                    <a:cubicBezTo>
                      <a:pt x="2273596" y="791568"/>
                      <a:pt x="2702125" y="1220098"/>
                      <a:pt x="2702125" y="1746848"/>
                    </a:cubicBezTo>
                    <a:cubicBezTo>
                      <a:pt x="2702125" y="2273597"/>
                      <a:pt x="2273596" y="2702127"/>
                      <a:pt x="1746847" y="2702127"/>
                    </a:cubicBezTo>
                    <a:cubicBezTo>
                      <a:pt x="1220097" y="2702127"/>
                      <a:pt x="791567" y="2273597"/>
                      <a:pt x="791567" y="1746848"/>
                    </a:cubicBezTo>
                    <a:cubicBezTo>
                      <a:pt x="791567" y="1220098"/>
                      <a:pt x="1220097" y="791568"/>
                      <a:pt x="1746847" y="791568"/>
                    </a:cubicBezTo>
                    <a:close/>
                    <a:moveTo>
                      <a:pt x="2724973" y="657121"/>
                    </a:moveTo>
                    <a:cubicBezTo>
                      <a:pt x="2682269" y="657121"/>
                      <a:pt x="2647509" y="691855"/>
                      <a:pt x="2647509" y="734577"/>
                    </a:cubicBezTo>
                    <a:cubicBezTo>
                      <a:pt x="2647509" y="777280"/>
                      <a:pt x="2682269" y="812039"/>
                      <a:pt x="2724973" y="812039"/>
                    </a:cubicBezTo>
                    <a:cubicBezTo>
                      <a:pt x="2767695" y="812039"/>
                      <a:pt x="2802453" y="777280"/>
                      <a:pt x="2802453" y="734577"/>
                    </a:cubicBezTo>
                    <a:cubicBezTo>
                      <a:pt x="2802453" y="691855"/>
                      <a:pt x="2767695" y="657121"/>
                      <a:pt x="2724973" y="657121"/>
                    </a:cubicBezTo>
                    <a:close/>
                    <a:moveTo>
                      <a:pt x="2724973" y="452306"/>
                    </a:moveTo>
                    <a:cubicBezTo>
                      <a:pt x="2880633" y="452306"/>
                      <a:pt x="3007273" y="578916"/>
                      <a:pt x="3007273" y="734577"/>
                    </a:cubicBezTo>
                    <a:cubicBezTo>
                      <a:pt x="3007273" y="890245"/>
                      <a:pt x="2880633" y="1016877"/>
                      <a:pt x="2724973" y="1016877"/>
                    </a:cubicBezTo>
                    <a:cubicBezTo>
                      <a:pt x="2569305" y="1016877"/>
                      <a:pt x="2442699" y="890245"/>
                      <a:pt x="2442699" y="734577"/>
                    </a:cubicBezTo>
                    <a:cubicBezTo>
                      <a:pt x="2442699" y="578943"/>
                      <a:pt x="2569305" y="452306"/>
                      <a:pt x="2724973" y="452306"/>
                    </a:cubicBezTo>
                    <a:close/>
                    <a:moveTo>
                      <a:pt x="945713" y="204815"/>
                    </a:moveTo>
                    <a:cubicBezTo>
                      <a:pt x="537174" y="204815"/>
                      <a:pt x="204815" y="537174"/>
                      <a:pt x="204815" y="945713"/>
                    </a:cubicBezTo>
                    <a:lnTo>
                      <a:pt x="204815" y="2548009"/>
                    </a:lnTo>
                    <a:cubicBezTo>
                      <a:pt x="204815" y="2956518"/>
                      <a:pt x="537174" y="3288876"/>
                      <a:pt x="945713" y="3288876"/>
                    </a:cubicBezTo>
                    <a:lnTo>
                      <a:pt x="2547981" y="3288876"/>
                    </a:lnTo>
                    <a:cubicBezTo>
                      <a:pt x="2956517" y="3288876"/>
                      <a:pt x="3288877" y="2956518"/>
                      <a:pt x="3288877" y="2548009"/>
                    </a:cubicBezTo>
                    <a:lnTo>
                      <a:pt x="3288877" y="945713"/>
                    </a:lnTo>
                    <a:cubicBezTo>
                      <a:pt x="3288877" y="537174"/>
                      <a:pt x="2956517" y="204815"/>
                      <a:pt x="2548009" y="204815"/>
                    </a:cubicBezTo>
                    <a:close/>
                    <a:moveTo>
                      <a:pt x="945713" y="0"/>
                    </a:moveTo>
                    <a:lnTo>
                      <a:pt x="2547981" y="0"/>
                    </a:lnTo>
                    <a:cubicBezTo>
                      <a:pt x="3069457" y="0"/>
                      <a:pt x="3493693" y="424238"/>
                      <a:pt x="3493693" y="945713"/>
                    </a:cubicBezTo>
                    <a:lnTo>
                      <a:pt x="3493693" y="2548009"/>
                    </a:lnTo>
                    <a:cubicBezTo>
                      <a:pt x="3493693" y="3069456"/>
                      <a:pt x="3069457" y="3493694"/>
                      <a:pt x="2548009" y="3493694"/>
                    </a:cubicBezTo>
                    <a:lnTo>
                      <a:pt x="945713" y="3493694"/>
                    </a:lnTo>
                    <a:cubicBezTo>
                      <a:pt x="424238" y="3493694"/>
                      <a:pt x="0" y="3069456"/>
                      <a:pt x="0" y="2548009"/>
                    </a:cubicBezTo>
                    <a:lnTo>
                      <a:pt x="0" y="945713"/>
                    </a:lnTo>
                    <a:cubicBezTo>
                      <a:pt x="0" y="424238"/>
                      <a:pt x="424238" y="0"/>
                      <a:pt x="945713" y="0"/>
                    </a:cubicBezTo>
                    <a:close/>
                  </a:path>
                </a:pathLst>
              </a:custGeom>
              <a:solidFill>
                <a:schemeClr val="lt1"/>
              </a:solidFill>
              <a:ln>
                <a:noFill/>
              </a:ln>
            </p:spPr>
            <p:txBody>
              <a:bodyPr spcFirstLastPara="1" wrap="square" lIns="68575" tIns="34275" rIns="68575" bIns="34275" anchor="ctr" anchorCtr="0">
                <a:noAutofit/>
              </a:bodyPr>
              <a:lstStyle/>
              <a:p>
                <a:pPr marL="0" marR="0" lvl="0" indent="0" algn="l" rtl="0">
                  <a:spcBef>
                    <a:spcPts val="0"/>
                  </a:spcBef>
                  <a:spcAft>
                    <a:spcPts val="0"/>
                  </a:spcAft>
                  <a:buNone/>
                </a:pPr>
                <a:endParaRPr sz="1400" b="1">
                  <a:solidFill>
                    <a:schemeClr val="dk1"/>
                  </a:solidFill>
                  <a:latin typeface="Arial" panose="020B0604020202020204" pitchFamily="34" charset="0"/>
                  <a:ea typeface="Cairo"/>
                  <a:cs typeface="Arial" panose="020B0604020202020204" pitchFamily="34" charset="0"/>
                  <a:sym typeface="Cairo"/>
                </a:endParaRPr>
              </a:p>
            </p:txBody>
          </p:sp>
        </p:grpSp>
      </p:grpSp>
      <p:pic>
        <p:nvPicPr>
          <p:cNvPr id="2" name="Picture 1" descr="A green and white logo&#10;&#10;Description automatically generated">
            <a:extLst>
              <a:ext uri="{FF2B5EF4-FFF2-40B4-BE49-F238E27FC236}">
                <a16:creationId xmlns:a16="http://schemas.microsoft.com/office/drawing/2014/main" id="{6545602D-D867-2CA5-9B6E-CBBB2BBD9726}"/>
              </a:ext>
            </a:extLst>
          </p:cNvPr>
          <p:cNvPicPr>
            <a:picLocks noChangeAspect="1"/>
          </p:cNvPicPr>
          <p:nvPr/>
        </p:nvPicPr>
        <p:blipFill>
          <a:blip r:embed="rId4"/>
          <a:stretch>
            <a:fillRect/>
          </a:stretch>
        </p:blipFill>
        <p:spPr>
          <a:xfrm>
            <a:off x="264649" y="4408845"/>
            <a:ext cx="1786007" cy="447247"/>
          </a:xfrm>
          <a:prstGeom prst="rect">
            <a:avLst/>
          </a:prstGeom>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422862EA-0D0C-91B8-228C-B8E1E8CBEC3D}"/>
              </a:ext>
            </a:extLst>
          </p:cNvPr>
          <p:cNvSpPr/>
          <p:nvPr/>
        </p:nvSpPr>
        <p:spPr>
          <a:xfrm>
            <a:off x="-1" y="1"/>
            <a:ext cx="9144001" cy="5143500"/>
          </a:xfrm>
          <a:prstGeom prst="roundRect">
            <a:avLst>
              <a:gd name="adj" fmla="val 0"/>
            </a:avLst>
          </a:prstGeom>
          <a:gradFill>
            <a:gsLst>
              <a:gs pos="0">
                <a:srgbClr val="046A38"/>
              </a:gs>
              <a:gs pos="100000">
                <a:srgbClr val="01B256"/>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50"/>
          </a:p>
        </p:txBody>
      </p:sp>
      <p:pic>
        <p:nvPicPr>
          <p:cNvPr id="3" name="Picture Placeholder 2" descr="A group of surgeons performing a surgery&#10;&#10;Description automatically generated">
            <a:extLst>
              <a:ext uri="{FF2B5EF4-FFF2-40B4-BE49-F238E27FC236}">
                <a16:creationId xmlns:a16="http://schemas.microsoft.com/office/drawing/2014/main" id="{1C5B4E79-B8BF-E24D-DA1A-BABCB9B8FF6F}"/>
              </a:ext>
            </a:extLst>
          </p:cNvPr>
          <p:cNvPicPr>
            <a:picLocks noGrp="1" noChangeAspect="1"/>
          </p:cNvPicPr>
          <p:nvPr>
            <p:ph type="pic" sz="quarter" idx="11"/>
          </p:nvPr>
        </p:nvPicPr>
        <p:blipFill>
          <a:blip r:embed="rId2">
            <a:alphaModFix amt="14000"/>
          </a:blip>
          <a:srcRect t="7813" b="7813"/>
          <a:stretch>
            <a:fillRect/>
          </a:stretch>
        </p:blipFill>
        <p:spPr/>
      </p:pic>
      <p:sp>
        <p:nvSpPr>
          <p:cNvPr id="6" name="TextBox 5">
            <a:extLst>
              <a:ext uri="{FF2B5EF4-FFF2-40B4-BE49-F238E27FC236}">
                <a16:creationId xmlns:a16="http://schemas.microsoft.com/office/drawing/2014/main" id="{C7E25EEF-E236-8161-E269-847E9A132E4B}"/>
              </a:ext>
            </a:extLst>
          </p:cNvPr>
          <p:cNvSpPr txBox="1"/>
          <p:nvPr/>
        </p:nvSpPr>
        <p:spPr>
          <a:xfrm>
            <a:off x="865034" y="2103532"/>
            <a:ext cx="7413925" cy="830997"/>
          </a:xfrm>
          <a:prstGeom prst="rect">
            <a:avLst/>
          </a:prstGeom>
          <a:noFill/>
        </p:spPr>
        <p:txBody>
          <a:bodyPr wrap="square" rtlCol="0">
            <a:spAutoFit/>
          </a:bodyPr>
          <a:lstStyle/>
          <a:p>
            <a:pPr algn="ctr"/>
            <a:r>
              <a:rPr lang="en-US" sz="4800" b="1" dirty="0">
                <a:solidFill>
                  <a:schemeClr val="bg1"/>
                </a:solidFill>
                <a:latin typeface="Arial" panose="020B0604020202020204" pitchFamily="34" charset="0"/>
                <a:ea typeface="Inter" panose="02000503000000020004" pitchFamily="2" charset="0"/>
                <a:cs typeface="Arial" panose="020B0604020202020204" pitchFamily="34" charset="0"/>
              </a:rPr>
              <a:t>Thank you.</a:t>
            </a:r>
            <a:endParaRPr lang="en-ID" sz="4800" b="1" dirty="0">
              <a:solidFill>
                <a:schemeClr val="bg1"/>
              </a:solidFill>
              <a:latin typeface="Arial" panose="020B0604020202020204" pitchFamily="34" charset="0"/>
              <a:ea typeface="Inter" panose="02000503000000020004" pitchFamily="2" charset="0"/>
              <a:cs typeface="Arial" panose="020B0604020202020204" pitchFamily="34" charset="0"/>
            </a:endParaRPr>
          </a:p>
        </p:txBody>
      </p:sp>
      <p:sp>
        <p:nvSpPr>
          <p:cNvPr id="7" name="TextBox 6">
            <a:extLst>
              <a:ext uri="{FF2B5EF4-FFF2-40B4-BE49-F238E27FC236}">
                <a16:creationId xmlns:a16="http://schemas.microsoft.com/office/drawing/2014/main" id="{210068FD-53AB-38C5-7109-FE883616DC59}"/>
              </a:ext>
            </a:extLst>
          </p:cNvPr>
          <p:cNvSpPr txBox="1"/>
          <p:nvPr/>
        </p:nvSpPr>
        <p:spPr>
          <a:xfrm>
            <a:off x="1344985" y="2762558"/>
            <a:ext cx="6454025" cy="587469"/>
          </a:xfrm>
          <a:prstGeom prst="rect">
            <a:avLst/>
          </a:prstGeom>
          <a:noFill/>
        </p:spPr>
        <p:txBody>
          <a:bodyPr wrap="square" rtlCol="0">
            <a:spAutoFit/>
          </a:bodyPr>
          <a:lstStyle/>
          <a:p>
            <a:pPr algn="ctr">
              <a:lnSpc>
                <a:spcPct val="150000"/>
              </a:lnSpc>
            </a:pPr>
            <a:r>
              <a:rPr lang="en-US" sz="2400" dirty="0">
                <a:solidFill>
                  <a:schemeClr val="bg1">
                    <a:lumMod val="95000"/>
                  </a:schemeClr>
                </a:solidFill>
                <a:latin typeface="Arial" panose="020B0604020202020204" pitchFamily="34" charset="0"/>
                <a:ea typeface="Inter" panose="02000503000000020004" pitchFamily="2" charset="0"/>
                <a:cs typeface="Arial" panose="020B0604020202020204" pitchFamily="34" charset="0"/>
              </a:rPr>
              <a:t>Presenter Name | Department | Date</a:t>
            </a:r>
            <a:endParaRPr lang="en-ID" sz="2400" dirty="0">
              <a:solidFill>
                <a:schemeClr val="bg1">
                  <a:lumMod val="95000"/>
                </a:schemeClr>
              </a:solidFill>
              <a:latin typeface="Arial" panose="020B0604020202020204" pitchFamily="34" charset="0"/>
              <a:ea typeface="Inter" panose="02000503000000020004" pitchFamily="2" charset="0"/>
              <a:cs typeface="Arial" panose="020B0604020202020204" pitchFamily="34" charset="0"/>
            </a:endParaRPr>
          </a:p>
        </p:txBody>
      </p:sp>
      <p:pic>
        <p:nvPicPr>
          <p:cNvPr id="12" name="Picture 11" descr="A black and white logo&#10;&#10;Description automatically generated">
            <a:extLst>
              <a:ext uri="{FF2B5EF4-FFF2-40B4-BE49-F238E27FC236}">
                <a16:creationId xmlns:a16="http://schemas.microsoft.com/office/drawing/2014/main" id="{6DADE1D1-E992-F6CA-64DD-3AC50FA59175}"/>
              </a:ext>
            </a:extLst>
          </p:cNvPr>
          <p:cNvPicPr>
            <a:picLocks noChangeAspect="1"/>
          </p:cNvPicPr>
          <p:nvPr/>
        </p:nvPicPr>
        <p:blipFill>
          <a:blip r:embed="rId3"/>
          <a:stretch>
            <a:fillRect/>
          </a:stretch>
        </p:blipFill>
        <p:spPr>
          <a:xfrm>
            <a:off x="3073002" y="3796970"/>
            <a:ext cx="2997990" cy="750749"/>
          </a:xfrm>
          <a:prstGeom prst="rect">
            <a:avLst/>
          </a:prstGeom>
        </p:spPr>
      </p:pic>
    </p:spTree>
    <p:extLst>
      <p:ext uri="{BB962C8B-B14F-4D97-AF65-F5344CB8AC3E}">
        <p14:creationId xmlns:p14="http://schemas.microsoft.com/office/powerpoint/2010/main" val="10530410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00"/>
        <p:cNvGrpSpPr/>
        <p:nvPr/>
      </p:nvGrpSpPr>
      <p:grpSpPr>
        <a:xfrm>
          <a:off x="0" y="0"/>
          <a:ext cx="0" cy="0"/>
          <a:chOff x="0" y="0"/>
          <a:chExt cx="0" cy="0"/>
        </a:xfrm>
      </p:grpSpPr>
      <p:sp>
        <p:nvSpPr>
          <p:cNvPr id="113" name="Google Shape;113;p32"/>
          <p:cNvSpPr txBox="1"/>
          <p:nvPr/>
        </p:nvSpPr>
        <p:spPr>
          <a:xfrm>
            <a:off x="592641" y="1771888"/>
            <a:ext cx="7958718" cy="1592713"/>
          </a:xfrm>
          <a:prstGeom prst="rect">
            <a:avLst/>
          </a:prstGeom>
          <a:noFill/>
          <a:ln>
            <a:noFill/>
          </a:ln>
        </p:spPr>
        <p:txBody>
          <a:bodyPr spcFirstLastPara="1" wrap="square" lIns="68575" tIns="34275" rIns="68575" bIns="34275" anchor="ctr" anchorCtr="0">
            <a:spAutoFit/>
          </a:bodyPr>
          <a:lstStyle/>
          <a:p>
            <a:pPr marL="0" marR="0" lvl="0" indent="0" rtl="0">
              <a:spcBef>
                <a:spcPts val="0"/>
              </a:spcBef>
              <a:spcAft>
                <a:spcPts val="0"/>
              </a:spcAft>
              <a:buNone/>
            </a:pPr>
            <a:r>
              <a:rPr lang="id" sz="3300" b="1" dirty="0">
                <a:solidFill>
                  <a:srgbClr val="01B256"/>
                </a:solidFill>
                <a:latin typeface="Arial" panose="020B0604020202020204" pitchFamily="34" charset="0"/>
                <a:ea typeface="Cairo"/>
                <a:cs typeface="Arial" panose="020B0604020202020204" pitchFamily="34" charset="0"/>
                <a:sym typeface="Cairo"/>
              </a:rPr>
              <a:t>“Placeholder for an inspiring or</a:t>
            </a:r>
          </a:p>
          <a:p>
            <a:pPr marL="0" marR="0" lvl="0" indent="0" rtl="0">
              <a:spcBef>
                <a:spcPts val="0"/>
              </a:spcBef>
              <a:spcAft>
                <a:spcPts val="0"/>
              </a:spcAft>
              <a:buNone/>
            </a:pPr>
            <a:r>
              <a:rPr lang="en-US" sz="3300" b="1" dirty="0">
                <a:solidFill>
                  <a:srgbClr val="01B256"/>
                </a:solidFill>
                <a:latin typeface="Arial" panose="020B0604020202020204" pitchFamily="34" charset="0"/>
                <a:ea typeface="Cairo"/>
                <a:cs typeface="Arial" panose="020B0604020202020204" pitchFamily="34" charset="0"/>
                <a:sym typeface="Cairo"/>
              </a:rPr>
              <a:t>m</a:t>
            </a:r>
            <a:r>
              <a:rPr lang="id" sz="3300" b="1" dirty="0">
                <a:solidFill>
                  <a:srgbClr val="01B256"/>
                </a:solidFill>
                <a:latin typeface="Arial" panose="020B0604020202020204" pitchFamily="34" charset="0"/>
                <a:ea typeface="Cairo"/>
                <a:cs typeface="Arial" panose="020B0604020202020204" pitchFamily="34" charset="0"/>
                <a:sym typeface="Cairo"/>
              </a:rPr>
              <a:t>otivational quote that can be used</a:t>
            </a:r>
          </a:p>
          <a:p>
            <a:pPr marL="0" marR="0" lvl="0" indent="0" rtl="0">
              <a:spcBef>
                <a:spcPts val="0"/>
              </a:spcBef>
              <a:spcAft>
                <a:spcPts val="0"/>
              </a:spcAft>
              <a:buNone/>
            </a:pPr>
            <a:r>
              <a:rPr lang="en-US" sz="3300" b="1" dirty="0">
                <a:solidFill>
                  <a:srgbClr val="01B256"/>
                </a:solidFill>
                <a:latin typeface="Arial" panose="020B0604020202020204" pitchFamily="34" charset="0"/>
                <a:ea typeface="Cairo"/>
                <a:cs typeface="Arial" panose="020B0604020202020204" pitchFamily="34" charset="0"/>
                <a:sym typeface="Cairo"/>
              </a:rPr>
              <a:t>as a thoughtful presentation opener</a:t>
            </a:r>
            <a:r>
              <a:rPr lang="id" sz="3300" b="1" dirty="0">
                <a:solidFill>
                  <a:srgbClr val="01B256"/>
                </a:solidFill>
                <a:latin typeface="Arial" panose="020B0604020202020204" pitchFamily="34" charset="0"/>
                <a:ea typeface="Cairo"/>
                <a:cs typeface="Arial" panose="020B0604020202020204" pitchFamily="34" charset="0"/>
                <a:sym typeface="Cairo"/>
              </a:rPr>
              <a:t>”</a:t>
            </a:r>
            <a:endParaRPr sz="3300" b="1" dirty="0">
              <a:solidFill>
                <a:srgbClr val="01B256"/>
              </a:solidFill>
              <a:latin typeface="Arial" panose="020B0604020202020204" pitchFamily="34" charset="0"/>
              <a:ea typeface="Cairo"/>
              <a:cs typeface="Arial" panose="020B0604020202020204" pitchFamily="34" charset="0"/>
              <a:sym typeface="Cairo"/>
            </a:endParaRPr>
          </a:p>
        </p:txBody>
      </p:sp>
      <p:sp>
        <p:nvSpPr>
          <p:cNvPr id="2" name="Google Shape;113;p32">
            <a:extLst>
              <a:ext uri="{FF2B5EF4-FFF2-40B4-BE49-F238E27FC236}">
                <a16:creationId xmlns:a16="http://schemas.microsoft.com/office/drawing/2014/main" id="{7D3705B1-1FBB-0769-1055-50E713886645}"/>
              </a:ext>
            </a:extLst>
          </p:cNvPr>
          <p:cNvSpPr txBox="1"/>
          <p:nvPr/>
        </p:nvSpPr>
        <p:spPr>
          <a:xfrm>
            <a:off x="2897470" y="3553442"/>
            <a:ext cx="4998955" cy="376996"/>
          </a:xfrm>
          <a:prstGeom prst="rect">
            <a:avLst/>
          </a:prstGeom>
          <a:noFill/>
          <a:ln>
            <a:noFill/>
          </a:ln>
        </p:spPr>
        <p:txBody>
          <a:bodyPr spcFirstLastPara="1" wrap="square" lIns="68575" tIns="34275" rIns="68575" bIns="34275" anchor="ctr" anchorCtr="0">
            <a:spAutoFit/>
          </a:bodyPr>
          <a:lstStyle/>
          <a:p>
            <a:pPr marL="0" marR="0" lvl="0" indent="0" algn="r" rtl="0">
              <a:spcBef>
                <a:spcPts val="0"/>
              </a:spcBef>
              <a:spcAft>
                <a:spcPts val="0"/>
              </a:spcAft>
              <a:buNone/>
            </a:pPr>
            <a:r>
              <a:rPr lang="en-US" sz="2000" i="1" dirty="0">
                <a:solidFill>
                  <a:srgbClr val="01B256"/>
                </a:solidFill>
                <a:latin typeface="Arial" panose="020B0604020202020204" pitchFamily="34" charset="0"/>
                <a:ea typeface="Cairo"/>
                <a:cs typeface="Arial" panose="020B0604020202020204" pitchFamily="34" charset="0"/>
                <a:sym typeface="Cairo"/>
              </a:rPr>
              <a:t>-Name of person</a:t>
            </a:r>
            <a:endParaRPr sz="2000" i="1" dirty="0">
              <a:solidFill>
                <a:srgbClr val="01B256"/>
              </a:solidFill>
              <a:latin typeface="Arial" panose="020B0604020202020204" pitchFamily="34" charset="0"/>
              <a:ea typeface="Cairo"/>
              <a:cs typeface="Arial" panose="020B0604020202020204" pitchFamily="34" charset="0"/>
              <a:sym typeface="Cairo"/>
            </a:endParaRPr>
          </a:p>
        </p:txBody>
      </p:sp>
      <p:pic>
        <p:nvPicPr>
          <p:cNvPr id="4" name="Picture 3" descr="A green and white logo&#10;&#10;Description automatically generated">
            <a:extLst>
              <a:ext uri="{FF2B5EF4-FFF2-40B4-BE49-F238E27FC236}">
                <a16:creationId xmlns:a16="http://schemas.microsoft.com/office/drawing/2014/main" id="{9D9F8EF7-F45E-ED20-327B-D84921BE41B2}"/>
              </a:ext>
            </a:extLst>
          </p:cNvPr>
          <p:cNvPicPr>
            <a:picLocks noChangeAspect="1"/>
          </p:cNvPicPr>
          <p:nvPr/>
        </p:nvPicPr>
        <p:blipFill>
          <a:blip r:embed="rId4"/>
          <a:stretch>
            <a:fillRect/>
          </a:stretch>
        </p:blipFill>
        <p:spPr>
          <a:xfrm>
            <a:off x="264649" y="4408845"/>
            <a:ext cx="1786007" cy="447247"/>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17"/>
        <p:cNvGrpSpPr/>
        <p:nvPr/>
      </p:nvGrpSpPr>
      <p:grpSpPr>
        <a:xfrm>
          <a:off x="0" y="0"/>
          <a:ext cx="0" cy="0"/>
          <a:chOff x="0" y="0"/>
          <a:chExt cx="0" cy="0"/>
        </a:xfrm>
      </p:grpSpPr>
      <p:sp>
        <p:nvSpPr>
          <p:cNvPr id="118" name="Google Shape;118;p33"/>
          <p:cNvSpPr txBox="1"/>
          <p:nvPr/>
        </p:nvSpPr>
        <p:spPr>
          <a:xfrm>
            <a:off x="860621" y="1713426"/>
            <a:ext cx="3433763" cy="210054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id" sz="3300" b="1" dirty="0">
                <a:solidFill>
                  <a:srgbClr val="01B256"/>
                </a:solidFill>
                <a:latin typeface="Arial" panose="020B0604020202020204" pitchFamily="34" charset="0"/>
                <a:ea typeface="Cairo"/>
                <a:cs typeface="Arial" panose="020B0604020202020204" pitchFamily="34" charset="0"/>
                <a:sym typeface="Cairo"/>
              </a:rPr>
              <a:t>Long title or opening statement goes here in this spot</a:t>
            </a:r>
            <a:endParaRPr sz="1100" b="1" dirty="0">
              <a:solidFill>
                <a:srgbClr val="01B256"/>
              </a:solidFill>
              <a:latin typeface="Arial" panose="020B0604020202020204" pitchFamily="34" charset="0"/>
              <a:cs typeface="Arial" panose="020B0604020202020204" pitchFamily="34" charset="0"/>
            </a:endParaRPr>
          </a:p>
        </p:txBody>
      </p:sp>
      <p:sp>
        <p:nvSpPr>
          <p:cNvPr id="119" name="Google Shape;119;p33"/>
          <p:cNvSpPr txBox="1"/>
          <p:nvPr/>
        </p:nvSpPr>
        <p:spPr>
          <a:xfrm>
            <a:off x="4571999" y="1600209"/>
            <a:ext cx="3788228" cy="609367"/>
          </a:xfrm>
          <a:prstGeom prst="rect">
            <a:avLst/>
          </a:prstGeom>
          <a:noFill/>
          <a:ln>
            <a:noFill/>
          </a:ln>
        </p:spPr>
        <p:txBody>
          <a:bodyPr spcFirstLastPara="1" wrap="square" lIns="68575" tIns="34275" rIns="68575" bIns="34275" anchor="t" anchorCtr="0">
            <a:spAutoFit/>
          </a:bodyPr>
          <a:lstStyle/>
          <a:p>
            <a:pPr marL="0" marR="0" lvl="0" indent="0" algn="l" rtl="0">
              <a:lnSpc>
                <a:spcPct val="130000"/>
              </a:lnSpc>
              <a:spcBef>
                <a:spcPts val="0"/>
              </a:spcBef>
              <a:spcAft>
                <a:spcPts val="0"/>
              </a:spcAft>
              <a:buNone/>
            </a:pPr>
            <a:r>
              <a:rPr lang="id" sz="900" dirty="0">
                <a:solidFill>
                  <a:srgbClr val="3F3F3F"/>
                </a:solidFill>
                <a:latin typeface="Arial" panose="020B0604020202020204" pitchFamily="34" charset="0"/>
                <a:ea typeface="Raleway"/>
                <a:cs typeface="Arial" panose="020B0604020202020204" pitchFamily="34" charset="0"/>
                <a:sym typeface="Raleway"/>
              </a:rPr>
              <a:t>Lorem ipsum dolor sit amet, consectetur adipiscing elit. In vehicula sem sit amet hendrerit dictum. Donec eu commodo elit. Cras cursus condimentum augue, at posuere dolor lobortis sit amet.</a:t>
            </a:r>
            <a:endParaRPr sz="900" dirty="0">
              <a:solidFill>
                <a:srgbClr val="3F3F3F"/>
              </a:solidFill>
              <a:latin typeface="Arial" panose="020B0604020202020204" pitchFamily="34" charset="0"/>
              <a:ea typeface="Raleway"/>
              <a:cs typeface="Arial" panose="020B0604020202020204" pitchFamily="34" charset="0"/>
              <a:sym typeface="Raleway"/>
            </a:endParaRPr>
          </a:p>
        </p:txBody>
      </p:sp>
      <p:grpSp>
        <p:nvGrpSpPr>
          <p:cNvPr id="120" name="Google Shape;120;p33"/>
          <p:cNvGrpSpPr/>
          <p:nvPr/>
        </p:nvGrpSpPr>
        <p:grpSpPr>
          <a:xfrm>
            <a:off x="4648200" y="1102651"/>
            <a:ext cx="2105025" cy="390807"/>
            <a:chOff x="6197600" y="1485727"/>
            <a:chExt cx="2806700" cy="521076"/>
          </a:xfrm>
        </p:grpSpPr>
        <p:sp>
          <p:nvSpPr>
            <p:cNvPr id="121" name="Google Shape;121;p33"/>
            <p:cNvSpPr/>
            <p:nvPr/>
          </p:nvSpPr>
          <p:spPr>
            <a:xfrm>
              <a:off x="6197600" y="1485727"/>
              <a:ext cx="2806700" cy="521076"/>
            </a:xfrm>
            <a:prstGeom prst="roundRect">
              <a:avLst>
                <a:gd name="adj" fmla="val 20780"/>
              </a:avLst>
            </a:prstGeom>
            <a:solidFill>
              <a:srgbClr val="01B256"/>
            </a:solidFill>
            <a:ln>
              <a:noFill/>
            </a:ln>
            <a:effectLst>
              <a:outerShdw blurRad="571500" dist="266700" dir="2700000" sx="85000" sy="85000" algn="tl" rotWithShape="0">
                <a:srgbClr val="000000">
                  <a:alpha val="14901"/>
                </a:srgbClr>
              </a:outerShdw>
            </a:effectLst>
          </p:spPr>
          <p:txBody>
            <a:bodyPr spcFirstLastPara="1" wrap="square" lIns="68575" tIns="34275" rIns="68575" bIns="34275" anchor="ctr" anchorCtr="0">
              <a:noAutofit/>
            </a:bodyPr>
            <a:lstStyle/>
            <a:p>
              <a:pPr marL="0" marR="0" lvl="0" indent="0" algn="l" rtl="0">
                <a:lnSpc>
                  <a:spcPct val="130000"/>
                </a:lnSpc>
                <a:spcBef>
                  <a:spcPts val="0"/>
                </a:spcBef>
                <a:spcAft>
                  <a:spcPts val="0"/>
                </a:spcAft>
                <a:buNone/>
              </a:pPr>
              <a:endParaRPr sz="1200">
                <a:solidFill>
                  <a:schemeClr val="lt1"/>
                </a:solidFill>
                <a:latin typeface="Cairo"/>
                <a:ea typeface="Cairo"/>
                <a:cs typeface="Cairo"/>
                <a:sym typeface="Cairo"/>
              </a:endParaRPr>
            </a:p>
          </p:txBody>
        </p:sp>
        <p:sp>
          <p:nvSpPr>
            <p:cNvPr id="122" name="Google Shape;122;p33"/>
            <p:cNvSpPr txBox="1"/>
            <p:nvPr/>
          </p:nvSpPr>
          <p:spPr>
            <a:xfrm>
              <a:off x="6296423" y="1592378"/>
              <a:ext cx="2174477" cy="338555"/>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id" sz="1200" b="1" dirty="0">
                  <a:solidFill>
                    <a:schemeClr val="lt1"/>
                  </a:solidFill>
                  <a:latin typeface="Arial" panose="020B0604020202020204" pitchFamily="34" charset="0"/>
                  <a:ea typeface="Cairo"/>
                  <a:cs typeface="Arial" panose="020B0604020202020204" pitchFamily="34" charset="0"/>
                  <a:sym typeface="Cairo"/>
                </a:rPr>
                <a:t>Header/Point #1</a:t>
              </a:r>
              <a:endParaRPr sz="1100" b="1" dirty="0">
                <a:latin typeface="Arial" panose="020B0604020202020204" pitchFamily="34" charset="0"/>
                <a:cs typeface="Arial" panose="020B0604020202020204" pitchFamily="34" charset="0"/>
              </a:endParaRPr>
            </a:p>
          </p:txBody>
        </p:sp>
      </p:grpSp>
      <p:sp>
        <p:nvSpPr>
          <p:cNvPr id="123" name="Google Shape;123;p33"/>
          <p:cNvSpPr txBox="1"/>
          <p:nvPr/>
        </p:nvSpPr>
        <p:spPr>
          <a:xfrm>
            <a:off x="4571999" y="3509288"/>
            <a:ext cx="3788228" cy="609367"/>
          </a:xfrm>
          <a:prstGeom prst="rect">
            <a:avLst/>
          </a:prstGeom>
          <a:noFill/>
          <a:ln>
            <a:noFill/>
          </a:ln>
        </p:spPr>
        <p:txBody>
          <a:bodyPr spcFirstLastPara="1" wrap="square" lIns="68575" tIns="34275" rIns="68575" bIns="34275" anchor="t" anchorCtr="0">
            <a:spAutoFit/>
          </a:bodyPr>
          <a:lstStyle/>
          <a:p>
            <a:pPr marL="0" marR="0" lvl="0" indent="0" algn="l" rtl="0">
              <a:lnSpc>
                <a:spcPct val="130000"/>
              </a:lnSpc>
              <a:spcBef>
                <a:spcPts val="0"/>
              </a:spcBef>
              <a:spcAft>
                <a:spcPts val="0"/>
              </a:spcAft>
              <a:buNone/>
            </a:pPr>
            <a:r>
              <a:rPr lang="id" sz="900" dirty="0">
                <a:solidFill>
                  <a:srgbClr val="3F3F3F"/>
                </a:solidFill>
                <a:latin typeface="Arial" panose="020B0604020202020204" pitchFamily="34" charset="0"/>
                <a:ea typeface="Raleway"/>
                <a:cs typeface="Arial" panose="020B0604020202020204" pitchFamily="34" charset="0"/>
                <a:sym typeface="Raleway"/>
              </a:rPr>
              <a:t>Lorem ipsum dolor sit amet, consectetur adipiscing elit. In vehicula sem sit amet hendrerit dictum. Donec eu commodo elit. Cras cursus condimentum augue, at posuere dolor lobortis sit amet.</a:t>
            </a:r>
            <a:endParaRPr sz="900" dirty="0">
              <a:solidFill>
                <a:srgbClr val="3F3F3F"/>
              </a:solidFill>
              <a:latin typeface="Arial" panose="020B0604020202020204" pitchFamily="34" charset="0"/>
              <a:ea typeface="Raleway"/>
              <a:cs typeface="Arial" panose="020B0604020202020204" pitchFamily="34" charset="0"/>
              <a:sym typeface="Raleway"/>
            </a:endParaRPr>
          </a:p>
        </p:txBody>
      </p:sp>
      <p:grpSp>
        <p:nvGrpSpPr>
          <p:cNvPr id="124" name="Google Shape;124;p33"/>
          <p:cNvGrpSpPr/>
          <p:nvPr/>
        </p:nvGrpSpPr>
        <p:grpSpPr>
          <a:xfrm>
            <a:off x="4648200" y="3011245"/>
            <a:ext cx="2105025" cy="390807"/>
            <a:chOff x="6197600" y="1485727"/>
            <a:chExt cx="2806700" cy="521076"/>
          </a:xfrm>
        </p:grpSpPr>
        <p:sp>
          <p:nvSpPr>
            <p:cNvPr id="125" name="Google Shape;125;p33"/>
            <p:cNvSpPr/>
            <p:nvPr/>
          </p:nvSpPr>
          <p:spPr>
            <a:xfrm>
              <a:off x="6197600" y="1485727"/>
              <a:ext cx="2806700" cy="521076"/>
            </a:xfrm>
            <a:prstGeom prst="roundRect">
              <a:avLst>
                <a:gd name="adj" fmla="val 20780"/>
              </a:avLst>
            </a:prstGeom>
            <a:solidFill>
              <a:srgbClr val="01B256"/>
            </a:solidFill>
            <a:ln>
              <a:noFill/>
            </a:ln>
            <a:effectLst>
              <a:outerShdw blurRad="571500" dist="266700" dir="2700000" sx="85000" sy="85000" algn="tl" rotWithShape="0">
                <a:srgbClr val="000000">
                  <a:alpha val="14901"/>
                </a:srgbClr>
              </a:outerShdw>
            </a:effectLst>
          </p:spPr>
          <p:txBody>
            <a:bodyPr spcFirstLastPara="1" wrap="square" lIns="68575" tIns="34275" rIns="68575" bIns="34275" anchor="ctr" anchorCtr="0">
              <a:noAutofit/>
            </a:bodyPr>
            <a:lstStyle/>
            <a:p>
              <a:pPr marL="0" marR="0" lvl="0" indent="0" algn="l" rtl="0">
                <a:lnSpc>
                  <a:spcPct val="130000"/>
                </a:lnSpc>
                <a:spcBef>
                  <a:spcPts val="0"/>
                </a:spcBef>
                <a:spcAft>
                  <a:spcPts val="0"/>
                </a:spcAft>
                <a:buNone/>
              </a:pPr>
              <a:endParaRPr sz="1200" dirty="0">
                <a:solidFill>
                  <a:schemeClr val="lt1"/>
                </a:solidFill>
                <a:latin typeface="Cairo"/>
                <a:ea typeface="Cairo"/>
                <a:cs typeface="Cairo"/>
                <a:sym typeface="Cairo"/>
              </a:endParaRPr>
            </a:p>
          </p:txBody>
        </p:sp>
        <p:sp>
          <p:nvSpPr>
            <p:cNvPr id="126" name="Google Shape;126;p33"/>
            <p:cNvSpPr txBox="1"/>
            <p:nvPr/>
          </p:nvSpPr>
          <p:spPr>
            <a:xfrm>
              <a:off x="6296423" y="1592377"/>
              <a:ext cx="2137300" cy="338554"/>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id" sz="1200" b="1" dirty="0">
                  <a:solidFill>
                    <a:schemeClr val="lt1"/>
                  </a:solidFill>
                  <a:latin typeface="Arial" panose="020B0604020202020204" pitchFamily="34" charset="0"/>
                  <a:ea typeface="Cairo"/>
                  <a:cs typeface="Arial" panose="020B0604020202020204" pitchFamily="34" charset="0"/>
                  <a:sym typeface="Cairo"/>
                </a:rPr>
                <a:t>Your Text in Here</a:t>
              </a:r>
              <a:endParaRPr sz="1100" b="1" dirty="0">
                <a:latin typeface="Arial" panose="020B0604020202020204" pitchFamily="34" charset="0"/>
                <a:cs typeface="Arial" panose="020B0604020202020204" pitchFamily="34" charset="0"/>
              </a:endParaRPr>
            </a:p>
          </p:txBody>
        </p:sp>
      </p:grpSp>
      <p:cxnSp>
        <p:nvCxnSpPr>
          <p:cNvPr id="127" name="Google Shape;127;p33"/>
          <p:cNvCxnSpPr/>
          <p:nvPr/>
        </p:nvCxnSpPr>
        <p:spPr>
          <a:xfrm>
            <a:off x="4648201" y="2668141"/>
            <a:ext cx="3357563" cy="0"/>
          </a:xfrm>
          <a:prstGeom prst="straightConnector1">
            <a:avLst/>
          </a:prstGeom>
          <a:noFill/>
          <a:ln w="9525" cap="flat" cmpd="sng">
            <a:solidFill>
              <a:srgbClr val="D8D8D8"/>
            </a:solidFill>
            <a:prstDash val="dash"/>
            <a:miter lim="800000"/>
            <a:headEnd type="none" w="sm" len="sm"/>
            <a:tailEnd type="none" w="sm" len="sm"/>
          </a:ln>
        </p:spPr>
      </p:cxnSp>
      <p:pic>
        <p:nvPicPr>
          <p:cNvPr id="2" name="Picture 1" descr="A green and white logo&#10;&#10;Description automatically generated">
            <a:extLst>
              <a:ext uri="{FF2B5EF4-FFF2-40B4-BE49-F238E27FC236}">
                <a16:creationId xmlns:a16="http://schemas.microsoft.com/office/drawing/2014/main" id="{C6FEA895-0AE1-ECA8-F67E-0533B7D749F2}"/>
              </a:ext>
            </a:extLst>
          </p:cNvPr>
          <p:cNvPicPr>
            <a:picLocks noChangeAspect="1"/>
          </p:cNvPicPr>
          <p:nvPr/>
        </p:nvPicPr>
        <p:blipFill>
          <a:blip r:embed="rId4"/>
          <a:stretch>
            <a:fillRect/>
          </a:stretch>
        </p:blipFill>
        <p:spPr>
          <a:xfrm>
            <a:off x="264649" y="4408845"/>
            <a:ext cx="1786007" cy="447247"/>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195B7D47-18B9-1B6D-7528-24EC0760F2E8}"/>
              </a:ext>
            </a:extLst>
          </p:cNvPr>
          <p:cNvSpPr/>
          <p:nvPr/>
        </p:nvSpPr>
        <p:spPr>
          <a:xfrm>
            <a:off x="4968378" y="-143170"/>
            <a:ext cx="4183573" cy="5429839"/>
          </a:xfrm>
          <a:prstGeom prst="roundRect">
            <a:avLst>
              <a:gd name="adj" fmla="val 0"/>
            </a:avLst>
          </a:prstGeom>
          <a:gradFill>
            <a:gsLst>
              <a:gs pos="0">
                <a:srgbClr val="046A38"/>
              </a:gs>
              <a:gs pos="100000">
                <a:srgbClr val="01B256"/>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50"/>
          </a:p>
        </p:txBody>
      </p:sp>
      <p:sp>
        <p:nvSpPr>
          <p:cNvPr id="13" name="TextBox 12">
            <a:extLst>
              <a:ext uri="{FF2B5EF4-FFF2-40B4-BE49-F238E27FC236}">
                <a16:creationId xmlns:a16="http://schemas.microsoft.com/office/drawing/2014/main" id="{ED186E96-895B-FE21-3F5E-08B18E6D8887}"/>
              </a:ext>
            </a:extLst>
          </p:cNvPr>
          <p:cNvSpPr txBox="1"/>
          <p:nvPr/>
        </p:nvSpPr>
        <p:spPr>
          <a:xfrm>
            <a:off x="557996" y="546280"/>
            <a:ext cx="4148092" cy="1107996"/>
          </a:xfrm>
          <a:prstGeom prst="rect">
            <a:avLst/>
          </a:prstGeom>
          <a:noFill/>
        </p:spPr>
        <p:txBody>
          <a:bodyPr wrap="square" rtlCol="0">
            <a:spAutoFit/>
          </a:bodyPr>
          <a:lstStyle/>
          <a:p>
            <a:r>
              <a:rPr lang="en-US" sz="3300" b="1" dirty="0">
                <a:solidFill>
                  <a:srgbClr val="01B256"/>
                </a:solidFill>
                <a:latin typeface="Arial" panose="020B0604020202020204" pitchFamily="34" charset="0"/>
                <a:ea typeface="Inter" panose="02000503000000020004" pitchFamily="2" charset="0"/>
                <a:cs typeface="Arial" panose="020B0604020202020204" pitchFamily="34" charset="0"/>
              </a:rPr>
              <a:t>Title of Slide Goes</a:t>
            </a:r>
          </a:p>
          <a:p>
            <a:r>
              <a:rPr lang="en-US" sz="3300" b="1" dirty="0">
                <a:solidFill>
                  <a:srgbClr val="01B256"/>
                </a:solidFill>
                <a:latin typeface="Arial" panose="020B0604020202020204" pitchFamily="34" charset="0"/>
                <a:ea typeface="Inter" panose="02000503000000020004" pitchFamily="2" charset="0"/>
                <a:cs typeface="Arial" panose="020B0604020202020204" pitchFamily="34" charset="0"/>
              </a:rPr>
              <a:t>Right Here</a:t>
            </a:r>
            <a:endParaRPr lang="en-ID" sz="3300" b="1" dirty="0">
              <a:solidFill>
                <a:srgbClr val="01B256"/>
              </a:solidFill>
              <a:latin typeface="Arial" panose="020B0604020202020204" pitchFamily="34" charset="0"/>
              <a:ea typeface="Inter" panose="02000503000000020004" pitchFamily="2" charset="0"/>
              <a:cs typeface="Arial" panose="020B0604020202020204" pitchFamily="34" charset="0"/>
            </a:endParaRPr>
          </a:p>
        </p:txBody>
      </p:sp>
      <p:sp>
        <p:nvSpPr>
          <p:cNvPr id="7" name="TextBox 6">
            <a:extLst>
              <a:ext uri="{FF2B5EF4-FFF2-40B4-BE49-F238E27FC236}">
                <a16:creationId xmlns:a16="http://schemas.microsoft.com/office/drawing/2014/main" id="{83B85B7D-6C3F-3B76-BDC5-C0D62E413170}"/>
              </a:ext>
            </a:extLst>
          </p:cNvPr>
          <p:cNvSpPr txBox="1"/>
          <p:nvPr/>
        </p:nvSpPr>
        <p:spPr>
          <a:xfrm>
            <a:off x="820286" y="1560192"/>
            <a:ext cx="1387750" cy="253916"/>
          </a:xfrm>
          <a:prstGeom prst="rect">
            <a:avLst/>
          </a:prstGeom>
          <a:noFill/>
        </p:spPr>
        <p:txBody>
          <a:bodyPr wrap="square" rtlCol="0">
            <a:spAutoFit/>
          </a:bodyPr>
          <a:lstStyle/>
          <a:p>
            <a:r>
              <a:rPr lang="en-US" sz="1050" b="1" dirty="0">
                <a:solidFill>
                  <a:schemeClr val="bg1"/>
                </a:solidFill>
                <a:latin typeface="Inter" panose="02000503000000020004" pitchFamily="2" charset="0"/>
                <a:ea typeface="Inter" panose="02000503000000020004" pitchFamily="2" charset="0"/>
              </a:rPr>
              <a:t>Personal Woman</a:t>
            </a:r>
            <a:endParaRPr lang="en-ID" sz="1050" b="1" dirty="0">
              <a:solidFill>
                <a:schemeClr val="bg1"/>
              </a:solidFill>
              <a:latin typeface="Inter" panose="02000503000000020004" pitchFamily="2" charset="0"/>
              <a:ea typeface="Inter" panose="02000503000000020004" pitchFamily="2" charset="0"/>
            </a:endParaRPr>
          </a:p>
        </p:txBody>
      </p:sp>
      <p:sp>
        <p:nvSpPr>
          <p:cNvPr id="10" name="TextBox 9">
            <a:extLst>
              <a:ext uri="{FF2B5EF4-FFF2-40B4-BE49-F238E27FC236}">
                <a16:creationId xmlns:a16="http://schemas.microsoft.com/office/drawing/2014/main" id="{F86197C8-1461-58DA-CBA4-10677DAD6F8C}"/>
              </a:ext>
            </a:extLst>
          </p:cNvPr>
          <p:cNvSpPr txBox="1"/>
          <p:nvPr/>
        </p:nvSpPr>
        <p:spPr>
          <a:xfrm>
            <a:off x="830534" y="3150838"/>
            <a:ext cx="1387750" cy="253916"/>
          </a:xfrm>
          <a:prstGeom prst="rect">
            <a:avLst/>
          </a:prstGeom>
          <a:noFill/>
        </p:spPr>
        <p:txBody>
          <a:bodyPr wrap="square" rtlCol="0">
            <a:spAutoFit/>
          </a:bodyPr>
          <a:lstStyle/>
          <a:p>
            <a:r>
              <a:rPr lang="en-US" sz="1050" b="1" dirty="0">
                <a:solidFill>
                  <a:schemeClr val="bg1"/>
                </a:solidFill>
                <a:latin typeface="Inter" panose="02000503000000020004" pitchFamily="2" charset="0"/>
                <a:ea typeface="Inter" panose="02000503000000020004" pitchFamily="2" charset="0"/>
              </a:rPr>
              <a:t>Creative Nurse</a:t>
            </a:r>
            <a:endParaRPr lang="en-ID" sz="1050" b="1" dirty="0">
              <a:solidFill>
                <a:schemeClr val="bg1"/>
              </a:solidFill>
              <a:latin typeface="Inter" panose="02000503000000020004" pitchFamily="2" charset="0"/>
              <a:ea typeface="Inter" panose="02000503000000020004" pitchFamily="2" charset="0"/>
            </a:endParaRPr>
          </a:p>
        </p:txBody>
      </p:sp>
      <p:pic>
        <p:nvPicPr>
          <p:cNvPr id="8" name="Picture Placeholder 7" descr="A group of surgeons performing a surgery&#10;&#10;Description automatically generated">
            <a:extLst>
              <a:ext uri="{FF2B5EF4-FFF2-40B4-BE49-F238E27FC236}">
                <a16:creationId xmlns:a16="http://schemas.microsoft.com/office/drawing/2014/main" id="{C65AA428-23B5-6D7B-D7B8-920996C97FC5}"/>
              </a:ext>
            </a:extLst>
          </p:cNvPr>
          <p:cNvPicPr>
            <a:picLocks noGrp="1" noChangeAspect="1"/>
          </p:cNvPicPr>
          <p:nvPr>
            <p:ph type="pic" sz="quarter" idx="10"/>
          </p:nvPr>
        </p:nvPicPr>
        <p:blipFill>
          <a:blip r:embed="rId2"/>
          <a:srcRect t="15284" b="15284"/>
          <a:stretch>
            <a:fillRect/>
          </a:stretch>
        </p:blipFill>
        <p:spPr>
          <a:xfrm>
            <a:off x="-7952" y="2836417"/>
            <a:ext cx="4982592" cy="2307083"/>
          </a:xfrm>
        </p:spPr>
      </p:pic>
      <p:sp>
        <p:nvSpPr>
          <p:cNvPr id="17" name="Google Shape;119;p33">
            <a:extLst>
              <a:ext uri="{FF2B5EF4-FFF2-40B4-BE49-F238E27FC236}">
                <a16:creationId xmlns:a16="http://schemas.microsoft.com/office/drawing/2014/main" id="{2683E0C2-93D5-2E2D-D860-613E3A8F205D}"/>
              </a:ext>
            </a:extLst>
          </p:cNvPr>
          <p:cNvSpPr txBox="1"/>
          <p:nvPr/>
        </p:nvSpPr>
        <p:spPr>
          <a:xfrm>
            <a:off x="626750" y="1784366"/>
            <a:ext cx="3788228" cy="609367"/>
          </a:xfrm>
          <a:prstGeom prst="rect">
            <a:avLst/>
          </a:prstGeom>
          <a:noFill/>
          <a:ln>
            <a:noFill/>
          </a:ln>
        </p:spPr>
        <p:txBody>
          <a:bodyPr spcFirstLastPara="1" wrap="square" lIns="68575" tIns="34275" rIns="68575" bIns="34275" anchor="t" anchorCtr="0">
            <a:spAutoFit/>
          </a:bodyPr>
          <a:lstStyle/>
          <a:p>
            <a:pPr marL="0" marR="0" lvl="0" indent="0" algn="l" rtl="0">
              <a:lnSpc>
                <a:spcPct val="130000"/>
              </a:lnSpc>
              <a:spcBef>
                <a:spcPts val="0"/>
              </a:spcBef>
              <a:spcAft>
                <a:spcPts val="0"/>
              </a:spcAft>
              <a:buNone/>
            </a:pPr>
            <a:r>
              <a:rPr lang="id" sz="900" dirty="0">
                <a:solidFill>
                  <a:srgbClr val="3F3F3F"/>
                </a:solidFill>
                <a:latin typeface="Arial" panose="020B0604020202020204" pitchFamily="34" charset="0"/>
                <a:ea typeface="Raleway"/>
                <a:cs typeface="Arial" panose="020B0604020202020204" pitchFamily="34" charset="0"/>
                <a:sym typeface="Raleway"/>
              </a:rPr>
              <a:t>Lorem ipsum dolor sit amet, consectetur adipiscing elit. In vehicula sem sit amet hendrerit dictum. Donec eu commodo elit. Cras cursus condimentum augue, at posuere dolor lobortis sit amet.</a:t>
            </a:r>
            <a:endParaRPr sz="900" dirty="0">
              <a:solidFill>
                <a:srgbClr val="3F3F3F"/>
              </a:solidFill>
              <a:latin typeface="Arial" panose="020B0604020202020204" pitchFamily="34" charset="0"/>
              <a:ea typeface="Raleway"/>
              <a:cs typeface="Arial" panose="020B0604020202020204" pitchFamily="34" charset="0"/>
              <a:sym typeface="Raleway"/>
            </a:endParaRPr>
          </a:p>
        </p:txBody>
      </p:sp>
      <p:sp>
        <p:nvSpPr>
          <p:cNvPr id="18" name="Google Shape;119;p33">
            <a:extLst>
              <a:ext uri="{FF2B5EF4-FFF2-40B4-BE49-F238E27FC236}">
                <a16:creationId xmlns:a16="http://schemas.microsoft.com/office/drawing/2014/main" id="{6BAA0F72-D0C0-4839-76B1-3BC40D955266}"/>
              </a:ext>
            </a:extLst>
          </p:cNvPr>
          <p:cNvSpPr txBox="1"/>
          <p:nvPr/>
        </p:nvSpPr>
        <p:spPr>
          <a:xfrm>
            <a:off x="5307292" y="827212"/>
            <a:ext cx="3544477" cy="609367"/>
          </a:xfrm>
          <a:prstGeom prst="rect">
            <a:avLst/>
          </a:prstGeom>
          <a:noFill/>
          <a:ln>
            <a:noFill/>
          </a:ln>
        </p:spPr>
        <p:txBody>
          <a:bodyPr spcFirstLastPara="1" wrap="square" lIns="68575" tIns="34275" rIns="68575" bIns="34275" anchor="t" anchorCtr="0">
            <a:spAutoFit/>
          </a:bodyPr>
          <a:lstStyle/>
          <a:p>
            <a:pPr marL="0" marR="0" lvl="0" indent="0" algn="l" rtl="0">
              <a:lnSpc>
                <a:spcPct val="130000"/>
              </a:lnSpc>
              <a:spcBef>
                <a:spcPts val="0"/>
              </a:spcBef>
              <a:spcAft>
                <a:spcPts val="0"/>
              </a:spcAft>
              <a:buNone/>
            </a:pPr>
            <a:r>
              <a:rPr lang="id" sz="900" dirty="0">
                <a:solidFill>
                  <a:schemeClr val="bg1"/>
                </a:solidFill>
                <a:latin typeface="Arial" panose="020B0604020202020204" pitchFamily="34" charset="0"/>
                <a:ea typeface="Raleway"/>
                <a:cs typeface="Arial" panose="020B0604020202020204" pitchFamily="34" charset="0"/>
                <a:sym typeface="Raleway"/>
              </a:rPr>
              <a:t>Lorem ipsum dolor sit amet, consectetur adipiscing elit. In vehicula sem sit amet hendrerit dictum. Donec eu commodo elit. Cras cursus condimentum augue, at posuere dolor lobortis sit amet.</a:t>
            </a:r>
            <a:endParaRPr sz="900" dirty="0">
              <a:solidFill>
                <a:schemeClr val="bg1"/>
              </a:solidFill>
              <a:latin typeface="Arial" panose="020B0604020202020204" pitchFamily="34" charset="0"/>
              <a:ea typeface="Raleway"/>
              <a:cs typeface="Arial" panose="020B0604020202020204" pitchFamily="34" charset="0"/>
              <a:sym typeface="Raleway"/>
            </a:endParaRPr>
          </a:p>
        </p:txBody>
      </p:sp>
      <p:grpSp>
        <p:nvGrpSpPr>
          <p:cNvPr id="20" name="Google Shape;120;p33">
            <a:extLst>
              <a:ext uri="{FF2B5EF4-FFF2-40B4-BE49-F238E27FC236}">
                <a16:creationId xmlns:a16="http://schemas.microsoft.com/office/drawing/2014/main" id="{14D4DA05-4C96-6687-790E-E0BA3C483E5E}"/>
              </a:ext>
            </a:extLst>
          </p:cNvPr>
          <p:cNvGrpSpPr/>
          <p:nvPr/>
        </p:nvGrpSpPr>
        <p:grpSpPr>
          <a:xfrm>
            <a:off x="5383493" y="329654"/>
            <a:ext cx="2105025" cy="390807"/>
            <a:chOff x="6197600" y="1485727"/>
            <a:chExt cx="2806700" cy="521076"/>
          </a:xfrm>
        </p:grpSpPr>
        <p:sp>
          <p:nvSpPr>
            <p:cNvPr id="22" name="Google Shape;121;p33">
              <a:extLst>
                <a:ext uri="{FF2B5EF4-FFF2-40B4-BE49-F238E27FC236}">
                  <a16:creationId xmlns:a16="http://schemas.microsoft.com/office/drawing/2014/main" id="{3741ECDB-7C10-0B41-59CC-9404C6B0FD71}"/>
                </a:ext>
              </a:extLst>
            </p:cNvPr>
            <p:cNvSpPr/>
            <p:nvPr/>
          </p:nvSpPr>
          <p:spPr>
            <a:xfrm>
              <a:off x="6197600" y="1485727"/>
              <a:ext cx="2806700" cy="521076"/>
            </a:xfrm>
            <a:prstGeom prst="roundRect">
              <a:avLst>
                <a:gd name="adj" fmla="val 20780"/>
              </a:avLst>
            </a:prstGeom>
            <a:solidFill>
              <a:srgbClr val="DCF0E6"/>
            </a:solidFill>
            <a:ln>
              <a:noFill/>
            </a:ln>
            <a:effectLst>
              <a:outerShdw blurRad="571500" dist="266700" dir="2700000" sx="85000" sy="85000" algn="tl" rotWithShape="0">
                <a:srgbClr val="000000">
                  <a:alpha val="14901"/>
                </a:srgbClr>
              </a:outerShdw>
            </a:effectLst>
          </p:spPr>
          <p:txBody>
            <a:bodyPr spcFirstLastPara="1" wrap="square" lIns="68575" tIns="34275" rIns="68575" bIns="34275" anchor="ctr" anchorCtr="0">
              <a:noAutofit/>
            </a:bodyPr>
            <a:lstStyle/>
            <a:p>
              <a:pPr marL="0" marR="0" lvl="0" indent="0" algn="l" rtl="0">
                <a:lnSpc>
                  <a:spcPct val="130000"/>
                </a:lnSpc>
                <a:spcBef>
                  <a:spcPts val="0"/>
                </a:spcBef>
                <a:spcAft>
                  <a:spcPts val="0"/>
                </a:spcAft>
                <a:buNone/>
              </a:pPr>
              <a:endParaRPr sz="1200" dirty="0">
                <a:solidFill>
                  <a:schemeClr val="lt1"/>
                </a:solidFill>
                <a:latin typeface="Cairo"/>
                <a:ea typeface="Cairo"/>
                <a:cs typeface="Cairo"/>
                <a:sym typeface="Cairo"/>
              </a:endParaRPr>
            </a:p>
          </p:txBody>
        </p:sp>
        <p:sp>
          <p:nvSpPr>
            <p:cNvPr id="23" name="Google Shape;122;p33">
              <a:extLst>
                <a:ext uri="{FF2B5EF4-FFF2-40B4-BE49-F238E27FC236}">
                  <a16:creationId xmlns:a16="http://schemas.microsoft.com/office/drawing/2014/main" id="{8A589D73-C813-5BEC-C013-59EEAAB5E9C3}"/>
                </a:ext>
              </a:extLst>
            </p:cNvPr>
            <p:cNvSpPr txBox="1"/>
            <p:nvPr/>
          </p:nvSpPr>
          <p:spPr>
            <a:xfrm>
              <a:off x="6296423" y="1592377"/>
              <a:ext cx="2174477" cy="338554"/>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id" sz="1200" b="1" dirty="0">
                  <a:solidFill>
                    <a:srgbClr val="01B256"/>
                  </a:solidFill>
                  <a:latin typeface="Arial" panose="020B0604020202020204" pitchFamily="34" charset="0"/>
                  <a:ea typeface="Cairo"/>
                  <a:cs typeface="Arial" panose="020B0604020202020204" pitchFamily="34" charset="0"/>
                  <a:sym typeface="Cairo"/>
                </a:rPr>
                <a:t>Header/Point #1</a:t>
              </a:r>
              <a:endParaRPr sz="1100" b="1" dirty="0">
                <a:solidFill>
                  <a:srgbClr val="01B256"/>
                </a:solidFill>
                <a:latin typeface="Articulat CF Demi Bold" pitchFamily="2" charset="77"/>
              </a:endParaRPr>
            </a:p>
          </p:txBody>
        </p:sp>
      </p:grpSp>
      <p:sp>
        <p:nvSpPr>
          <p:cNvPr id="24" name="Google Shape;119;p33">
            <a:extLst>
              <a:ext uri="{FF2B5EF4-FFF2-40B4-BE49-F238E27FC236}">
                <a16:creationId xmlns:a16="http://schemas.microsoft.com/office/drawing/2014/main" id="{49B6ACA5-C5DE-EEEE-618B-9C1302B1A2F1}"/>
              </a:ext>
            </a:extLst>
          </p:cNvPr>
          <p:cNvSpPr txBox="1"/>
          <p:nvPr/>
        </p:nvSpPr>
        <p:spPr>
          <a:xfrm>
            <a:off x="5308860" y="2091975"/>
            <a:ext cx="3544477" cy="609367"/>
          </a:xfrm>
          <a:prstGeom prst="rect">
            <a:avLst/>
          </a:prstGeom>
          <a:noFill/>
          <a:ln>
            <a:noFill/>
          </a:ln>
        </p:spPr>
        <p:txBody>
          <a:bodyPr spcFirstLastPara="1" wrap="square" lIns="68575" tIns="34275" rIns="68575" bIns="34275" anchor="t" anchorCtr="0">
            <a:spAutoFit/>
          </a:bodyPr>
          <a:lstStyle/>
          <a:p>
            <a:pPr marL="0" marR="0" lvl="0" indent="0" algn="l" rtl="0">
              <a:lnSpc>
                <a:spcPct val="130000"/>
              </a:lnSpc>
              <a:spcBef>
                <a:spcPts val="0"/>
              </a:spcBef>
              <a:spcAft>
                <a:spcPts val="0"/>
              </a:spcAft>
              <a:buNone/>
            </a:pPr>
            <a:r>
              <a:rPr lang="id" sz="900" dirty="0">
                <a:solidFill>
                  <a:schemeClr val="bg1"/>
                </a:solidFill>
                <a:latin typeface="Arial" panose="020B0604020202020204" pitchFamily="34" charset="0"/>
                <a:ea typeface="Raleway"/>
                <a:cs typeface="Arial" panose="020B0604020202020204" pitchFamily="34" charset="0"/>
                <a:sym typeface="Raleway"/>
              </a:rPr>
              <a:t>Lorem ipsum dolor sit amet, consectetur adipiscing elit. In vehicula sem sit amet hendrerit dictum. Donec eu commodo elit. Cras cursus condimentum augue, at posuere dolor lobortis sit amet.</a:t>
            </a:r>
            <a:endParaRPr sz="900" dirty="0">
              <a:solidFill>
                <a:schemeClr val="bg1"/>
              </a:solidFill>
              <a:latin typeface="Arial" panose="020B0604020202020204" pitchFamily="34" charset="0"/>
              <a:ea typeface="Raleway"/>
              <a:cs typeface="Arial" panose="020B0604020202020204" pitchFamily="34" charset="0"/>
              <a:sym typeface="Raleway"/>
            </a:endParaRPr>
          </a:p>
        </p:txBody>
      </p:sp>
      <p:grpSp>
        <p:nvGrpSpPr>
          <p:cNvPr id="25" name="Google Shape;120;p33">
            <a:extLst>
              <a:ext uri="{FF2B5EF4-FFF2-40B4-BE49-F238E27FC236}">
                <a16:creationId xmlns:a16="http://schemas.microsoft.com/office/drawing/2014/main" id="{12233A25-3F98-E280-167A-4C99B174A83D}"/>
              </a:ext>
            </a:extLst>
          </p:cNvPr>
          <p:cNvGrpSpPr/>
          <p:nvPr/>
        </p:nvGrpSpPr>
        <p:grpSpPr>
          <a:xfrm>
            <a:off x="5385061" y="1594417"/>
            <a:ext cx="2105025" cy="390807"/>
            <a:chOff x="6197600" y="1485727"/>
            <a:chExt cx="2806700" cy="521076"/>
          </a:xfrm>
        </p:grpSpPr>
        <p:sp>
          <p:nvSpPr>
            <p:cNvPr id="26" name="Google Shape;121;p33">
              <a:extLst>
                <a:ext uri="{FF2B5EF4-FFF2-40B4-BE49-F238E27FC236}">
                  <a16:creationId xmlns:a16="http://schemas.microsoft.com/office/drawing/2014/main" id="{FFEAFDF4-AB5E-F012-178F-FBEE8506563D}"/>
                </a:ext>
              </a:extLst>
            </p:cNvPr>
            <p:cNvSpPr/>
            <p:nvPr/>
          </p:nvSpPr>
          <p:spPr>
            <a:xfrm>
              <a:off x="6197600" y="1485727"/>
              <a:ext cx="2806700" cy="521076"/>
            </a:xfrm>
            <a:prstGeom prst="roundRect">
              <a:avLst>
                <a:gd name="adj" fmla="val 20780"/>
              </a:avLst>
            </a:prstGeom>
            <a:solidFill>
              <a:srgbClr val="DCF0E6"/>
            </a:solidFill>
            <a:ln>
              <a:noFill/>
            </a:ln>
            <a:effectLst>
              <a:outerShdw blurRad="571500" dist="266700" dir="2700000" sx="85000" sy="85000" algn="tl" rotWithShape="0">
                <a:srgbClr val="000000">
                  <a:alpha val="14901"/>
                </a:srgbClr>
              </a:outerShdw>
            </a:effectLst>
          </p:spPr>
          <p:txBody>
            <a:bodyPr spcFirstLastPara="1" wrap="square" lIns="68575" tIns="34275" rIns="68575" bIns="34275" anchor="ctr" anchorCtr="0">
              <a:noAutofit/>
            </a:bodyPr>
            <a:lstStyle/>
            <a:p>
              <a:pPr marL="0" marR="0" lvl="0" indent="0" algn="l" rtl="0">
                <a:lnSpc>
                  <a:spcPct val="130000"/>
                </a:lnSpc>
                <a:spcBef>
                  <a:spcPts val="0"/>
                </a:spcBef>
                <a:spcAft>
                  <a:spcPts val="0"/>
                </a:spcAft>
                <a:buNone/>
              </a:pPr>
              <a:endParaRPr sz="1200" dirty="0">
                <a:solidFill>
                  <a:schemeClr val="lt1"/>
                </a:solidFill>
                <a:latin typeface="Cairo"/>
                <a:ea typeface="Cairo"/>
                <a:cs typeface="Cairo"/>
                <a:sym typeface="Cairo"/>
              </a:endParaRPr>
            </a:p>
          </p:txBody>
        </p:sp>
        <p:sp>
          <p:nvSpPr>
            <p:cNvPr id="27" name="Google Shape;122;p33">
              <a:extLst>
                <a:ext uri="{FF2B5EF4-FFF2-40B4-BE49-F238E27FC236}">
                  <a16:creationId xmlns:a16="http://schemas.microsoft.com/office/drawing/2014/main" id="{BD73BB6F-3659-F984-4994-3999D5B8A6E0}"/>
                </a:ext>
              </a:extLst>
            </p:cNvPr>
            <p:cNvSpPr txBox="1"/>
            <p:nvPr/>
          </p:nvSpPr>
          <p:spPr>
            <a:xfrm>
              <a:off x="6296423" y="1592377"/>
              <a:ext cx="2174477" cy="338554"/>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id" sz="1200" b="1" dirty="0">
                  <a:solidFill>
                    <a:srgbClr val="01B256"/>
                  </a:solidFill>
                  <a:latin typeface="Arial" panose="020B0604020202020204" pitchFamily="34" charset="0"/>
                  <a:ea typeface="Cairo"/>
                  <a:cs typeface="Arial" panose="020B0604020202020204" pitchFamily="34" charset="0"/>
                  <a:sym typeface="Cairo"/>
                </a:rPr>
                <a:t>Header/Point #1</a:t>
              </a:r>
              <a:endParaRPr sz="1100" b="1" dirty="0">
                <a:solidFill>
                  <a:srgbClr val="01B256"/>
                </a:solidFill>
                <a:latin typeface="Arial" panose="020B0604020202020204" pitchFamily="34" charset="0"/>
                <a:cs typeface="Arial" panose="020B0604020202020204" pitchFamily="34" charset="0"/>
              </a:endParaRPr>
            </a:p>
          </p:txBody>
        </p:sp>
      </p:grpSp>
      <p:sp>
        <p:nvSpPr>
          <p:cNvPr id="28" name="Google Shape;119;p33">
            <a:extLst>
              <a:ext uri="{FF2B5EF4-FFF2-40B4-BE49-F238E27FC236}">
                <a16:creationId xmlns:a16="http://schemas.microsoft.com/office/drawing/2014/main" id="{5A5CDDAF-604B-32A2-DD3F-23B1CEA1E453}"/>
              </a:ext>
            </a:extLst>
          </p:cNvPr>
          <p:cNvSpPr txBox="1"/>
          <p:nvPr/>
        </p:nvSpPr>
        <p:spPr>
          <a:xfrm>
            <a:off x="5310429" y="3441579"/>
            <a:ext cx="3544477" cy="609367"/>
          </a:xfrm>
          <a:prstGeom prst="rect">
            <a:avLst/>
          </a:prstGeom>
          <a:noFill/>
          <a:ln>
            <a:noFill/>
          </a:ln>
        </p:spPr>
        <p:txBody>
          <a:bodyPr spcFirstLastPara="1" wrap="square" lIns="68575" tIns="34275" rIns="68575" bIns="34275" anchor="t" anchorCtr="0">
            <a:spAutoFit/>
          </a:bodyPr>
          <a:lstStyle/>
          <a:p>
            <a:pPr marL="0" marR="0" lvl="0" indent="0" algn="l" rtl="0">
              <a:lnSpc>
                <a:spcPct val="130000"/>
              </a:lnSpc>
              <a:spcBef>
                <a:spcPts val="0"/>
              </a:spcBef>
              <a:spcAft>
                <a:spcPts val="0"/>
              </a:spcAft>
              <a:buNone/>
            </a:pPr>
            <a:r>
              <a:rPr lang="id" sz="900" dirty="0">
                <a:solidFill>
                  <a:schemeClr val="bg1"/>
                </a:solidFill>
                <a:latin typeface="Arial" panose="020B0604020202020204" pitchFamily="34" charset="0"/>
                <a:ea typeface="Raleway"/>
                <a:cs typeface="Arial" panose="020B0604020202020204" pitchFamily="34" charset="0"/>
                <a:sym typeface="Raleway"/>
              </a:rPr>
              <a:t>Lorem ipsum dolor sit amet, consectetur adipiscing elit. In vehicula sem sit amet hendrerit dictum. Donec eu commodo elit. Cras cursus condimentum augue, at posuere dolor lobortis sit amet.</a:t>
            </a:r>
            <a:endParaRPr sz="900" dirty="0">
              <a:solidFill>
                <a:schemeClr val="bg1"/>
              </a:solidFill>
              <a:latin typeface="Arial" panose="020B0604020202020204" pitchFamily="34" charset="0"/>
              <a:ea typeface="Raleway"/>
              <a:cs typeface="Arial" panose="020B0604020202020204" pitchFamily="34" charset="0"/>
              <a:sym typeface="Raleway"/>
            </a:endParaRPr>
          </a:p>
        </p:txBody>
      </p:sp>
      <p:grpSp>
        <p:nvGrpSpPr>
          <p:cNvPr id="29" name="Google Shape;120;p33">
            <a:extLst>
              <a:ext uri="{FF2B5EF4-FFF2-40B4-BE49-F238E27FC236}">
                <a16:creationId xmlns:a16="http://schemas.microsoft.com/office/drawing/2014/main" id="{81C1F54C-D5D6-E8D1-064F-16F01FE6C754}"/>
              </a:ext>
            </a:extLst>
          </p:cNvPr>
          <p:cNvGrpSpPr/>
          <p:nvPr/>
        </p:nvGrpSpPr>
        <p:grpSpPr>
          <a:xfrm>
            <a:off x="5386630" y="2944021"/>
            <a:ext cx="2105025" cy="390807"/>
            <a:chOff x="6197600" y="1485727"/>
            <a:chExt cx="2806700" cy="521076"/>
          </a:xfrm>
        </p:grpSpPr>
        <p:sp>
          <p:nvSpPr>
            <p:cNvPr id="30" name="Google Shape;121;p33">
              <a:extLst>
                <a:ext uri="{FF2B5EF4-FFF2-40B4-BE49-F238E27FC236}">
                  <a16:creationId xmlns:a16="http://schemas.microsoft.com/office/drawing/2014/main" id="{2D351F1A-B788-AEAF-D738-AFB3F940B9BD}"/>
                </a:ext>
              </a:extLst>
            </p:cNvPr>
            <p:cNvSpPr/>
            <p:nvPr/>
          </p:nvSpPr>
          <p:spPr>
            <a:xfrm>
              <a:off x="6197600" y="1485727"/>
              <a:ext cx="2806700" cy="521076"/>
            </a:xfrm>
            <a:prstGeom prst="roundRect">
              <a:avLst>
                <a:gd name="adj" fmla="val 20780"/>
              </a:avLst>
            </a:prstGeom>
            <a:solidFill>
              <a:srgbClr val="DCF0E6"/>
            </a:solidFill>
            <a:ln>
              <a:noFill/>
            </a:ln>
            <a:effectLst>
              <a:outerShdw blurRad="571500" dist="266700" dir="2700000" sx="85000" sy="85000" algn="tl" rotWithShape="0">
                <a:srgbClr val="000000">
                  <a:alpha val="14901"/>
                </a:srgbClr>
              </a:outerShdw>
            </a:effectLst>
          </p:spPr>
          <p:txBody>
            <a:bodyPr spcFirstLastPara="1" wrap="square" lIns="68575" tIns="34275" rIns="68575" bIns="34275" anchor="ctr" anchorCtr="0">
              <a:noAutofit/>
            </a:bodyPr>
            <a:lstStyle/>
            <a:p>
              <a:pPr marL="0" marR="0" lvl="0" indent="0" algn="l" rtl="0">
                <a:lnSpc>
                  <a:spcPct val="130000"/>
                </a:lnSpc>
                <a:spcBef>
                  <a:spcPts val="0"/>
                </a:spcBef>
                <a:spcAft>
                  <a:spcPts val="0"/>
                </a:spcAft>
                <a:buNone/>
              </a:pPr>
              <a:endParaRPr sz="1200" dirty="0">
                <a:solidFill>
                  <a:schemeClr val="lt1"/>
                </a:solidFill>
                <a:latin typeface="Cairo"/>
                <a:ea typeface="Cairo"/>
                <a:cs typeface="Cairo"/>
                <a:sym typeface="Cairo"/>
              </a:endParaRPr>
            </a:p>
          </p:txBody>
        </p:sp>
        <p:sp>
          <p:nvSpPr>
            <p:cNvPr id="31" name="Google Shape;122;p33">
              <a:extLst>
                <a:ext uri="{FF2B5EF4-FFF2-40B4-BE49-F238E27FC236}">
                  <a16:creationId xmlns:a16="http://schemas.microsoft.com/office/drawing/2014/main" id="{428447DE-136B-F123-F0EC-B4C2656E82E6}"/>
                </a:ext>
              </a:extLst>
            </p:cNvPr>
            <p:cNvSpPr txBox="1"/>
            <p:nvPr/>
          </p:nvSpPr>
          <p:spPr>
            <a:xfrm>
              <a:off x="6296423" y="1592377"/>
              <a:ext cx="2174477" cy="338554"/>
            </a:xfrm>
            <a:prstGeom prst="rect">
              <a:avLst/>
            </a:prstGeom>
            <a:noFill/>
            <a:ln>
              <a:noFill/>
            </a:ln>
          </p:spPr>
          <p:txBody>
            <a:bodyPr spcFirstLastPara="1" wrap="square" lIns="68575" tIns="34275" rIns="68575" bIns="34275" anchor="t" anchorCtr="0">
              <a:spAutoFit/>
            </a:bodyPr>
            <a:lstStyle/>
            <a:p>
              <a:pPr marL="0" marR="0" lvl="0" indent="0" algn="l" rtl="0">
                <a:spcBef>
                  <a:spcPts val="0"/>
                </a:spcBef>
                <a:spcAft>
                  <a:spcPts val="0"/>
                </a:spcAft>
                <a:buNone/>
              </a:pPr>
              <a:r>
                <a:rPr lang="id" sz="1200" b="1" dirty="0">
                  <a:solidFill>
                    <a:srgbClr val="01B256"/>
                  </a:solidFill>
                  <a:latin typeface="Arial" panose="020B0604020202020204" pitchFamily="34" charset="0"/>
                  <a:ea typeface="Cairo"/>
                  <a:cs typeface="Arial" panose="020B0604020202020204" pitchFamily="34" charset="0"/>
                  <a:sym typeface="Cairo"/>
                </a:rPr>
                <a:t>Header/Point #1</a:t>
              </a:r>
              <a:endParaRPr sz="1100" b="1" dirty="0">
                <a:solidFill>
                  <a:srgbClr val="01B256"/>
                </a:solidFill>
                <a:latin typeface="Arial" panose="020B0604020202020204" pitchFamily="34" charset="0"/>
                <a:cs typeface="Arial" panose="020B0604020202020204" pitchFamily="34" charset="0"/>
              </a:endParaRPr>
            </a:p>
          </p:txBody>
        </p:sp>
      </p:grpSp>
      <p:pic>
        <p:nvPicPr>
          <p:cNvPr id="32" name="Picture 31" descr="A black and white logo&#10;&#10;Description automatically generated">
            <a:extLst>
              <a:ext uri="{FF2B5EF4-FFF2-40B4-BE49-F238E27FC236}">
                <a16:creationId xmlns:a16="http://schemas.microsoft.com/office/drawing/2014/main" id="{BFF00DF9-C35C-A93C-F78C-D98968FF7211}"/>
              </a:ext>
            </a:extLst>
          </p:cNvPr>
          <p:cNvPicPr>
            <a:picLocks noChangeAspect="1"/>
          </p:cNvPicPr>
          <p:nvPr/>
        </p:nvPicPr>
        <p:blipFill>
          <a:blip r:embed="rId3"/>
          <a:stretch>
            <a:fillRect/>
          </a:stretch>
        </p:blipFill>
        <p:spPr>
          <a:xfrm>
            <a:off x="6864141" y="4430910"/>
            <a:ext cx="1786009" cy="447248"/>
          </a:xfrm>
          <a:prstGeom prst="rect">
            <a:avLst/>
          </a:prstGeom>
        </p:spPr>
      </p:pic>
    </p:spTree>
    <p:extLst>
      <p:ext uri="{BB962C8B-B14F-4D97-AF65-F5344CB8AC3E}">
        <p14:creationId xmlns:p14="http://schemas.microsoft.com/office/powerpoint/2010/main" val="26040816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p34"/>
          <p:cNvSpPr/>
          <p:nvPr/>
        </p:nvSpPr>
        <p:spPr>
          <a:xfrm>
            <a:off x="5106642" y="0"/>
            <a:ext cx="4033312" cy="5143500"/>
          </a:xfrm>
          <a:prstGeom prst="rect">
            <a:avLst/>
          </a:prstGeom>
          <a:solidFill>
            <a:srgbClr val="DCF0E6"/>
          </a:solidFill>
          <a:ln>
            <a:noFill/>
          </a:ln>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chemeClr val="lt1"/>
              </a:solidFill>
              <a:latin typeface="Raleway"/>
              <a:ea typeface="Raleway"/>
              <a:cs typeface="Raleway"/>
              <a:sym typeface="Raleway"/>
            </a:endParaRPr>
          </a:p>
        </p:txBody>
      </p:sp>
      <p:sp>
        <p:nvSpPr>
          <p:cNvPr id="146" name="Google Shape;146;p34"/>
          <p:cNvSpPr/>
          <p:nvPr/>
        </p:nvSpPr>
        <p:spPr>
          <a:xfrm>
            <a:off x="992240" y="964682"/>
            <a:ext cx="4066777" cy="1084913"/>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id" sz="3300" b="1" dirty="0">
                <a:solidFill>
                  <a:srgbClr val="01B256"/>
                </a:solidFill>
                <a:latin typeface="Arial" panose="020B0604020202020204" pitchFamily="34" charset="0"/>
                <a:ea typeface="Cairo"/>
                <a:cs typeface="Arial" panose="020B0604020202020204" pitchFamily="34" charset="0"/>
                <a:sym typeface="Cairo"/>
              </a:rPr>
              <a:t>Slide title goes</a:t>
            </a:r>
          </a:p>
          <a:p>
            <a:pPr marL="0" marR="0" lvl="0" indent="0" algn="l" rtl="0">
              <a:spcBef>
                <a:spcPts val="0"/>
              </a:spcBef>
              <a:spcAft>
                <a:spcPts val="0"/>
              </a:spcAft>
              <a:buNone/>
            </a:pPr>
            <a:r>
              <a:rPr lang="id" sz="3300" b="1" dirty="0">
                <a:solidFill>
                  <a:srgbClr val="01B256"/>
                </a:solidFill>
                <a:latin typeface="Arial" panose="020B0604020202020204" pitchFamily="34" charset="0"/>
                <a:ea typeface="Cairo"/>
                <a:cs typeface="Arial" panose="020B0604020202020204" pitchFamily="34" charset="0"/>
                <a:sym typeface="Cairo"/>
              </a:rPr>
              <a:t>here in this spot</a:t>
            </a:r>
            <a:endParaRPr sz="1100" b="1" dirty="0">
              <a:solidFill>
                <a:srgbClr val="01B256"/>
              </a:solidFill>
              <a:latin typeface="Arial" panose="020B0604020202020204" pitchFamily="34" charset="0"/>
              <a:cs typeface="Arial" panose="020B0604020202020204" pitchFamily="34" charset="0"/>
            </a:endParaRPr>
          </a:p>
        </p:txBody>
      </p:sp>
      <p:grpSp>
        <p:nvGrpSpPr>
          <p:cNvPr id="147" name="Google Shape;147;p34"/>
          <p:cNvGrpSpPr/>
          <p:nvPr/>
        </p:nvGrpSpPr>
        <p:grpSpPr>
          <a:xfrm>
            <a:off x="988595" y="2372678"/>
            <a:ext cx="2130320" cy="1388702"/>
            <a:chOff x="1318127" y="3441862"/>
            <a:chExt cx="2840426" cy="1851603"/>
          </a:xfrm>
        </p:grpSpPr>
        <p:sp>
          <p:nvSpPr>
            <p:cNvPr id="148" name="Google Shape;148;p34"/>
            <p:cNvSpPr/>
            <p:nvPr/>
          </p:nvSpPr>
          <p:spPr>
            <a:xfrm>
              <a:off x="1318127" y="3441862"/>
              <a:ext cx="2840426" cy="1851603"/>
            </a:xfrm>
            <a:prstGeom prst="roundRect">
              <a:avLst>
                <a:gd name="adj" fmla="val 6790"/>
              </a:avLst>
            </a:prstGeom>
            <a:solidFill>
              <a:schemeClr val="lt1"/>
            </a:solidFill>
            <a:ln>
              <a:noFill/>
            </a:ln>
            <a:effectLst>
              <a:outerShdw blurRad="787400" dist="254000" dir="2700000" sx="94000" sy="94000" algn="tl" rotWithShape="0">
                <a:srgbClr val="3F3F3F">
                  <a:alpha val="14901"/>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1B256"/>
                </a:solidFill>
                <a:latin typeface="Arial" panose="020B0604020202020204" pitchFamily="34" charset="0"/>
                <a:ea typeface="Raleway"/>
                <a:cs typeface="Arial" panose="020B0604020202020204" pitchFamily="34" charset="0"/>
                <a:sym typeface="Raleway"/>
              </a:endParaRPr>
            </a:p>
          </p:txBody>
        </p:sp>
        <p:sp>
          <p:nvSpPr>
            <p:cNvPr id="149" name="Google Shape;149;p34"/>
            <p:cNvSpPr/>
            <p:nvPr/>
          </p:nvSpPr>
          <p:spPr>
            <a:xfrm>
              <a:off x="1532709" y="4157279"/>
              <a:ext cx="2537917" cy="905504"/>
            </a:xfrm>
            <a:prstGeom prst="rect">
              <a:avLst/>
            </a:prstGeom>
            <a:noFill/>
            <a:ln>
              <a:noFill/>
            </a:ln>
          </p:spPr>
          <p:txBody>
            <a:bodyPr spcFirstLastPara="1" wrap="square" lIns="68575" tIns="34275" rIns="68575" bIns="34275" anchor="t" anchorCtr="0">
              <a:noAutofit/>
            </a:bodyPr>
            <a:lstStyle/>
            <a:p>
              <a:pPr marL="0" marR="0" lvl="0" indent="0" algn="l" rtl="0">
                <a:lnSpc>
                  <a:spcPct val="130000"/>
                </a:lnSpc>
                <a:spcBef>
                  <a:spcPts val="0"/>
                </a:spcBef>
                <a:spcAft>
                  <a:spcPts val="0"/>
                </a:spcAft>
                <a:buNone/>
              </a:pPr>
              <a:r>
                <a:rPr lang="id" sz="1100" dirty="0">
                  <a:solidFill>
                    <a:schemeClr val="tx1"/>
                  </a:solidFill>
                  <a:latin typeface="Arial" panose="020B0604020202020204" pitchFamily="34" charset="0"/>
                  <a:ea typeface="Raleway"/>
                  <a:cs typeface="Arial" panose="020B0604020202020204" pitchFamily="34" charset="0"/>
                  <a:sym typeface="Raleway"/>
                </a:rPr>
                <a:t>Lorem ipsum dolor sit amet, consectetur adipiscing elit. In vehicular Lorem</a:t>
              </a:r>
              <a:endParaRPr sz="1100" dirty="0">
                <a:solidFill>
                  <a:schemeClr val="tx1"/>
                </a:solidFill>
                <a:latin typeface="Arial" panose="020B0604020202020204" pitchFamily="34" charset="0"/>
                <a:ea typeface="Raleway"/>
                <a:cs typeface="Arial" panose="020B0604020202020204" pitchFamily="34" charset="0"/>
                <a:sym typeface="Raleway"/>
              </a:endParaRPr>
            </a:p>
          </p:txBody>
        </p:sp>
        <p:sp>
          <p:nvSpPr>
            <p:cNvPr id="150" name="Google Shape;150;p34"/>
            <p:cNvSpPr/>
            <p:nvPr/>
          </p:nvSpPr>
          <p:spPr>
            <a:xfrm>
              <a:off x="1528221" y="3683895"/>
              <a:ext cx="799011" cy="604781"/>
            </a:xfrm>
            <a:prstGeom prst="rect">
              <a:avLst/>
            </a:prstGeom>
            <a:noFill/>
            <a:ln>
              <a:noFill/>
            </a:ln>
          </p:spPr>
          <p:txBody>
            <a:bodyPr spcFirstLastPara="1" wrap="square" lIns="68575" tIns="34275" rIns="68575" bIns="34275" anchor="b" anchorCtr="0">
              <a:noAutofit/>
            </a:bodyPr>
            <a:lstStyle/>
            <a:p>
              <a:pPr marL="0" marR="0" lvl="0" indent="0" algn="l" rtl="0">
                <a:lnSpc>
                  <a:spcPct val="90000"/>
                </a:lnSpc>
                <a:spcBef>
                  <a:spcPts val="0"/>
                </a:spcBef>
                <a:spcAft>
                  <a:spcPts val="0"/>
                </a:spcAft>
                <a:buNone/>
              </a:pPr>
              <a:r>
                <a:rPr lang="id" sz="2700" b="1" dirty="0">
                  <a:solidFill>
                    <a:srgbClr val="01B256"/>
                  </a:solidFill>
                  <a:latin typeface="Arial" panose="020B0604020202020204" pitchFamily="34" charset="0"/>
                  <a:ea typeface="Cairo"/>
                  <a:cs typeface="Arial" panose="020B0604020202020204" pitchFamily="34" charset="0"/>
                  <a:sym typeface="Cairo"/>
                </a:rPr>
                <a:t>01</a:t>
              </a:r>
              <a:endParaRPr sz="1100" b="1" dirty="0">
                <a:solidFill>
                  <a:srgbClr val="01B256"/>
                </a:solidFill>
                <a:latin typeface="Arial" panose="020B0604020202020204" pitchFamily="34" charset="0"/>
                <a:cs typeface="Arial" panose="020B0604020202020204" pitchFamily="34" charset="0"/>
              </a:endParaRPr>
            </a:p>
          </p:txBody>
        </p:sp>
      </p:grpSp>
      <p:grpSp>
        <p:nvGrpSpPr>
          <p:cNvPr id="151" name="Google Shape;151;p34"/>
          <p:cNvGrpSpPr/>
          <p:nvPr/>
        </p:nvGrpSpPr>
        <p:grpSpPr>
          <a:xfrm>
            <a:off x="3276485" y="2372678"/>
            <a:ext cx="2130320" cy="1388702"/>
            <a:chOff x="1318127" y="3441862"/>
            <a:chExt cx="2840426" cy="1851603"/>
          </a:xfrm>
        </p:grpSpPr>
        <p:sp>
          <p:nvSpPr>
            <p:cNvPr id="152" name="Google Shape;152;p34"/>
            <p:cNvSpPr/>
            <p:nvPr/>
          </p:nvSpPr>
          <p:spPr>
            <a:xfrm>
              <a:off x="1318127" y="3441862"/>
              <a:ext cx="2840426" cy="1851603"/>
            </a:xfrm>
            <a:prstGeom prst="roundRect">
              <a:avLst>
                <a:gd name="adj" fmla="val 6790"/>
              </a:avLst>
            </a:prstGeom>
            <a:solidFill>
              <a:schemeClr val="lt1"/>
            </a:solidFill>
            <a:ln>
              <a:noFill/>
            </a:ln>
            <a:effectLst>
              <a:outerShdw blurRad="787400" dist="254000" dir="2700000" sx="94000" sy="94000" algn="tl" rotWithShape="0">
                <a:srgbClr val="3F3F3F">
                  <a:alpha val="14901"/>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a:solidFill>
                  <a:srgbClr val="01B256"/>
                </a:solidFill>
                <a:latin typeface="Arial" panose="020B0604020202020204" pitchFamily="34" charset="0"/>
                <a:ea typeface="Raleway"/>
                <a:cs typeface="Arial" panose="020B0604020202020204" pitchFamily="34" charset="0"/>
                <a:sym typeface="Raleway"/>
              </a:endParaRPr>
            </a:p>
          </p:txBody>
        </p:sp>
        <p:sp>
          <p:nvSpPr>
            <p:cNvPr id="153" name="Google Shape;153;p34"/>
            <p:cNvSpPr/>
            <p:nvPr/>
          </p:nvSpPr>
          <p:spPr>
            <a:xfrm>
              <a:off x="1532709" y="4157279"/>
              <a:ext cx="2537917" cy="905504"/>
            </a:xfrm>
            <a:prstGeom prst="rect">
              <a:avLst/>
            </a:prstGeom>
            <a:noFill/>
            <a:ln>
              <a:noFill/>
            </a:ln>
          </p:spPr>
          <p:txBody>
            <a:bodyPr spcFirstLastPara="1" wrap="square" lIns="68575" tIns="34275" rIns="68575" bIns="34275" anchor="t" anchorCtr="0">
              <a:noAutofit/>
            </a:bodyPr>
            <a:lstStyle/>
            <a:p>
              <a:pPr marL="0" marR="0" lvl="0" indent="0" algn="l" rtl="0">
                <a:lnSpc>
                  <a:spcPct val="130000"/>
                </a:lnSpc>
                <a:spcBef>
                  <a:spcPts val="0"/>
                </a:spcBef>
                <a:spcAft>
                  <a:spcPts val="0"/>
                </a:spcAft>
                <a:buNone/>
              </a:pPr>
              <a:r>
                <a:rPr lang="id" sz="1100" dirty="0">
                  <a:solidFill>
                    <a:schemeClr val="tx1"/>
                  </a:solidFill>
                  <a:latin typeface="Arial" panose="020B0604020202020204" pitchFamily="34" charset="0"/>
                  <a:ea typeface="Raleway"/>
                  <a:cs typeface="Arial" panose="020B0604020202020204" pitchFamily="34" charset="0"/>
                  <a:sym typeface="Raleway"/>
                </a:rPr>
                <a:t>Lorem ipsum dolor sit amet, consectetur adipiscing elit. In vehicular Lorem</a:t>
              </a:r>
              <a:endParaRPr sz="1100" dirty="0">
                <a:solidFill>
                  <a:schemeClr val="tx1"/>
                </a:solidFill>
                <a:latin typeface="Arial" panose="020B0604020202020204" pitchFamily="34" charset="0"/>
                <a:ea typeface="Raleway"/>
                <a:cs typeface="Arial" panose="020B0604020202020204" pitchFamily="34" charset="0"/>
                <a:sym typeface="Raleway"/>
              </a:endParaRPr>
            </a:p>
          </p:txBody>
        </p:sp>
        <p:sp>
          <p:nvSpPr>
            <p:cNvPr id="154" name="Google Shape;154;p34"/>
            <p:cNvSpPr/>
            <p:nvPr/>
          </p:nvSpPr>
          <p:spPr>
            <a:xfrm>
              <a:off x="1528221" y="3683895"/>
              <a:ext cx="799011" cy="604781"/>
            </a:xfrm>
            <a:prstGeom prst="rect">
              <a:avLst/>
            </a:prstGeom>
            <a:noFill/>
            <a:ln>
              <a:noFill/>
            </a:ln>
          </p:spPr>
          <p:txBody>
            <a:bodyPr spcFirstLastPara="1" wrap="square" lIns="68575" tIns="34275" rIns="68575" bIns="34275" anchor="b" anchorCtr="0">
              <a:noAutofit/>
            </a:bodyPr>
            <a:lstStyle/>
            <a:p>
              <a:pPr marL="0" marR="0" lvl="0" indent="0" algn="l" rtl="0">
                <a:lnSpc>
                  <a:spcPct val="90000"/>
                </a:lnSpc>
                <a:spcBef>
                  <a:spcPts val="0"/>
                </a:spcBef>
                <a:spcAft>
                  <a:spcPts val="0"/>
                </a:spcAft>
                <a:buNone/>
              </a:pPr>
              <a:r>
                <a:rPr lang="id" sz="2700" b="1" dirty="0">
                  <a:solidFill>
                    <a:srgbClr val="01B256"/>
                  </a:solidFill>
                  <a:latin typeface="Arial" panose="020B0604020202020204" pitchFamily="34" charset="0"/>
                  <a:ea typeface="Cairo"/>
                  <a:cs typeface="Arial" panose="020B0604020202020204" pitchFamily="34" charset="0"/>
                  <a:sym typeface="Cairo"/>
                </a:rPr>
                <a:t>02</a:t>
              </a:r>
              <a:endParaRPr sz="1100" b="1" dirty="0">
                <a:solidFill>
                  <a:srgbClr val="01B256"/>
                </a:solidFill>
                <a:latin typeface="Arial" panose="020B0604020202020204" pitchFamily="34" charset="0"/>
                <a:cs typeface="Arial" panose="020B0604020202020204" pitchFamily="34" charset="0"/>
              </a:endParaRPr>
            </a:p>
          </p:txBody>
        </p:sp>
      </p:grpSp>
      <p:grpSp>
        <p:nvGrpSpPr>
          <p:cNvPr id="155" name="Google Shape;155;p34"/>
          <p:cNvGrpSpPr/>
          <p:nvPr/>
        </p:nvGrpSpPr>
        <p:grpSpPr>
          <a:xfrm>
            <a:off x="5564375" y="2372678"/>
            <a:ext cx="2130320" cy="1388702"/>
            <a:chOff x="1318127" y="3441862"/>
            <a:chExt cx="2840426" cy="1851603"/>
          </a:xfrm>
        </p:grpSpPr>
        <p:sp>
          <p:nvSpPr>
            <p:cNvPr id="156" name="Google Shape;156;p34"/>
            <p:cNvSpPr/>
            <p:nvPr/>
          </p:nvSpPr>
          <p:spPr>
            <a:xfrm>
              <a:off x="1318127" y="3441862"/>
              <a:ext cx="2840426" cy="1851603"/>
            </a:xfrm>
            <a:prstGeom prst="roundRect">
              <a:avLst>
                <a:gd name="adj" fmla="val 6790"/>
              </a:avLst>
            </a:prstGeom>
            <a:solidFill>
              <a:srgbClr val="01B256"/>
            </a:solidFill>
            <a:ln>
              <a:noFill/>
            </a:ln>
            <a:effectLst>
              <a:outerShdw blurRad="787400" dist="254000" dir="2700000" sx="94000" sy="94000" algn="tl" rotWithShape="0">
                <a:srgbClr val="3F3F3F">
                  <a:alpha val="14901"/>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Raleway"/>
                <a:ea typeface="Raleway"/>
                <a:cs typeface="Raleway"/>
                <a:sym typeface="Raleway"/>
              </a:endParaRPr>
            </a:p>
          </p:txBody>
        </p:sp>
        <p:sp>
          <p:nvSpPr>
            <p:cNvPr id="157" name="Google Shape;157;p34"/>
            <p:cNvSpPr/>
            <p:nvPr/>
          </p:nvSpPr>
          <p:spPr>
            <a:xfrm>
              <a:off x="1532709" y="4157279"/>
              <a:ext cx="2537917" cy="905504"/>
            </a:xfrm>
            <a:prstGeom prst="rect">
              <a:avLst/>
            </a:prstGeom>
            <a:noFill/>
            <a:ln>
              <a:noFill/>
            </a:ln>
          </p:spPr>
          <p:txBody>
            <a:bodyPr spcFirstLastPara="1" wrap="square" lIns="68575" tIns="34275" rIns="68575" bIns="34275" anchor="t" anchorCtr="0">
              <a:noAutofit/>
            </a:bodyPr>
            <a:lstStyle/>
            <a:p>
              <a:pPr marL="0" marR="0" lvl="0" indent="0" algn="l" rtl="0">
                <a:lnSpc>
                  <a:spcPct val="130000"/>
                </a:lnSpc>
                <a:spcBef>
                  <a:spcPts val="0"/>
                </a:spcBef>
                <a:spcAft>
                  <a:spcPts val="0"/>
                </a:spcAft>
                <a:buNone/>
              </a:pPr>
              <a:r>
                <a:rPr lang="id" sz="1100" dirty="0">
                  <a:solidFill>
                    <a:schemeClr val="lt1"/>
                  </a:solidFill>
                  <a:latin typeface="Arial" panose="020B0604020202020204" pitchFamily="34" charset="0"/>
                  <a:ea typeface="Raleway"/>
                  <a:cs typeface="Arial" panose="020B0604020202020204" pitchFamily="34" charset="0"/>
                  <a:sym typeface="Raleway"/>
                </a:rPr>
                <a:t>Lorem ipsum dolor sit amet, consectetur adipiscing elit. In vehicular Lorem</a:t>
              </a:r>
              <a:endParaRPr sz="1100" dirty="0">
                <a:solidFill>
                  <a:schemeClr val="lt1"/>
                </a:solidFill>
                <a:latin typeface="Arial" panose="020B0604020202020204" pitchFamily="34" charset="0"/>
                <a:ea typeface="Raleway"/>
                <a:cs typeface="Arial" panose="020B0604020202020204" pitchFamily="34" charset="0"/>
                <a:sym typeface="Raleway"/>
              </a:endParaRPr>
            </a:p>
          </p:txBody>
        </p:sp>
        <p:sp>
          <p:nvSpPr>
            <p:cNvPr id="158" name="Google Shape;158;p34"/>
            <p:cNvSpPr/>
            <p:nvPr/>
          </p:nvSpPr>
          <p:spPr>
            <a:xfrm>
              <a:off x="1528221" y="3683895"/>
              <a:ext cx="799011" cy="604781"/>
            </a:xfrm>
            <a:prstGeom prst="rect">
              <a:avLst/>
            </a:prstGeom>
            <a:noFill/>
            <a:ln>
              <a:noFill/>
            </a:ln>
          </p:spPr>
          <p:txBody>
            <a:bodyPr spcFirstLastPara="1" wrap="square" lIns="68575" tIns="34275" rIns="68575" bIns="34275" anchor="b" anchorCtr="0">
              <a:noAutofit/>
            </a:bodyPr>
            <a:lstStyle/>
            <a:p>
              <a:pPr marL="0" marR="0" lvl="0" indent="0" algn="l" rtl="0">
                <a:lnSpc>
                  <a:spcPct val="90000"/>
                </a:lnSpc>
                <a:spcBef>
                  <a:spcPts val="0"/>
                </a:spcBef>
                <a:spcAft>
                  <a:spcPts val="0"/>
                </a:spcAft>
                <a:buNone/>
              </a:pPr>
              <a:r>
                <a:rPr lang="id" sz="2700" b="1" dirty="0">
                  <a:solidFill>
                    <a:schemeClr val="lt1"/>
                  </a:solidFill>
                  <a:latin typeface="Arial" panose="020B0604020202020204" pitchFamily="34" charset="0"/>
                  <a:ea typeface="Cairo"/>
                  <a:cs typeface="Arial" panose="020B0604020202020204" pitchFamily="34" charset="0"/>
                  <a:sym typeface="Cairo"/>
                </a:rPr>
                <a:t>03</a:t>
              </a:r>
              <a:endParaRPr sz="1100" b="1" dirty="0">
                <a:latin typeface="Arial" panose="020B0604020202020204" pitchFamily="34" charset="0"/>
                <a:cs typeface="Arial" panose="020B0604020202020204" pitchFamily="34" charset="0"/>
              </a:endParaRPr>
            </a:p>
          </p:txBody>
        </p:sp>
      </p:grpSp>
      <p:pic>
        <p:nvPicPr>
          <p:cNvPr id="2" name="Picture 1" descr="A green and white logo&#10;&#10;Description automatically generated">
            <a:extLst>
              <a:ext uri="{FF2B5EF4-FFF2-40B4-BE49-F238E27FC236}">
                <a16:creationId xmlns:a16="http://schemas.microsoft.com/office/drawing/2014/main" id="{AD4C3460-D58F-35C6-5F22-96BE8E55A7E0}"/>
              </a:ext>
            </a:extLst>
          </p:cNvPr>
          <p:cNvPicPr>
            <a:picLocks noChangeAspect="1"/>
          </p:cNvPicPr>
          <p:nvPr/>
        </p:nvPicPr>
        <p:blipFill>
          <a:blip r:embed="rId3"/>
          <a:stretch>
            <a:fillRect/>
          </a:stretch>
        </p:blipFill>
        <p:spPr>
          <a:xfrm>
            <a:off x="264649" y="4408845"/>
            <a:ext cx="1786007" cy="447247"/>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Shape 163"/>
        <p:cNvGrpSpPr/>
        <p:nvPr/>
      </p:nvGrpSpPr>
      <p:grpSpPr>
        <a:xfrm>
          <a:off x="0" y="0"/>
          <a:ext cx="0" cy="0"/>
          <a:chOff x="0" y="0"/>
          <a:chExt cx="0" cy="0"/>
        </a:xfrm>
      </p:grpSpPr>
      <p:grpSp>
        <p:nvGrpSpPr>
          <p:cNvPr id="164" name="Google Shape;164;p35"/>
          <p:cNvGrpSpPr/>
          <p:nvPr/>
        </p:nvGrpSpPr>
        <p:grpSpPr>
          <a:xfrm>
            <a:off x="5176320" y="1074580"/>
            <a:ext cx="2996130" cy="640566"/>
            <a:chOff x="6901760" y="1565291"/>
            <a:chExt cx="3994840" cy="854088"/>
          </a:xfrm>
        </p:grpSpPr>
        <p:sp>
          <p:nvSpPr>
            <p:cNvPr id="166" name="Google Shape;166;p35"/>
            <p:cNvSpPr/>
            <p:nvPr/>
          </p:nvSpPr>
          <p:spPr>
            <a:xfrm>
              <a:off x="6901761" y="1866279"/>
              <a:ext cx="3994839" cy="553100"/>
            </a:xfrm>
            <a:prstGeom prst="rect">
              <a:avLst/>
            </a:prstGeom>
            <a:noFill/>
            <a:ln>
              <a:noFill/>
            </a:ln>
          </p:spPr>
          <p:txBody>
            <a:bodyPr spcFirstLastPara="1" wrap="square" lIns="68575" tIns="34275" rIns="68575" bIns="34275" anchor="t" anchorCtr="0">
              <a:noAutofit/>
            </a:bodyPr>
            <a:lstStyle/>
            <a:p>
              <a:pPr marL="0" marR="0" lvl="0" indent="0" algn="just" rtl="0">
                <a:lnSpc>
                  <a:spcPct val="130000"/>
                </a:lnSpc>
                <a:spcBef>
                  <a:spcPts val="0"/>
                </a:spcBef>
                <a:spcAft>
                  <a:spcPts val="0"/>
                </a:spcAft>
                <a:buNone/>
              </a:pPr>
              <a:r>
                <a:rPr lang="id" sz="900">
                  <a:solidFill>
                    <a:srgbClr val="3F3F3F"/>
                  </a:solidFill>
                  <a:latin typeface="Arial" panose="020B0604020202020204" pitchFamily="34" charset="0"/>
                  <a:ea typeface="Raleway"/>
                  <a:cs typeface="Arial" panose="020B0604020202020204" pitchFamily="34" charset="0"/>
                  <a:sym typeface="Raleway"/>
                </a:rPr>
                <a:t>Lorem ipsum dolor sit amet, consectetur adipiscing elit. In vehicula sem sit amet hendrerit dictum</a:t>
              </a:r>
              <a:endParaRPr sz="900">
                <a:solidFill>
                  <a:srgbClr val="595959"/>
                </a:solidFill>
                <a:latin typeface="Arial" panose="020B0604020202020204" pitchFamily="34" charset="0"/>
                <a:ea typeface="Raleway"/>
                <a:cs typeface="Arial" panose="020B0604020202020204" pitchFamily="34" charset="0"/>
                <a:sym typeface="Raleway"/>
              </a:endParaRPr>
            </a:p>
          </p:txBody>
        </p:sp>
        <p:sp>
          <p:nvSpPr>
            <p:cNvPr id="167" name="Google Shape;167;p35"/>
            <p:cNvSpPr/>
            <p:nvPr/>
          </p:nvSpPr>
          <p:spPr>
            <a:xfrm>
              <a:off x="6901760" y="1565291"/>
              <a:ext cx="1695089" cy="320088"/>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None/>
              </a:pPr>
              <a:r>
                <a:rPr lang="id" sz="1200" b="1" dirty="0">
                  <a:solidFill>
                    <a:srgbClr val="01B256"/>
                  </a:solidFill>
                  <a:latin typeface="Arial" panose="020B0604020202020204" pitchFamily="34" charset="0"/>
                  <a:ea typeface="Cairo"/>
                  <a:cs typeface="Arial" panose="020B0604020202020204" pitchFamily="34" charset="0"/>
                  <a:sym typeface="Cairo"/>
                </a:rPr>
                <a:t>Header 1</a:t>
              </a:r>
              <a:endParaRPr sz="1100" dirty="0">
                <a:solidFill>
                  <a:srgbClr val="01B256"/>
                </a:solidFill>
                <a:latin typeface="Arial" panose="020B0604020202020204" pitchFamily="34" charset="0"/>
                <a:cs typeface="Arial" panose="020B0604020202020204" pitchFamily="34" charset="0"/>
              </a:endParaRPr>
            </a:p>
          </p:txBody>
        </p:sp>
      </p:grpSp>
      <p:grpSp>
        <p:nvGrpSpPr>
          <p:cNvPr id="168" name="Google Shape;168;p35"/>
          <p:cNvGrpSpPr/>
          <p:nvPr/>
        </p:nvGrpSpPr>
        <p:grpSpPr>
          <a:xfrm>
            <a:off x="5176320" y="2133105"/>
            <a:ext cx="2996130" cy="640566"/>
            <a:chOff x="6901760" y="2976657"/>
            <a:chExt cx="3994840" cy="854088"/>
          </a:xfrm>
        </p:grpSpPr>
        <p:sp>
          <p:nvSpPr>
            <p:cNvPr id="170" name="Google Shape;170;p35"/>
            <p:cNvSpPr/>
            <p:nvPr/>
          </p:nvSpPr>
          <p:spPr>
            <a:xfrm>
              <a:off x="6901761" y="3277645"/>
              <a:ext cx="3994839" cy="553100"/>
            </a:xfrm>
            <a:prstGeom prst="rect">
              <a:avLst/>
            </a:prstGeom>
            <a:noFill/>
            <a:ln>
              <a:noFill/>
            </a:ln>
          </p:spPr>
          <p:txBody>
            <a:bodyPr spcFirstLastPara="1" wrap="square" lIns="68575" tIns="34275" rIns="68575" bIns="34275" anchor="t" anchorCtr="0">
              <a:noAutofit/>
            </a:bodyPr>
            <a:lstStyle/>
            <a:p>
              <a:pPr marL="0" marR="0" lvl="0" indent="0" algn="just" rtl="0">
                <a:lnSpc>
                  <a:spcPct val="130000"/>
                </a:lnSpc>
                <a:spcBef>
                  <a:spcPts val="0"/>
                </a:spcBef>
                <a:spcAft>
                  <a:spcPts val="0"/>
                </a:spcAft>
                <a:buNone/>
              </a:pPr>
              <a:r>
                <a:rPr lang="id" sz="900">
                  <a:solidFill>
                    <a:srgbClr val="3F3F3F"/>
                  </a:solidFill>
                  <a:latin typeface="Arial" panose="020B0604020202020204" pitchFamily="34" charset="0"/>
                  <a:ea typeface="Raleway"/>
                  <a:cs typeface="Arial" panose="020B0604020202020204" pitchFamily="34" charset="0"/>
                  <a:sym typeface="Raleway"/>
                </a:rPr>
                <a:t>Lorem ipsum dolor sit amet, consectetur adipiscing elit. In vehicula sem sit amet hendrerit dictum</a:t>
              </a:r>
              <a:endParaRPr sz="900">
                <a:solidFill>
                  <a:srgbClr val="595959"/>
                </a:solidFill>
                <a:latin typeface="Arial" panose="020B0604020202020204" pitchFamily="34" charset="0"/>
                <a:ea typeface="Raleway"/>
                <a:cs typeface="Arial" panose="020B0604020202020204" pitchFamily="34" charset="0"/>
                <a:sym typeface="Raleway"/>
              </a:endParaRPr>
            </a:p>
          </p:txBody>
        </p:sp>
        <p:sp>
          <p:nvSpPr>
            <p:cNvPr id="171" name="Google Shape;171;p35"/>
            <p:cNvSpPr/>
            <p:nvPr/>
          </p:nvSpPr>
          <p:spPr>
            <a:xfrm>
              <a:off x="6901760" y="2976657"/>
              <a:ext cx="2073420" cy="320088"/>
            </a:xfrm>
            <a:prstGeom prst="rect">
              <a:avLst/>
            </a:prstGeom>
            <a:noFill/>
            <a:ln>
              <a:noFill/>
            </a:ln>
          </p:spPr>
          <p:txBody>
            <a:bodyPr spcFirstLastPara="1" wrap="square" lIns="68575" tIns="34275" rIns="68575" bIns="34275" anchor="t" anchorCtr="0">
              <a:noAutofit/>
            </a:bodyPr>
            <a:lstStyle/>
            <a:p>
              <a:pPr marL="0" marR="0" lvl="0" indent="0" algn="l" rtl="0">
                <a:lnSpc>
                  <a:spcPct val="90000"/>
                </a:lnSpc>
                <a:spcBef>
                  <a:spcPts val="0"/>
                </a:spcBef>
                <a:spcAft>
                  <a:spcPts val="0"/>
                </a:spcAft>
                <a:buNone/>
              </a:pPr>
              <a:r>
                <a:rPr lang="id" sz="1200" b="1" dirty="0">
                  <a:solidFill>
                    <a:srgbClr val="01B256"/>
                  </a:solidFill>
                  <a:latin typeface="Arial" panose="020B0604020202020204" pitchFamily="34" charset="0"/>
                  <a:ea typeface="Cairo"/>
                  <a:cs typeface="Arial" panose="020B0604020202020204" pitchFamily="34" charset="0"/>
                  <a:sym typeface="Cairo"/>
                </a:rPr>
                <a:t>Header 2 </a:t>
              </a:r>
              <a:endParaRPr sz="1100" dirty="0">
                <a:solidFill>
                  <a:srgbClr val="01B256"/>
                </a:solidFill>
                <a:latin typeface="Arial" panose="020B0604020202020204" pitchFamily="34" charset="0"/>
                <a:cs typeface="Arial" panose="020B0604020202020204" pitchFamily="34" charset="0"/>
              </a:endParaRPr>
            </a:p>
          </p:txBody>
        </p:sp>
      </p:grpSp>
      <p:grpSp>
        <p:nvGrpSpPr>
          <p:cNvPr id="172" name="Google Shape;172;p35"/>
          <p:cNvGrpSpPr/>
          <p:nvPr/>
        </p:nvGrpSpPr>
        <p:grpSpPr>
          <a:xfrm>
            <a:off x="5176320" y="3191629"/>
            <a:ext cx="2996130" cy="640566"/>
            <a:chOff x="6901760" y="4388022"/>
            <a:chExt cx="3994840" cy="854088"/>
          </a:xfrm>
        </p:grpSpPr>
        <p:sp>
          <p:nvSpPr>
            <p:cNvPr id="174" name="Google Shape;174;p35"/>
            <p:cNvSpPr/>
            <p:nvPr/>
          </p:nvSpPr>
          <p:spPr>
            <a:xfrm>
              <a:off x="6901761" y="4689010"/>
              <a:ext cx="3994839" cy="553100"/>
            </a:xfrm>
            <a:prstGeom prst="rect">
              <a:avLst/>
            </a:prstGeom>
            <a:noFill/>
            <a:ln>
              <a:noFill/>
            </a:ln>
          </p:spPr>
          <p:txBody>
            <a:bodyPr spcFirstLastPara="1" wrap="square" lIns="68575" tIns="34275" rIns="68575" bIns="34275" anchor="t" anchorCtr="0">
              <a:noAutofit/>
            </a:bodyPr>
            <a:lstStyle/>
            <a:p>
              <a:pPr marL="0" marR="0" lvl="0" indent="0" algn="just" rtl="0">
                <a:lnSpc>
                  <a:spcPct val="130000"/>
                </a:lnSpc>
                <a:spcBef>
                  <a:spcPts val="0"/>
                </a:spcBef>
                <a:spcAft>
                  <a:spcPts val="0"/>
                </a:spcAft>
                <a:buNone/>
              </a:pPr>
              <a:r>
                <a:rPr lang="id" sz="900">
                  <a:solidFill>
                    <a:srgbClr val="3F3F3F"/>
                  </a:solidFill>
                  <a:latin typeface="Arial" panose="020B0604020202020204" pitchFamily="34" charset="0"/>
                  <a:ea typeface="Raleway"/>
                  <a:cs typeface="Arial" panose="020B0604020202020204" pitchFamily="34" charset="0"/>
                  <a:sym typeface="Raleway"/>
                </a:rPr>
                <a:t>Lorem ipsum dolor sit amet, consectetur adipiscing elit. In vehicula sem sit amet hendrerit dictum</a:t>
              </a:r>
              <a:endParaRPr sz="900">
                <a:solidFill>
                  <a:srgbClr val="595959"/>
                </a:solidFill>
                <a:latin typeface="Arial" panose="020B0604020202020204" pitchFamily="34" charset="0"/>
                <a:ea typeface="Raleway"/>
                <a:cs typeface="Arial" panose="020B0604020202020204" pitchFamily="34" charset="0"/>
                <a:sym typeface="Raleway"/>
              </a:endParaRPr>
            </a:p>
          </p:txBody>
        </p:sp>
        <p:sp>
          <p:nvSpPr>
            <p:cNvPr id="175" name="Google Shape;175;p35"/>
            <p:cNvSpPr/>
            <p:nvPr/>
          </p:nvSpPr>
          <p:spPr>
            <a:xfrm>
              <a:off x="6901760" y="4388022"/>
              <a:ext cx="2420949" cy="33855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id" sz="1200" b="1" dirty="0">
                  <a:solidFill>
                    <a:srgbClr val="01B256"/>
                  </a:solidFill>
                  <a:latin typeface="Arial" panose="020B0604020202020204" pitchFamily="34" charset="0"/>
                  <a:ea typeface="Cairo"/>
                  <a:cs typeface="Arial" panose="020B0604020202020204" pitchFamily="34" charset="0"/>
                  <a:sym typeface="Cairo"/>
                </a:rPr>
                <a:t>Header</a:t>
              </a:r>
              <a:r>
                <a:rPr lang="id" sz="1200" b="1" dirty="0">
                  <a:solidFill>
                    <a:schemeClr val="accent1"/>
                  </a:solidFill>
                  <a:latin typeface="Arial" panose="020B0604020202020204" pitchFamily="34" charset="0"/>
                  <a:ea typeface="Cairo"/>
                  <a:cs typeface="Arial" panose="020B0604020202020204" pitchFamily="34" charset="0"/>
                  <a:sym typeface="Cairo"/>
                </a:rPr>
                <a:t> </a:t>
              </a:r>
              <a:r>
                <a:rPr lang="id" sz="1200" b="1" dirty="0">
                  <a:solidFill>
                    <a:srgbClr val="01B256"/>
                  </a:solidFill>
                  <a:latin typeface="Arial" panose="020B0604020202020204" pitchFamily="34" charset="0"/>
                  <a:ea typeface="Cairo"/>
                  <a:cs typeface="Arial" panose="020B0604020202020204" pitchFamily="34" charset="0"/>
                  <a:sym typeface="Cairo"/>
                </a:rPr>
                <a:t>3</a:t>
              </a:r>
              <a:endParaRPr sz="1100" dirty="0">
                <a:solidFill>
                  <a:srgbClr val="01B256"/>
                </a:solidFill>
                <a:latin typeface="Arial" panose="020B0604020202020204" pitchFamily="34" charset="0"/>
                <a:cs typeface="Arial" panose="020B0604020202020204" pitchFamily="34" charset="0"/>
              </a:endParaRPr>
            </a:p>
          </p:txBody>
        </p:sp>
      </p:grpSp>
      <p:sp>
        <p:nvSpPr>
          <p:cNvPr id="177" name="Google Shape;177;p35"/>
          <p:cNvSpPr/>
          <p:nvPr/>
        </p:nvSpPr>
        <p:spPr>
          <a:xfrm>
            <a:off x="934956" y="1690235"/>
            <a:ext cx="3507835" cy="1592744"/>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id" sz="3300" b="1" dirty="0">
                <a:solidFill>
                  <a:srgbClr val="01B256"/>
                </a:solidFill>
                <a:latin typeface="Arial" panose="020B0604020202020204" pitchFamily="34" charset="0"/>
                <a:ea typeface="Cairo"/>
                <a:cs typeface="Arial" panose="020B0604020202020204" pitchFamily="34" charset="0"/>
                <a:sym typeface="Cairo"/>
              </a:rPr>
              <a:t>In Addition To Our Outstanding Medical Care</a:t>
            </a:r>
            <a:endParaRPr sz="1100" b="1" dirty="0">
              <a:solidFill>
                <a:srgbClr val="01B256"/>
              </a:solidFill>
              <a:latin typeface="Arial" panose="020B0604020202020204" pitchFamily="34" charset="0"/>
              <a:cs typeface="Arial" panose="020B0604020202020204" pitchFamily="34" charset="0"/>
            </a:endParaRPr>
          </a:p>
        </p:txBody>
      </p:sp>
      <p:sp>
        <p:nvSpPr>
          <p:cNvPr id="178" name="Google Shape;178;p35"/>
          <p:cNvSpPr txBox="1"/>
          <p:nvPr/>
        </p:nvSpPr>
        <p:spPr>
          <a:xfrm>
            <a:off x="934956" y="3353033"/>
            <a:ext cx="3362725" cy="609367"/>
          </a:xfrm>
          <a:prstGeom prst="rect">
            <a:avLst/>
          </a:prstGeom>
          <a:noFill/>
          <a:ln>
            <a:noFill/>
          </a:ln>
        </p:spPr>
        <p:txBody>
          <a:bodyPr spcFirstLastPara="1" wrap="square" lIns="68575" tIns="34275" rIns="68575" bIns="34275" anchor="t" anchorCtr="0">
            <a:spAutoFit/>
          </a:bodyPr>
          <a:lstStyle/>
          <a:p>
            <a:pPr marL="0" marR="0" lvl="0" indent="0" algn="l" rtl="0">
              <a:lnSpc>
                <a:spcPct val="130000"/>
              </a:lnSpc>
              <a:spcBef>
                <a:spcPts val="0"/>
              </a:spcBef>
              <a:spcAft>
                <a:spcPts val="0"/>
              </a:spcAft>
              <a:buNone/>
            </a:pPr>
            <a:r>
              <a:rPr lang="id" sz="900" dirty="0">
                <a:solidFill>
                  <a:srgbClr val="3F3F3F"/>
                </a:solidFill>
                <a:latin typeface="Arial" panose="020B0604020202020204" pitchFamily="34" charset="0"/>
                <a:ea typeface="Raleway"/>
                <a:cs typeface="Arial" panose="020B0604020202020204" pitchFamily="34" charset="0"/>
                <a:sym typeface="Raleway"/>
              </a:rPr>
              <a:t>Lorem ipsum dolor sit amet, consectetur adipiscing elit. In vehicula sem sit amet hendrerit dictum. Donec eu commodo elit. Cras cursus condimentum augue, at posuere dolor</a:t>
            </a:r>
            <a:endParaRPr sz="900" dirty="0">
              <a:solidFill>
                <a:srgbClr val="3F3F3F"/>
              </a:solidFill>
              <a:latin typeface="Arial" panose="020B0604020202020204" pitchFamily="34" charset="0"/>
              <a:ea typeface="Raleway"/>
              <a:cs typeface="Arial" panose="020B0604020202020204" pitchFamily="34" charset="0"/>
              <a:sym typeface="Raleway"/>
            </a:endParaRPr>
          </a:p>
        </p:txBody>
      </p:sp>
      <p:pic>
        <p:nvPicPr>
          <p:cNvPr id="2" name="Picture 1" descr="A green and white logo&#10;&#10;Description automatically generated">
            <a:extLst>
              <a:ext uri="{FF2B5EF4-FFF2-40B4-BE49-F238E27FC236}">
                <a16:creationId xmlns:a16="http://schemas.microsoft.com/office/drawing/2014/main" id="{749BAF4D-EAB2-00E3-3FFB-245807BEE3C2}"/>
              </a:ext>
            </a:extLst>
          </p:cNvPr>
          <p:cNvPicPr>
            <a:picLocks noChangeAspect="1"/>
          </p:cNvPicPr>
          <p:nvPr/>
        </p:nvPicPr>
        <p:blipFill>
          <a:blip r:embed="rId4"/>
          <a:stretch>
            <a:fillRect/>
          </a:stretch>
        </p:blipFill>
        <p:spPr>
          <a:xfrm>
            <a:off x="264649" y="4408845"/>
            <a:ext cx="1786007" cy="447247"/>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5E1C7B-404E-1FF3-9160-D99EF0D6F012}"/>
              </a:ext>
            </a:extLst>
          </p:cNvPr>
          <p:cNvSpPr/>
          <p:nvPr/>
        </p:nvSpPr>
        <p:spPr>
          <a:xfrm>
            <a:off x="0" y="2215093"/>
            <a:ext cx="9144000" cy="29391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55659" y="-299823"/>
            <a:ext cx="9222901" cy="2692020"/>
          </a:xfrm>
          <a:prstGeom prst="rect">
            <a:avLst/>
          </a:prstGeom>
          <a:gradFill flip="none" rotWithShape="1">
            <a:gsLst>
              <a:gs pos="0">
                <a:srgbClr val="01B256"/>
              </a:gs>
              <a:gs pos="100000">
                <a:srgbClr val="046A38"/>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Rectangle 22"/>
          <p:cNvSpPr/>
          <p:nvPr/>
        </p:nvSpPr>
        <p:spPr>
          <a:xfrm>
            <a:off x="609919" y="633446"/>
            <a:ext cx="3962081" cy="1338828"/>
          </a:xfrm>
          <a:prstGeom prst="rect">
            <a:avLst/>
          </a:prstGeom>
        </p:spPr>
        <p:txBody>
          <a:bodyPr wrap="square">
            <a:spAutoFit/>
          </a:bodyPr>
          <a:lstStyle/>
          <a:p>
            <a:r>
              <a:rPr lang="en-US" sz="2700" b="1" dirty="0">
                <a:solidFill>
                  <a:schemeClr val="bg1"/>
                </a:solidFill>
                <a:latin typeface="Arial" panose="020B0604020202020204" pitchFamily="34" charset="0"/>
                <a:ea typeface="Roboto" pitchFamily="2" charset="0"/>
                <a:cs typeface="Arial" panose="020B0604020202020204" pitchFamily="34" charset="0"/>
              </a:rPr>
              <a:t>Explore Our Caring &amp; Premium Medical Services</a:t>
            </a:r>
          </a:p>
        </p:txBody>
      </p:sp>
      <p:grpSp>
        <p:nvGrpSpPr>
          <p:cNvPr id="27" name="Group 26"/>
          <p:cNvGrpSpPr/>
          <p:nvPr/>
        </p:nvGrpSpPr>
        <p:grpSpPr>
          <a:xfrm>
            <a:off x="546703" y="3249042"/>
            <a:ext cx="3261078" cy="787640"/>
            <a:chOff x="6389220" y="3846312"/>
            <a:chExt cx="4348104" cy="1050188"/>
          </a:xfrm>
        </p:grpSpPr>
        <p:grpSp>
          <p:nvGrpSpPr>
            <p:cNvPr id="28" name="Group 27"/>
            <p:cNvGrpSpPr/>
            <p:nvPr/>
          </p:nvGrpSpPr>
          <p:grpSpPr>
            <a:xfrm>
              <a:off x="6389220" y="3846312"/>
              <a:ext cx="1736039" cy="338299"/>
              <a:chOff x="6500871" y="4246809"/>
              <a:chExt cx="1736039" cy="338299"/>
            </a:xfrm>
          </p:grpSpPr>
          <p:grpSp>
            <p:nvGrpSpPr>
              <p:cNvPr id="54" name="Group 53"/>
              <p:cNvGrpSpPr/>
              <p:nvPr/>
            </p:nvGrpSpPr>
            <p:grpSpPr>
              <a:xfrm>
                <a:off x="6500871" y="4298178"/>
                <a:ext cx="231969" cy="231969"/>
                <a:chOff x="6500872" y="4322932"/>
                <a:chExt cx="183060" cy="183060"/>
              </a:xfrm>
            </p:grpSpPr>
            <p:sp>
              <p:nvSpPr>
                <p:cNvPr id="56" name="Oval 55"/>
                <p:cNvSpPr/>
                <p:nvPr/>
              </p:nvSpPr>
              <p:spPr>
                <a:xfrm>
                  <a:off x="6500872" y="4322932"/>
                  <a:ext cx="183060" cy="183060"/>
                </a:xfrm>
                <a:prstGeom prst="ellipse">
                  <a:avLst/>
                </a:prstGeom>
                <a:solidFill>
                  <a:srgbClr val="01B2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57" name="Freeform 6"/>
                <p:cNvSpPr>
                  <a:spLocks/>
                </p:cNvSpPr>
                <p:nvPr/>
              </p:nvSpPr>
              <p:spPr bwMode="auto">
                <a:xfrm>
                  <a:off x="6552593" y="4385215"/>
                  <a:ext cx="79617" cy="58494"/>
                </a:xfrm>
                <a:custGeom>
                  <a:avLst/>
                  <a:gdLst>
                    <a:gd name="T0" fmla="*/ 79 w 253"/>
                    <a:gd name="T1" fmla="*/ 148 h 188"/>
                    <a:gd name="T2" fmla="*/ 82 w 253"/>
                    <a:gd name="T3" fmla="*/ 143 h 188"/>
                    <a:gd name="T4" fmla="*/ 219 w 253"/>
                    <a:gd name="T5" fmla="*/ 7 h 188"/>
                    <a:gd name="T6" fmla="*/ 237 w 253"/>
                    <a:gd name="T7" fmla="*/ 2 h 188"/>
                    <a:gd name="T8" fmla="*/ 244 w 253"/>
                    <a:gd name="T9" fmla="*/ 30 h 188"/>
                    <a:gd name="T10" fmla="*/ 212 w 253"/>
                    <a:gd name="T11" fmla="*/ 62 h 188"/>
                    <a:gd name="T12" fmla="*/ 92 w 253"/>
                    <a:gd name="T13" fmla="*/ 181 h 188"/>
                    <a:gd name="T14" fmla="*/ 79 w 253"/>
                    <a:gd name="T15" fmla="*/ 188 h 188"/>
                    <a:gd name="T16" fmla="*/ 66 w 253"/>
                    <a:gd name="T17" fmla="*/ 183 h 188"/>
                    <a:gd name="T18" fmla="*/ 6 w 253"/>
                    <a:gd name="T19" fmla="*/ 121 h 188"/>
                    <a:gd name="T20" fmla="*/ 7 w 253"/>
                    <a:gd name="T21" fmla="*/ 98 h 188"/>
                    <a:gd name="T22" fmla="*/ 30 w 253"/>
                    <a:gd name="T23" fmla="*/ 98 h 188"/>
                    <a:gd name="T24" fmla="*/ 74 w 253"/>
                    <a:gd name="T25" fmla="*/ 142 h 188"/>
                    <a:gd name="T26" fmla="*/ 79 w 253"/>
                    <a:gd name="T27" fmla="*/ 14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3" h="188">
                      <a:moveTo>
                        <a:pt x="79" y="148"/>
                      </a:moveTo>
                      <a:cubicBezTo>
                        <a:pt x="80" y="146"/>
                        <a:pt x="81" y="144"/>
                        <a:pt x="82" y="143"/>
                      </a:cubicBezTo>
                      <a:cubicBezTo>
                        <a:pt x="128" y="98"/>
                        <a:pt x="174" y="52"/>
                        <a:pt x="219" y="7"/>
                      </a:cubicBezTo>
                      <a:cubicBezTo>
                        <a:pt x="224" y="2"/>
                        <a:pt x="230" y="0"/>
                        <a:pt x="237" y="2"/>
                      </a:cubicBezTo>
                      <a:cubicBezTo>
                        <a:pt x="250" y="5"/>
                        <a:pt x="253" y="21"/>
                        <a:pt x="244" y="30"/>
                      </a:cubicBezTo>
                      <a:cubicBezTo>
                        <a:pt x="233" y="41"/>
                        <a:pt x="223" y="51"/>
                        <a:pt x="212" y="62"/>
                      </a:cubicBezTo>
                      <a:cubicBezTo>
                        <a:pt x="172" y="102"/>
                        <a:pt x="132" y="142"/>
                        <a:pt x="92" y="181"/>
                      </a:cubicBezTo>
                      <a:cubicBezTo>
                        <a:pt x="88" y="185"/>
                        <a:pt x="84" y="187"/>
                        <a:pt x="79" y="188"/>
                      </a:cubicBezTo>
                      <a:cubicBezTo>
                        <a:pt x="74" y="188"/>
                        <a:pt x="70" y="186"/>
                        <a:pt x="66" y="183"/>
                      </a:cubicBezTo>
                      <a:cubicBezTo>
                        <a:pt x="46" y="162"/>
                        <a:pt x="26" y="142"/>
                        <a:pt x="6" y="121"/>
                      </a:cubicBezTo>
                      <a:cubicBezTo>
                        <a:pt x="0" y="114"/>
                        <a:pt x="0" y="104"/>
                        <a:pt x="7" y="98"/>
                      </a:cubicBezTo>
                      <a:cubicBezTo>
                        <a:pt x="13" y="91"/>
                        <a:pt x="24" y="91"/>
                        <a:pt x="30" y="98"/>
                      </a:cubicBezTo>
                      <a:cubicBezTo>
                        <a:pt x="45" y="113"/>
                        <a:pt x="60" y="127"/>
                        <a:pt x="74" y="142"/>
                      </a:cubicBezTo>
                      <a:cubicBezTo>
                        <a:pt x="75" y="144"/>
                        <a:pt x="77" y="145"/>
                        <a:pt x="79" y="148"/>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050">
                    <a:solidFill>
                      <a:schemeClr val="tx1">
                        <a:lumMod val="85000"/>
                        <a:lumOff val="15000"/>
                      </a:schemeClr>
                    </a:solidFill>
                    <a:latin typeface="Arial" panose="020B0604020202020204" pitchFamily="34" charset="0"/>
                    <a:cs typeface="Arial" panose="020B0604020202020204" pitchFamily="34" charset="0"/>
                  </a:endParaRPr>
                </a:p>
              </p:txBody>
            </p:sp>
          </p:grpSp>
          <p:sp>
            <p:nvSpPr>
              <p:cNvPr id="55" name="Rectangle 54"/>
              <p:cNvSpPr/>
              <p:nvPr/>
            </p:nvSpPr>
            <p:spPr>
              <a:xfrm>
                <a:off x="6699040" y="4246809"/>
                <a:ext cx="1537870" cy="338299"/>
              </a:xfrm>
              <a:prstGeom prst="rect">
                <a:avLst/>
              </a:prstGeom>
            </p:spPr>
            <p:txBody>
              <a:bodyPr wrap="square">
                <a:spAutoFit/>
              </a:bodyPr>
              <a:lstStyle/>
              <a:p>
                <a:pPr>
                  <a:lnSpc>
                    <a:spcPct val="150000"/>
                  </a:lnSpc>
                </a:pPr>
                <a:r>
                  <a:rPr lang="en-US" sz="788" dirty="0">
                    <a:solidFill>
                      <a:schemeClr val="tx1">
                        <a:lumMod val="85000"/>
                        <a:lumOff val="15000"/>
                      </a:schemeClr>
                    </a:solidFill>
                    <a:latin typeface="Arial" panose="020B0604020202020204" pitchFamily="34" charset="0"/>
                    <a:ea typeface="Roboto" pitchFamily="2" charset="0"/>
                    <a:cs typeface="Arial" panose="020B0604020202020204" pitchFamily="34" charset="0"/>
                  </a:rPr>
                  <a:t>Adult Trauma Center</a:t>
                </a:r>
              </a:p>
            </p:txBody>
          </p:sp>
        </p:grpSp>
        <p:grpSp>
          <p:nvGrpSpPr>
            <p:cNvPr id="29" name="Group 28"/>
            <p:cNvGrpSpPr/>
            <p:nvPr/>
          </p:nvGrpSpPr>
          <p:grpSpPr>
            <a:xfrm>
              <a:off x="6389220" y="4202257"/>
              <a:ext cx="2255997" cy="339837"/>
              <a:chOff x="6500871" y="4554901"/>
              <a:chExt cx="2255997" cy="339837"/>
            </a:xfrm>
          </p:grpSpPr>
          <p:grpSp>
            <p:nvGrpSpPr>
              <p:cNvPr id="50" name="Group 49"/>
              <p:cNvGrpSpPr/>
              <p:nvPr/>
            </p:nvGrpSpPr>
            <p:grpSpPr>
              <a:xfrm>
                <a:off x="6500871" y="4606270"/>
                <a:ext cx="231969" cy="231969"/>
                <a:chOff x="6500872" y="4631024"/>
                <a:chExt cx="183060" cy="183060"/>
              </a:xfrm>
            </p:grpSpPr>
            <p:sp>
              <p:nvSpPr>
                <p:cNvPr id="52" name="Oval 51"/>
                <p:cNvSpPr/>
                <p:nvPr/>
              </p:nvSpPr>
              <p:spPr>
                <a:xfrm>
                  <a:off x="6500872" y="4631024"/>
                  <a:ext cx="183060" cy="183060"/>
                </a:xfrm>
                <a:prstGeom prst="ellipse">
                  <a:avLst/>
                </a:prstGeom>
                <a:solidFill>
                  <a:srgbClr val="01B2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53" name="Freeform 6"/>
                <p:cNvSpPr>
                  <a:spLocks/>
                </p:cNvSpPr>
                <p:nvPr/>
              </p:nvSpPr>
              <p:spPr bwMode="auto">
                <a:xfrm>
                  <a:off x="6552593" y="4693307"/>
                  <a:ext cx="79617" cy="58494"/>
                </a:xfrm>
                <a:custGeom>
                  <a:avLst/>
                  <a:gdLst>
                    <a:gd name="T0" fmla="*/ 79 w 253"/>
                    <a:gd name="T1" fmla="*/ 148 h 188"/>
                    <a:gd name="T2" fmla="*/ 82 w 253"/>
                    <a:gd name="T3" fmla="*/ 143 h 188"/>
                    <a:gd name="T4" fmla="*/ 219 w 253"/>
                    <a:gd name="T5" fmla="*/ 7 h 188"/>
                    <a:gd name="T6" fmla="*/ 237 w 253"/>
                    <a:gd name="T7" fmla="*/ 2 h 188"/>
                    <a:gd name="T8" fmla="*/ 244 w 253"/>
                    <a:gd name="T9" fmla="*/ 30 h 188"/>
                    <a:gd name="T10" fmla="*/ 212 w 253"/>
                    <a:gd name="T11" fmla="*/ 62 h 188"/>
                    <a:gd name="T12" fmla="*/ 92 w 253"/>
                    <a:gd name="T13" fmla="*/ 181 h 188"/>
                    <a:gd name="T14" fmla="*/ 79 w 253"/>
                    <a:gd name="T15" fmla="*/ 188 h 188"/>
                    <a:gd name="T16" fmla="*/ 66 w 253"/>
                    <a:gd name="T17" fmla="*/ 183 h 188"/>
                    <a:gd name="T18" fmla="*/ 6 w 253"/>
                    <a:gd name="T19" fmla="*/ 121 h 188"/>
                    <a:gd name="T20" fmla="*/ 7 w 253"/>
                    <a:gd name="T21" fmla="*/ 98 h 188"/>
                    <a:gd name="T22" fmla="*/ 30 w 253"/>
                    <a:gd name="T23" fmla="*/ 98 h 188"/>
                    <a:gd name="T24" fmla="*/ 74 w 253"/>
                    <a:gd name="T25" fmla="*/ 142 h 188"/>
                    <a:gd name="T26" fmla="*/ 79 w 253"/>
                    <a:gd name="T27" fmla="*/ 14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3" h="188">
                      <a:moveTo>
                        <a:pt x="79" y="148"/>
                      </a:moveTo>
                      <a:cubicBezTo>
                        <a:pt x="80" y="146"/>
                        <a:pt x="81" y="144"/>
                        <a:pt x="82" y="143"/>
                      </a:cubicBezTo>
                      <a:cubicBezTo>
                        <a:pt x="128" y="98"/>
                        <a:pt x="174" y="52"/>
                        <a:pt x="219" y="7"/>
                      </a:cubicBezTo>
                      <a:cubicBezTo>
                        <a:pt x="224" y="2"/>
                        <a:pt x="230" y="0"/>
                        <a:pt x="237" y="2"/>
                      </a:cubicBezTo>
                      <a:cubicBezTo>
                        <a:pt x="250" y="5"/>
                        <a:pt x="253" y="21"/>
                        <a:pt x="244" y="30"/>
                      </a:cubicBezTo>
                      <a:cubicBezTo>
                        <a:pt x="233" y="41"/>
                        <a:pt x="223" y="51"/>
                        <a:pt x="212" y="62"/>
                      </a:cubicBezTo>
                      <a:cubicBezTo>
                        <a:pt x="172" y="102"/>
                        <a:pt x="132" y="142"/>
                        <a:pt x="92" y="181"/>
                      </a:cubicBezTo>
                      <a:cubicBezTo>
                        <a:pt x="88" y="185"/>
                        <a:pt x="84" y="187"/>
                        <a:pt x="79" y="188"/>
                      </a:cubicBezTo>
                      <a:cubicBezTo>
                        <a:pt x="74" y="188"/>
                        <a:pt x="70" y="186"/>
                        <a:pt x="66" y="183"/>
                      </a:cubicBezTo>
                      <a:cubicBezTo>
                        <a:pt x="46" y="162"/>
                        <a:pt x="26" y="142"/>
                        <a:pt x="6" y="121"/>
                      </a:cubicBezTo>
                      <a:cubicBezTo>
                        <a:pt x="0" y="114"/>
                        <a:pt x="0" y="104"/>
                        <a:pt x="7" y="98"/>
                      </a:cubicBezTo>
                      <a:cubicBezTo>
                        <a:pt x="13" y="91"/>
                        <a:pt x="24" y="91"/>
                        <a:pt x="30" y="98"/>
                      </a:cubicBezTo>
                      <a:cubicBezTo>
                        <a:pt x="45" y="113"/>
                        <a:pt x="60" y="127"/>
                        <a:pt x="74" y="142"/>
                      </a:cubicBezTo>
                      <a:cubicBezTo>
                        <a:pt x="75" y="144"/>
                        <a:pt x="77" y="145"/>
                        <a:pt x="79" y="148"/>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050">
                    <a:solidFill>
                      <a:schemeClr val="tx1">
                        <a:lumMod val="85000"/>
                        <a:lumOff val="15000"/>
                      </a:schemeClr>
                    </a:solidFill>
                    <a:latin typeface="Arial" panose="020B0604020202020204" pitchFamily="34" charset="0"/>
                    <a:cs typeface="Arial" panose="020B0604020202020204" pitchFamily="34" charset="0"/>
                  </a:endParaRPr>
                </a:p>
              </p:txBody>
            </p:sp>
          </p:grpSp>
          <p:sp>
            <p:nvSpPr>
              <p:cNvPr id="51" name="Rectangle 50"/>
              <p:cNvSpPr/>
              <p:nvPr/>
            </p:nvSpPr>
            <p:spPr>
              <a:xfrm>
                <a:off x="6699040" y="4554901"/>
                <a:ext cx="2057828" cy="339837"/>
              </a:xfrm>
              <a:prstGeom prst="rect">
                <a:avLst/>
              </a:prstGeom>
            </p:spPr>
            <p:txBody>
              <a:bodyPr wrap="square">
                <a:spAutoFit/>
              </a:bodyPr>
              <a:lstStyle/>
              <a:p>
                <a:pPr>
                  <a:lnSpc>
                    <a:spcPct val="150000"/>
                  </a:lnSpc>
                </a:pPr>
                <a:r>
                  <a:rPr lang="en-US" sz="788" dirty="0">
                    <a:solidFill>
                      <a:schemeClr val="tx1">
                        <a:lumMod val="85000"/>
                        <a:lumOff val="15000"/>
                      </a:schemeClr>
                    </a:solidFill>
                    <a:latin typeface="Arial" panose="020B0604020202020204" pitchFamily="34" charset="0"/>
                    <a:ea typeface="Roboto" pitchFamily="2" charset="0"/>
                    <a:cs typeface="Arial" panose="020B0604020202020204" pitchFamily="34" charset="0"/>
                  </a:rPr>
                  <a:t>Birthing and Lactation Classes</a:t>
                </a:r>
              </a:p>
            </p:txBody>
          </p:sp>
        </p:grpSp>
        <p:grpSp>
          <p:nvGrpSpPr>
            <p:cNvPr id="30" name="Group 29"/>
            <p:cNvGrpSpPr/>
            <p:nvPr/>
          </p:nvGrpSpPr>
          <p:grpSpPr>
            <a:xfrm>
              <a:off x="6389220" y="4558201"/>
              <a:ext cx="1948579" cy="335649"/>
              <a:chOff x="6500871" y="4862992"/>
              <a:chExt cx="1948579" cy="335649"/>
            </a:xfrm>
          </p:grpSpPr>
          <p:grpSp>
            <p:nvGrpSpPr>
              <p:cNvPr id="46" name="Group 45"/>
              <p:cNvGrpSpPr/>
              <p:nvPr/>
            </p:nvGrpSpPr>
            <p:grpSpPr>
              <a:xfrm>
                <a:off x="6500871" y="4914361"/>
                <a:ext cx="231969" cy="231969"/>
                <a:chOff x="6500872" y="4939115"/>
                <a:chExt cx="183060" cy="183060"/>
              </a:xfrm>
            </p:grpSpPr>
            <p:sp>
              <p:nvSpPr>
                <p:cNvPr id="48" name="Oval 47"/>
                <p:cNvSpPr/>
                <p:nvPr/>
              </p:nvSpPr>
              <p:spPr>
                <a:xfrm>
                  <a:off x="6500872" y="4939115"/>
                  <a:ext cx="183060" cy="183060"/>
                </a:xfrm>
                <a:prstGeom prst="ellipse">
                  <a:avLst/>
                </a:prstGeom>
                <a:solidFill>
                  <a:srgbClr val="01B2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49" name="Freeform 6"/>
                <p:cNvSpPr>
                  <a:spLocks/>
                </p:cNvSpPr>
                <p:nvPr/>
              </p:nvSpPr>
              <p:spPr bwMode="auto">
                <a:xfrm>
                  <a:off x="6552593" y="5001398"/>
                  <a:ext cx="79617" cy="58494"/>
                </a:xfrm>
                <a:custGeom>
                  <a:avLst/>
                  <a:gdLst>
                    <a:gd name="T0" fmla="*/ 79 w 253"/>
                    <a:gd name="T1" fmla="*/ 148 h 188"/>
                    <a:gd name="T2" fmla="*/ 82 w 253"/>
                    <a:gd name="T3" fmla="*/ 143 h 188"/>
                    <a:gd name="T4" fmla="*/ 219 w 253"/>
                    <a:gd name="T5" fmla="*/ 7 h 188"/>
                    <a:gd name="T6" fmla="*/ 237 w 253"/>
                    <a:gd name="T7" fmla="*/ 2 h 188"/>
                    <a:gd name="T8" fmla="*/ 244 w 253"/>
                    <a:gd name="T9" fmla="*/ 30 h 188"/>
                    <a:gd name="T10" fmla="*/ 212 w 253"/>
                    <a:gd name="T11" fmla="*/ 62 h 188"/>
                    <a:gd name="T12" fmla="*/ 92 w 253"/>
                    <a:gd name="T13" fmla="*/ 181 h 188"/>
                    <a:gd name="T14" fmla="*/ 79 w 253"/>
                    <a:gd name="T15" fmla="*/ 188 h 188"/>
                    <a:gd name="T16" fmla="*/ 66 w 253"/>
                    <a:gd name="T17" fmla="*/ 183 h 188"/>
                    <a:gd name="T18" fmla="*/ 6 w 253"/>
                    <a:gd name="T19" fmla="*/ 121 h 188"/>
                    <a:gd name="T20" fmla="*/ 7 w 253"/>
                    <a:gd name="T21" fmla="*/ 98 h 188"/>
                    <a:gd name="T22" fmla="*/ 30 w 253"/>
                    <a:gd name="T23" fmla="*/ 98 h 188"/>
                    <a:gd name="T24" fmla="*/ 74 w 253"/>
                    <a:gd name="T25" fmla="*/ 142 h 188"/>
                    <a:gd name="T26" fmla="*/ 79 w 253"/>
                    <a:gd name="T27" fmla="*/ 14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3" h="188">
                      <a:moveTo>
                        <a:pt x="79" y="148"/>
                      </a:moveTo>
                      <a:cubicBezTo>
                        <a:pt x="80" y="146"/>
                        <a:pt x="81" y="144"/>
                        <a:pt x="82" y="143"/>
                      </a:cubicBezTo>
                      <a:cubicBezTo>
                        <a:pt x="128" y="98"/>
                        <a:pt x="174" y="52"/>
                        <a:pt x="219" y="7"/>
                      </a:cubicBezTo>
                      <a:cubicBezTo>
                        <a:pt x="224" y="2"/>
                        <a:pt x="230" y="0"/>
                        <a:pt x="237" y="2"/>
                      </a:cubicBezTo>
                      <a:cubicBezTo>
                        <a:pt x="250" y="5"/>
                        <a:pt x="253" y="21"/>
                        <a:pt x="244" y="30"/>
                      </a:cubicBezTo>
                      <a:cubicBezTo>
                        <a:pt x="233" y="41"/>
                        <a:pt x="223" y="51"/>
                        <a:pt x="212" y="62"/>
                      </a:cubicBezTo>
                      <a:cubicBezTo>
                        <a:pt x="172" y="102"/>
                        <a:pt x="132" y="142"/>
                        <a:pt x="92" y="181"/>
                      </a:cubicBezTo>
                      <a:cubicBezTo>
                        <a:pt x="88" y="185"/>
                        <a:pt x="84" y="187"/>
                        <a:pt x="79" y="188"/>
                      </a:cubicBezTo>
                      <a:cubicBezTo>
                        <a:pt x="74" y="188"/>
                        <a:pt x="70" y="186"/>
                        <a:pt x="66" y="183"/>
                      </a:cubicBezTo>
                      <a:cubicBezTo>
                        <a:pt x="46" y="162"/>
                        <a:pt x="26" y="142"/>
                        <a:pt x="6" y="121"/>
                      </a:cubicBezTo>
                      <a:cubicBezTo>
                        <a:pt x="0" y="114"/>
                        <a:pt x="0" y="104"/>
                        <a:pt x="7" y="98"/>
                      </a:cubicBezTo>
                      <a:cubicBezTo>
                        <a:pt x="13" y="91"/>
                        <a:pt x="24" y="91"/>
                        <a:pt x="30" y="98"/>
                      </a:cubicBezTo>
                      <a:cubicBezTo>
                        <a:pt x="45" y="113"/>
                        <a:pt x="60" y="127"/>
                        <a:pt x="74" y="142"/>
                      </a:cubicBezTo>
                      <a:cubicBezTo>
                        <a:pt x="75" y="144"/>
                        <a:pt x="77" y="145"/>
                        <a:pt x="79" y="148"/>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050">
                    <a:solidFill>
                      <a:schemeClr val="tx1">
                        <a:lumMod val="85000"/>
                        <a:lumOff val="15000"/>
                      </a:schemeClr>
                    </a:solidFill>
                    <a:latin typeface="Arial" panose="020B0604020202020204" pitchFamily="34" charset="0"/>
                    <a:cs typeface="Arial" panose="020B0604020202020204" pitchFamily="34" charset="0"/>
                  </a:endParaRPr>
                </a:p>
              </p:txBody>
            </p:sp>
          </p:grpSp>
          <p:sp>
            <p:nvSpPr>
              <p:cNvPr id="47" name="Rectangle 46"/>
              <p:cNvSpPr/>
              <p:nvPr/>
            </p:nvSpPr>
            <p:spPr>
              <a:xfrm>
                <a:off x="6699040" y="4862992"/>
                <a:ext cx="1750410" cy="335649"/>
              </a:xfrm>
              <a:prstGeom prst="rect">
                <a:avLst/>
              </a:prstGeom>
            </p:spPr>
            <p:txBody>
              <a:bodyPr wrap="square">
                <a:spAutoFit/>
              </a:bodyPr>
              <a:lstStyle/>
              <a:p>
                <a:pPr>
                  <a:lnSpc>
                    <a:spcPct val="150000"/>
                  </a:lnSpc>
                </a:pPr>
                <a:r>
                  <a:rPr lang="en-US" sz="788" dirty="0">
                    <a:solidFill>
                      <a:schemeClr val="tx1">
                        <a:lumMod val="85000"/>
                        <a:lumOff val="15000"/>
                      </a:schemeClr>
                    </a:solidFill>
                    <a:latin typeface="Arial" panose="020B0604020202020204" pitchFamily="34" charset="0"/>
                    <a:ea typeface="Roboto" pitchFamily="2" charset="0"/>
                    <a:cs typeface="Arial" panose="020B0604020202020204" pitchFamily="34" charset="0"/>
                  </a:rPr>
                  <a:t>Dental and Oral Surgery </a:t>
                </a:r>
              </a:p>
            </p:txBody>
          </p:sp>
        </p:grpSp>
        <p:grpSp>
          <p:nvGrpSpPr>
            <p:cNvPr id="31" name="Group 30"/>
            <p:cNvGrpSpPr/>
            <p:nvPr/>
          </p:nvGrpSpPr>
          <p:grpSpPr>
            <a:xfrm>
              <a:off x="8657851" y="3846312"/>
              <a:ext cx="1926069" cy="580844"/>
              <a:chOff x="8769502" y="4246809"/>
              <a:chExt cx="1926069" cy="580844"/>
            </a:xfrm>
          </p:grpSpPr>
          <p:grpSp>
            <p:nvGrpSpPr>
              <p:cNvPr id="42" name="Group 41"/>
              <p:cNvGrpSpPr/>
              <p:nvPr/>
            </p:nvGrpSpPr>
            <p:grpSpPr>
              <a:xfrm>
                <a:off x="8769502" y="4298178"/>
                <a:ext cx="231969" cy="231969"/>
                <a:chOff x="8769503" y="4322932"/>
                <a:chExt cx="183060" cy="183060"/>
              </a:xfrm>
            </p:grpSpPr>
            <p:sp>
              <p:nvSpPr>
                <p:cNvPr id="44" name="Oval 43"/>
                <p:cNvSpPr/>
                <p:nvPr/>
              </p:nvSpPr>
              <p:spPr>
                <a:xfrm>
                  <a:off x="8769503" y="4322932"/>
                  <a:ext cx="183060" cy="183060"/>
                </a:xfrm>
                <a:prstGeom prst="ellipse">
                  <a:avLst/>
                </a:prstGeom>
                <a:solidFill>
                  <a:srgbClr val="01B2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45" name="Freeform 6"/>
                <p:cNvSpPr>
                  <a:spLocks/>
                </p:cNvSpPr>
                <p:nvPr/>
              </p:nvSpPr>
              <p:spPr bwMode="auto">
                <a:xfrm>
                  <a:off x="8821224" y="4385215"/>
                  <a:ext cx="79617" cy="58494"/>
                </a:xfrm>
                <a:custGeom>
                  <a:avLst/>
                  <a:gdLst>
                    <a:gd name="T0" fmla="*/ 79 w 253"/>
                    <a:gd name="T1" fmla="*/ 148 h 188"/>
                    <a:gd name="T2" fmla="*/ 82 w 253"/>
                    <a:gd name="T3" fmla="*/ 143 h 188"/>
                    <a:gd name="T4" fmla="*/ 219 w 253"/>
                    <a:gd name="T5" fmla="*/ 7 h 188"/>
                    <a:gd name="T6" fmla="*/ 237 w 253"/>
                    <a:gd name="T7" fmla="*/ 2 h 188"/>
                    <a:gd name="T8" fmla="*/ 244 w 253"/>
                    <a:gd name="T9" fmla="*/ 30 h 188"/>
                    <a:gd name="T10" fmla="*/ 212 w 253"/>
                    <a:gd name="T11" fmla="*/ 62 h 188"/>
                    <a:gd name="T12" fmla="*/ 92 w 253"/>
                    <a:gd name="T13" fmla="*/ 181 h 188"/>
                    <a:gd name="T14" fmla="*/ 79 w 253"/>
                    <a:gd name="T15" fmla="*/ 188 h 188"/>
                    <a:gd name="T16" fmla="*/ 66 w 253"/>
                    <a:gd name="T17" fmla="*/ 183 h 188"/>
                    <a:gd name="T18" fmla="*/ 6 w 253"/>
                    <a:gd name="T19" fmla="*/ 121 h 188"/>
                    <a:gd name="T20" fmla="*/ 7 w 253"/>
                    <a:gd name="T21" fmla="*/ 98 h 188"/>
                    <a:gd name="T22" fmla="*/ 30 w 253"/>
                    <a:gd name="T23" fmla="*/ 98 h 188"/>
                    <a:gd name="T24" fmla="*/ 74 w 253"/>
                    <a:gd name="T25" fmla="*/ 142 h 188"/>
                    <a:gd name="T26" fmla="*/ 79 w 253"/>
                    <a:gd name="T27" fmla="*/ 14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3" h="188">
                      <a:moveTo>
                        <a:pt x="79" y="148"/>
                      </a:moveTo>
                      <a:cubicBezTo>
                        <a:pt x="80" y="146"/>
                        <a:pt x="81" y="144"/>
                        <a:pt x="82" y="143"/>
                      </a:cubicBezTo>
                      <a:cubicBezTo>
                        <a:pt x="128" y="98"/>
                        <a:pt x="174" y="52"/>
                        <a:pt x="219" y="7"/>
                      </a:cubicBezTo>
                      <a:cubicBezTo>
                        <a:pt x="224" y="2"/>
                        <a:pt x="230" y="0"/>
                        <a:pt x="237" y="2"/>
                      </a:cubicBezTo>
                      <a:cubicBezTo>
                        <a:pt x="250" y="5"/>
                        <a:pt x="253" y="21"/>
                        <a:pt x="244" y="30"/>
                      </a:cubicBezTo>
                      <a:cubicBezTo>
                        <a:pt x="233" y="41"/>
                        <a:pt x="223" y="51"/>
                        <a:pt x="212" y="62"/>
                      </a:cubicBezTo>
                      <a:cubicBezTo>
                        <a:pt x="172" y="102"/>
                        <a:pt x="132" y="142"/>
                        <a:pt x="92" y="181"/>
                      </a:cubicBezTo>
                      <a:cubicBezTo>
                        <a:pt x="88" y="185"/>
                        <a:pt x="84" y="187"/>
                        <a:pt x="79" y="188"/>
                      </a:cubicBezTo>
                      <a:cubicBezTo>
                        <a:pt x="74" y="188"/>
                        <a:pt x="70" y="186"/>
                        <a:pt x="66" y="183"/>
                      </a:cubicBezTo>
                      <a:cubicBezTo>
                        <a:pt x="46" y="162"/>
                        <a:pt x="26" y="142"/>
                        <a:pt x="6" y="121"/>
                      </a:cubicBezTo>
                      <a:cubicBezTo>
                        <a:pt x="0" y="114"/>
                        <a:pt x="0" y="104"/>
                        <a:pt x="7" y="98"/>
                      </a:cubicBezTo>
                      <a:cubicBezTo>
                        <a:pt x="13" y="91"/>
                        <a:pt x="24" y="91"/>
                        <a:pt x="30" y="98"/>
                      </a:cubicBezTo>
                      <a:cubicBezTo>
                        <a:pt x="45" y="113"/>
                        <a:pt x="60" y="127"/>
                        <a:pt x="74" y="142"/>
                      </a:cubicBezTo>
                      <a:cubicBezTo>
                        <a:pt x="75" y="144"/>
                        <a:pt x="77" y="145"/>
                        <a:pt x="79" y="148"/>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050">
                    <a:solidFill>
                      <a:schemeClr val="tx1">
                        <a:lumMod val="85000"/>
                        <a:lumOff val="15000"/>
                      </a:schemeClr>
                    </a:solidFill>
                    <a:latin typeface="Arial" panose="020B0604020202020204" pitchFamily="34" charset="0"/>
                    <a:cs typeface="Arial" panose="020B0604020202020204" pitchFamily="34" charset="0"/>
                  </a:endParaRPr>
                </a:p>
              </p:txBody>
            </p:sp>
          </p:grpSp>
          <p:sp>
            <p:nvSpPr>
              <p:cNvPr id="43" name="Rectangle 42"/>
              <p:cNvSpPr/>
              <p:nvPr/>
            </p:nvSpPr>
            <p:spPr>
              <a:xfrm>
                <a:off x="8967671" y="4246809"/>
                <a:ext cx="1727900" cy="580844"/>
              </a:xfrm>
              <a:prstGeom prst="rect">
                <a:avLst/>
              </a:prstGeom>
            </p:spPr>
            <p:txBody>
              <a:bodyPr wrap="square">
                <a:spAutoFit/>
              </a:bodyPr>
              <a:lstStyle/>
              <a:p>
                <a:pPr>
                  <a:lnSpc>
                    <a:spcPct val="150000"/>
                  </a:lnSpc>
                </a:pPr>
                <a:r>
                  <a:rPr lang="en-US" sz="788" dirty="0">
                    <a:solidFill>
                      <a:schemeClr val="tx1">
                        <a:lumMod val="85000"/>
                        <a:lumOff val="15000"/>
                      </a:schemeClr>
                    </a:solidFill>
                    <a:latin typeface="Arial" panose="020B0604020202020204" pitchFamily="34" charset="0"/>
                    <a:ea typeface="Roboto" pitchFamily="2" charset="0"/>
                    <a:cs typeface="Arial" panose="020B0604020202020204" pitchFamily="34" charset="0"/>
                  </a:rPr>
                  <a:t>Children’s Trauma Center of</a:t>
                </a:r>
              </a:p>
            </p:txBody>
          </p:sp>
        </p:grpSp>
        <p:grpSp>
          <p:nvGrpSpPr>
            <p:cNvPr id="32" name="Group 31"/>
            <p:cNvGrpSpPr/>
            <p:nvPr/>
          </p:nvGrpSpPr>
          <p:grpSpPr>
            <a:xfrm>
              <a:off x="8657851" y="4202257"/>
              <a:ext cx="2079473" cy="578193"/>
              <a:chOff x="8769502" y="4554901"/>
              <a:chExt cx="2079473" cy="578193"/>
            </a:xfrm>
          </p:grpSpPr>
          <p:grpSp>
            <p:nvGrpSpPr>
              <p:cNvPr id="38" name="Group 37"/>
              <p:cNvGrpSpPr/>
              <p:nvPr/>
            </p:nvGrpSpPr>
            <p:grpSpPr>
              <a:xfrm>
                <a:off x="8769502" y="4606270"/>
                <a:ext cx="231969" cy="231969"/>
                <a:chOff x="8769503" y="4631024"/>
                <a:chExt cx="183060" cy="183060"/>
              </a:xfrm>
            </p:grpSpPr>
            <p:sp>
              <p:nvSpPr>
                <p:cNvPr id="40" name="Oval 39"/>
                <p:cNvSpPr/>
                <p:nvPr/>
              </p:nvSpPr>
              <p:spPr>
                <a:xfrm>
                  <a:off x="8769503" y="4631024"/>
                  <a:ext cx="183060" cy="183060"/>
                </a:xfrm>
                <a:prstGeom prst="ellipse">
                  <a:avLst/>
                </a:prstGeom>
                <a:solidFill>
                  <a:srgbClr val="01B2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41" name="Freeform 6"/>
                <p:cNvSpPr>
                  <a:spLocks/>
                </p:cNvSpPr>
                <p:nvPr/>
              </p:nvSpPr>
              <p:spPr bwMode="auto">
                <a:xfrm>
                  <a:off x="8821224" y="4693307"/>
                  <a:ext cx="79617" cy="58494"/>
                </a:xfrm>
                <a:custGeom>
                  <a:avLst/>
                  <a:gdLst>
                    <a:gd name="T0" fmla="*/ 79 w 253"/>
                    <a:gd name="T1" fmla="*/ 148 h 188"/>
                    <a:gd name="T2" fmla="*/ 82 w 253"/>
                    <a:gd name="T3" fmla="*/ 143 h 188"/>
                    <a:gd name="T4" fmla="*/ 219 w 253"/>
                    <a:gd name="T5" fmla="*/ 7 h 188"/>
                    <a:gd name="T6" fmla="*/ 237 w 253"/>
                    <a:gd name="T7" fmla="*/ 2 h 188"/>
                    <a:gd name="T8" fmla="*/ 244 w 253"/>
                    <a:gd name="T9" fmla="*/ 30 h 188"/>
                    <a:gd name="T10" fmla="*/ 212 w 253"/>
                    <a:gd name="T11" fmla="*/ 62 h 188"/>
                    <a:gd name="T12" fmla="*/ 92 w 253"/>
                    <a:gd name="T13" fmla="*/ 181 h 188"/>
                    <a:gd name="T14" fmla="*/ 79 w 253"/>
                    <a:gd name="T15" fmla="*/ 188 h 188"/>
                    <a:gd name="T16" fmla="*/ 66 w 253"/>
                    <a:gd name="T17" fmla="*/ 183 h 188"/>
                    <a:gd name="T18" fmla="*/ 6 w 253"/>
                    <a:gd name="T19" fmla="*/ 121 h 188"/>
                    <a:gd name="T20" fmla="*/ 7 w 253"/>
                    <a:gd name="T21" fmla="*/ 98 h 188"/>
                    <a:gd name="T22" fmla="*/ 30 w 253"/>
                    <a:gd name="T23" fmla="*/ 98 h 188"/>
                    <a:gd name="T24" fmla="*/ 74 w 253"/>
                    <a:gd name="T25" fmla="*/ 142 h 188"/>
                    <a:gd name="T26" fmla="*/ 79 w 253"/>
                    <a:gd name="T27" fmla="*/ 14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3" h="188">
                      <a:moveTo>
                        <a:pt x="79" y="148"/>
                      </a:moveTo>
                      <a:cubicBezTo>
                        <a:pt x="80" y="146"/>
                        <a:pt x="81" y="144"/>
                        <a:pt x="82" y="143"/>
                      </a:cubicBezTo>
                      <a:cubicBezTo>
                        <a:pt x="128" y="98"/>
                        <a:pt x="174" y="52"/>
                        <a:pt x="219" y="7"/>
                      </a:cubicBezTo>
                      <a:cubicBezTo>
                        <a:pt x="224" y="2"/>
                        <a:pt x="230" y="0"/>
                        <a:pt x="237" y="2"/>
                      </a:cubicBezTo>
                      <a:cubicBezTo>
                        <a:pt x="250" y="5"/>
                        <a:pt x="253" y="21"/>
                        <a:pt x="244" y="30"/>
                      </a:cubicBezTo>
                      <a:cubicBezTo>
                        <a:pt x="233" y="41"/>
                        <a:pt x="223" y="51"/>
                        <a:pt x="212" y="62"/>
                      </a:cubicBezTo>
                      <a:cubicBezTo>
                        <a:pt x="172" y="102"/>
                        <a:pt x="132" y="142"/>
                        <a:pt x="92" y="181"/>
                      </a:cubicBezTo>
                      <a:cubicBezTo>
                        <a:pt x="88" y="185"/>
                        <a:pt x="84" y="187"/>
                        <a:pt x="79" y="188"/>
                      </a:cubicBezTo>
                      <a:cubicBezTo>
                        <a:pt x="74" y="188"/>
                        <a:pt x="70" y="186"/>
                        <a:pt x="66" y="183"/>
                      </a:cubicBezTo>
                      <a:cubicBezTo>
                        <a:pt x="46" y="162"/>
                        <a:pt x="26" y="142"/>
                        <a:pt x="6" y="121"/>
                      </a:cubicBezTo>
                      <a:cubicBezTo>
                        <a:pt x="0" y="114"/>
                        <a:pt x="0" y="104"/>
                        <a:pt x="7" y="98"/>
                      </a:cubicBezTo>
                      <a:cubicBezTo>
                        <a:pt x="13" y="91"/>
                        <a:pt x="24" y="91"/>
                        <a:pt x="30" y="98"/>
                      </a:cubicBezTo>
                      <a:cubicBezTo>
                        <a:pt x="45" y="113"/>
                        <a:pt x="60" y="127"/>
                        <a:pt x="74" y="142"/>
                      </a:cubicBezTo>
                      <a:cubicBezTo>
                        <a:pt x="75" y="144"/>
                        <a:pt x="77" y="145"/>
                        <a:pt x="79" y="148"/>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050">
                    <a:solidFill>
                      <a:schemeClr val="tx1">
                        <a:lumMod val="85000"/>
                        <a:lumOff val="15000"/>
                      </a:schemeClr>
                    </a:solidFill>
                    <a:latin typeface="Arial" panose="020B0604020202020204" pitchFamily="34" charset="0"/>
                    <a:cs typeface="Arial" panose="020B0604020202020204" pitchFamily="34" charset="0"/>
                  </a:endParaRPr>
                </a:p>
              </p:txBody>
            </p:sp>
          </p:grpSp>
          <p:sp>
            <p:nvSpPr>
              <p:cNvPr id="39" name="Rectangle 38"/>
              <p:cNvSpPr/>
              <p:nvPr/>
            </p:nvSpPr>
            <p:spPr>
              <a:xfrm>
                <a:off x="8967671" y="4554901"/>
                <a:ext cx="1881304" cy="578193"/>
              </a:xfrm>
              <a:prstGeom prst="rect">
                <a:avLst/>
              </a:prstGeom>
            </p:spPr>
            <p:txBody>
              <a:bodyPr wrap="square">
                <a:spAutoFit/>
              </a:bodyPr>
              <a:lstStyle/>
              <a:p>
                <a:pPr>
                  <a:lnSpc>
                    <a:spcPct val="150000"/>
                  </a:lnSpc>
                </a:pPr>
                <a:r>
                  <a:rPr lang="en-US" sz="788" dirty="0">
                    <a:solidFill>
                      <a:schemeClr val="tx1">
                        <a:lumMod val="85000"/>
                        <a:lumOff val="15000"/>
                      </a:schemeClr>
                    </a:solidFill>
                    <a:latin typeface="Arial" panose="020B0604020202020204" pitchFamily="34" charset="0"/>
                    <a:ea typeface="Roboto" pitchFamily="2" charset="0"/>
                    <a:cs typeface="Arial" panose="020B0604020202020204" pitchFamily="34" charset="0"/>
                  </a:rPr>
                  <a:t>Heart and Vascular Institute of</a:t>
                </a:r>
              </a:p>
            </p:txBody>
          </p:sp>
        </p:grpSp>
        <p:grpSp>
          <p:nvGrpSpPr>
            <p:cNvPr id="33" name="Group 32"/>
            <p:cNvGrpSpPr/>
            <p:nvPr/>
          </p:nvGrpSpPr>
          <p:grpSpPr>
            <a:xfrm>
              <a:off x="8657851" y="4558201"/>
              <a:ext cx="1823949" cy="338299"/>
              <a:chOff x="8769502" y="4862992"/>
              <a:chExt cx="1823949" cy="338299"/>
            </a:xfrm>
          </p:grpSpPr>
          <p:grpSp>
            <p:nvGrpSpPr>
              <p:cNvPr id="34" name="Group 33"/>
              <p:cNvGrpSpPr/>
              <p:nvPr/>
            </p:nvGrpSpPr>
            <p:grpSpPr>
              <a:xfrm>
                <a:off x="8769502" y="4914361"/>
                <a:ext cx="231969" cy="231969"/>
                <a:chOff x="8769503" y="4939115"/>
                <a:chExt cx="183060" cy="183060"/>
              </a:xfrm>
            </p:grpSpPr>
            <p:sp>
              <p:nvSpPr>
                <p:cNvPr id="36" name="Oval 35"/>
                <p:cNvSpPr/>
                <p:nvPr/>
              </p:nvSpPr>
              <p:spPr>
                <a:xfrm>
                  <a:off x="8769503" y="4939115"/>
                  <a:ext cx="183060" cy="183060"/>
                </a:xfrm>
                <a:prstGeom prst="ellipse">
                  <a:avLst/>
                </a:prstGeom>
                <a:solidFill>
                  <a:srgbClr val="01B25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solidFill>
                      <a:schemeClr val="tx1">
                        <a:lumMod val="85000"/>
                        <a:lumOff val="15000"/>
                      </a:schemeClr>
                    </a:solidFill>
                    <a:latin typeface="Arial" panose="020B0604020202020204" pitchFamily="34" charset="0"/>
                    <a:cs typeface="Arial" panose="020B0604020202020204" pitchFamily="34" charset="0"/>
                  </a:endParaRPr>
                </a:p>
              </p:txBody>
            </p:sp>
            <p:sp>
              <p:nvSpPr>
                <p:cNvPr id="37" name="Freeform 6"/>
                <p:cNvSpPr>
                  <a:spLocks/>
                </p:cNvSpPr>
                <p:nvPr/>
              </p:nvSpPr>
              <p:spPr bwMode="auto">
                <a:xfrm>
                  <a:off x="8821224" y="5001398"/>
                  <a:ext cx="79617" cy="58494"/>
                </a:xfrm>
                <a:custGeom>
                  <a:avLst/>
                  <a:gdLst>
                    <a:gd name="T0" fmla="*/ 79 w 253"/>
                    <a:gd name="T1" fmla="*/ 148 h 188"/>
                    <a:gd name="T2" fmla="*/ 82 w 253"/>
                    <a:gd name="T3" fmla="*/ 143 h 188"/>
                    <a:gd name="T4" fmla="*/ 219 w 253"/>
                    <a:gd name="T5" fmla="*/ 7 h 188"/>
                    <a:gd name="T6" fmla="*/ 237 w 253"/>
                    <a:gd name="T7" fmla="*/ 2 h 188"/>
                    <a:gd name="T8" fmla="*/ 244 w 253"/>
                    <a:gd name="T9" fmla="*/ 30 h 188"/>
                    <a:gd name="T10" fmla="*/ 212 w 253"/>
                    <a:gd name="T11" fmla="*/ 62 h 188"/>
                    <a:gd name="T12" fmla="*/ 92 w 253"/>
                    <a:gd name="T13" fmla="*/ 181 h 188"/>
                    <a:gd name="T14" fmla="*/ 79 w 253"/>
                    <a:gd name="T15" fmla="*/ 188 h 188"/>
                    <a:gd name="T16" fmla="*/ 66 w 253"/>
                    <a:gd name="T17" fmla="*/ 183 h 188"/>
                    <a:gd name="T18" fmla="*/ 6 w 253"/>
                    <a:gd name="T19" fmla="*/ 121 h 188"/>
                    <a:gd name="T20" fmla="*/ 7 w 253"/>
                    <a:gd name="T21" fmla="*/ 98 h 188"/>
                    <a:gd name="T22" fmla="*/ 30 w 253"/>
                    <a:gd name="T23" fmla="*/ 98 h 188"/>
                    <a:gd name="T24" fmla="*/ 74 w 253"/>
                    <a:gd name="T25" fmla="*/ 142 h 188"/>
                    <a:gd name="T26" fmla="*/ 79 w 253"/>
                    <a:gd name="T27" fmla="*/ 148 h 1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3" h="188">
                      <a:moveTo>
                        <a:pt x="79" y="148"/>
                      </a:moveTo>
                      <a:cubicBezTo>
                        <a:pt x="80" y="146"/>
                        <a:pt x="81" y="144"/>
                        <a:pt x="82" y="143"/>
                      </a:cubicBezTo>
                      <a:cubicBezTo>
                        <a:pt x="128" y="98"/>
                        <a:pt x="174" y="52"/>
                        <a:pt x="219" y="7"/>
                      </a:cubicBezTo>
                      <a:cubicBezTo>
                        <a:pt x="224" y="2"/>
                        <a:pt x="230" y="0"/>
                        <a:pt x="237" y="2"/>
                      </a:cubicBezTo>
                      <a:cubicBezTo>
                        <a:pt x="250" y="5"/>
                        <a:pt x="253" y="21"/>
                        <a:pt x="244" y="30"/>
                      </a:cubicBezTo>
                      <a:cubicBezTo>
                        <a:pt x="233" y="41"/>
                        <a:pt x="223" y="51"/>
                        <a:pt x="212" y="62"/>
                      </a:cubicBezTo>
                      <a:cubicBezTo>
                        <a:pt x="172" y="102"/>
                        <a:pt x="132" y="142"/>
                        <a:pt x="92" y="181"/>
                      </a:cubicBezTo>
                      <a:cubicBezTo>
                        <a:pt x="88" y="185"/>
                        <a:pt x="84" y="187"/>
                        <a:pt x="79" y="188"/>
                      </a:cubicBezTo>
                      <a:cubicBezTo>
                        <a:pt x="74" y="188"/>
                        <a:pt x="70" y="186"/>
                        <a:pt x="66" y="183"/>
                      </a:cubicBezTo>
                      <a:cubicBezTo>
                        <a:pt x="46" y="162"/>
                        <a:pt x="26" y="142"/>
                        <a:pt x="6" y="121"/>
                      </a:cubicBezTo>
                      <a:cubicBezTo>
                        <a:pt x="0" y="114"/>
                        <a:pt x="0" y="104"/>
                        <a:pt x="7" y="98"/>
                      </a:cubicBezTo>
                      <a:cubicBezTo>
                        <a:pt x="13" y="91"/>
                        <a:pt x="24" y="91"/>
                        <a:pt x="30" y="98"/>
                      </a:cubicBezTo>
                      <a:cubicBezTo>
                        <a:pt x="45" y="113"/>
                        <a:pt x="60" y="127"/>
                        <a:pt x="74" y="142"/>
                      </a:cubicBezTo>
                      <a:cubicBezTo>
                        <a:pt x="75" y="144"/>
                        <a:pt x="77" y="145"/>
                        <a:pt x="79" y="148"/>
                      </a:cubicBezTo>
                      <a:close/>
                    </a:path>
                  </a:pathLst>
                </a:custGeom>
                <a:solidFill>
                  <a:schemeClr val="bg1"/>
                </a:solidFill>
                <a:ln>
                  <a:noFill/>
                </a:ln>
              </p:spPr>
              <p:txBody>
                <a:bodyPr vert="horz" wrap="square" lIns="68580" tIns="34290" rIns="68580" bIns="34290" numCol="1" anchor="t" anchorCtr="0" compatLnSpc="1">
                  <a:prstTxWarp prst="textNoShape">
                    <a:avLst/>
                  </a:prstTxWarp>
                </a:bodyPr>
                <a:lstStyle/>
                <a:p>
                  <a:endParaRPr lang="en-US" sz="1050">
                    <a:solidFill>
                      <a:schemeClr val="tx1">
                        <a:lumMod val="85000"/>
                        <a:lumOff val="15000"/>
                      </a:schemeClr>
                    </a:solidFill>
                    <a:latin typeface="Arial" panose="020B0604020202020204" pitchFamily="34" charset="0"/>
                    <a:cs typeface="Arial" panose="020B0604020202020204" pitchFamily="34" charset="0"/>
                  </a:endParaRPr>
                </a:p>
              </p:txBody>
            </p:sp>
          </p:grpSp>
          <p:sp>
            <p:nvSpPr>
              <p:cNvPr id="35" name="Rectangle 34"/>
              <p:cNvSpPr/>
              <p:nvPr/>
            </p:nvSpPr>
            <p:spPr>
              <a:xfrm>
                <a:off x="8967671" y="4862992"/>
                <a:ext cx="1625780" cy="338299"/>
              </a:xfrm>
              <a:prstGeom prst="rect">
                <a:avLst/>
              </a:prstGeom>
            </p:spPr>
            <p:txBody>
              <a:bodyPr wrap="square">
                <a:spAutoFit/>
              </a:bodyPr>
              <a:lstStyle/>
              <a:p>
                <a:pPr>
                  <a:lnSpc>
                    <a:spcPct val="150000"/>
                  </a:lnSpc>
                </a:pPr>
                <a:r>
                  <a:rPr lang="en-US" sz="788" dirty="0">
                    <a:solidFill>
                      <a:schemeClr val="tx1">
                        <a:lumMod val="85000"/>
                        <a:lumOff val="15000"/>
                      </a:schemeClr>
                    </a:solidFill>
                    <a:latin typeface="Arial" panose="020B0604020202020204" pitchFamily="34" charset="0"/>
                    <a:ea typeface="Roboto" pitchFamily="2" charset="0"/>
                    <a:cs typeface="Arial" panose="020B0604020202020204" pitchFamily="34" charset="0"/>
                  </a:rPr>
                  <a:t>Plastic Surgery</a:t>
                </a:r>
              </a:p>
            </p:txBody>
          </p:sp>
        </p:grpSp>
      </p:grpSp>
      <p:sp>
        <p:nvSpPr>
          <p:cNvPr id="61" name="Rectangle 60"/>
          <p:cNvSpPr/>
          <p:nvPr/>
        </p:nvSpPr>
        <p:spPr>
          <a:xfrm>
            <a:off x="477315" y="2615326"/>
            <a:ext cx="4396343" cy="547137"/>
          </a:xfrm>
          <a:prstGeom prst="rect">
            <a:avLst/>
          </a:prstGeom>
        </p:spPr>
        <p:txBody>
          <a:bodyPr wrap="square">
            <a:spAutoFit/>
          </a:bodyPr>
          <a:lstStyle/>
          <a:p>
            <a:pPr>
              <a:lnSpc>
                <a:spcPct val="150000"/>
              </a:lnSpc>
            </a:pPr>
            <a:r>
              <a:rPr lang="en-US" sz="1050" dirty="0">
                <a:solidFill>
                  <a:schemeClr val="tx1"/>
                </a:solidFill>
                <a:latin typeface="Arial" panose="020B0604020202020204" pitchFamily="34" charset="0"/>
                <a:cs typeface="Arial" panose="020B0604020202020204" pitchFamily="34" charset="0"/>
              </a:rPr>
              <a:t>Lorem ipsum dolor sit </a:t>
            </a:r>
            <a:r>
              <a:rPr lang="en-US" sz="1050" dirty="0" err="1">
                <a:solidFill>
                  <a:schemeClr val="tx1"/>
                </a:solidFill>
                <a:latin typeface="Arial" panose="020B0604020202020204" pitchFamily="34" charset="0"/>
                <a:cs typeface="Arial" panose="020B0604020202020204" pitchFamily="34" charset="0"/>
              </a:rPr>
              <a:t>amet</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consectetur</a:t>
            </a:r>
            <a:r>
              <a:rPr lang="en-US" sz="1050" dirty="0">
                <a:solidFill>
                  <a:schemeClr val="tx1"/>
                </a:solidFill>
                <a:latin typeface="Arial" panose="020B0604020202020204" pitchFamily="34" charset="0"/>
                <a:cs typeface="Arial" panose="020B0604020202020204" pitchFamily="34" charset="0"/>
              </a:rPr>
              <a:t> adipiscing </a:t>
            </a:r>
            <a:r>
              <a:rPr lang="en-US" sz="1050" dirty="0" err="1">
                <a:solidFill>
                  <a:schemeClr val="tx1"/>
                </a:solidFill>
                <a:latin typeface="Arial" panose="020B0604020202020204" pitchFamily="34" charset="0"/>
                <a:cs typeface="Arial" panose="020B0604020202020204" pitchFamily="34" charset="0"/>
              </a:rPr>
              <a:t>elit</a:t>
            </a:r>
            <a:r>
              <a:rPr lang="en-US" sz="1050" dirty="0">
                <a:solidFill>
                  <a:schemeClr val="tx1"/>
                </a:solidFill>
                <a:latin typeface="Arial" panose="020B0604020202020204" pitchFamily="34" charset="0"/>
                <a:cs typeface="Arial" panose="020B0604020202020204" pitchFamily="34" charset="0"/>
              </a:rPr>
              <a:t>, sed do </a:t>
            </a:r>
            <a:r>
              <a:rPr lang="en-US" sz="1050" dirty="0" err="1">
                <a:solidFill>
                  <a:schemeClr val="tx1"/>
                </a:solidFill>
                <a:latin typeface="Arial" panose="020B0604020202020204" pitchFamily="34" charset="0"/>
                <a:cs typeface="Arial" panose="020B0604020202020204" pitchFamily="34" charset="0"/>
              </a:rPr>
              <a:t>eiusmod</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tempor</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incididunt</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ut</a:t>
            </a:r>
            <a:r>
              <a:rPr lang="en-US" sz="1050" dirty="0">
                <a:solidFill>
                  <a:schemeClr val="tx1"/>
                </a:solidFill>
                <a:latin typeface="Arial" panose="020B0604020202020204" pitchFamily="34" charset="0"/>
                <a:cs typeface="Arial" panose="020B0604020202020204" pitchFamily="34" charset="0"/>
              </a:rPr>
              <a:t> labore et dolore magna </a:t>
            </a:r>
            <a:r>
              <a:rPr lang="en-US" sz="1050" dirty="0" err="1">
                <a:solidFill>
                  <a:schemeClr val="tx1"/>
                </a:solidFill>
                <a:latin typeface="Arial" panose="020B0604020202020204" pitchFamily="34" charset="0"/>
                <a:cs typeface="Arial" panose="020B0604020202020204" pitchFamily="34" charset="0"/>
              </a:rPr>
              <a:t>aliqua</a:t>
            </a:r>
            <a:endParaRPr lang="en-US" sz="1050" dirty="0">
              <a:solidFill>
                <a:schemeClr val="tx1"/>
              </a:solidFill>
              <a:latin typeface="Arial" panose="020B0604020202020204" pitchFamily="34" charset="0"/>
              <a:cs typeface="Arial" panose="020B0604020202020204" pitchFamily="34" charset="0"/>
            </a:endParaRPr>
          </a:p>
        </p:txBody>
      </p:sp>
      <p:pic>
        <p:nvPicPr>
          <p:cNvPr id="2" name="Google Shape;199;p37">
            <a:extLst>
              <a:ext uri="{FF2B5EF4-FFF2-40B4-BE49-F238E27FC236}">
                <a16:creationId xmlns:a16="http://schemas.microsoft.com/office/drawing/2014/main" id="{8E6E2B1C-C140-389F-47C7-AC9F09F33327}"/>
              </a:ext>
            </a:extLst>
          </p:cNvPr>
          <p:cNvPicPr preferRelativeResize="0"/>
          <p:nvPr/>
        </p:nvPicPr>
        <p:blipFill>
          <a:blip r:embed="rId2"/>
          <a:srcRect l="10763" r="10763"/>
          <a:stretch/>
        </p:blipFill>
        <p:spPr>
          <a:xfrm>
            <a:off x="5029341" y="581293"/>
            <a:ext cx="4555340" cy="3869963"/>
          </a:xfrm>
          <a:custGeom>
            <a:avLst/>
            <a:gdLst/>
            <a:ahLst/>
            <a:cxnLst/>
            <a:rect l="l" t="t" r="r" b="b"/>
            <a:pathLst>
              <a:path w="5157471" h="4381500" extrusionOk="0">
                <a:moveTo>
                  <a:pt x="171229" y="0"/>
                </a:moveTo>
                <a:lnTo>
                  <a:pt x="4986242" y="0"/>
                </a:lnTo>
                <a:cubicBezTo>
                  <a:pt x="5080809" y="0"/>
                  <a:pt x="5157471" y="76662"/>
                  <a:pt x="5157471" y="171229"/>
                </a:cubicBezTo>
                <a:lnTo>
                  <a:pt x="5157471" y="4210271"/>
                </a:lnTo>
                <a:cubicBezTo>
                  <a:pt x="5157471" y="4304838"/>
                  <a:pt x="5080809" y="4381500"/>
                  <a:pt x="4986242" y="4381500"/>
                </a:cubicBezTo>
                <a:lnTo>
                  <a:pt x="171229" y="4381500"/>
                </a:lnTo>
                <a:cubicBezTo>
                  <a:pt x="76662" y="4381500"/>
                  <a:pt x="0" y="4304838"/>
                  <a:pt x="0" y="4210271"/>
                </a:cubicBezTo>
                <a:lnTo>
                  <a:pt x="0" y="171229"/>
                </a:lnTo>
                <a:cubicBezTo>
                  <a:pt x="0" y="76662"/>
                  <a:pt x="76662" y="0"/>
                  <a:pt x="171229" y="0"/>
                </a:cubicBezTo>
                <a:close/>
              </a:path>
            </a:pathLst>
          </a:custGeom>
          <a:blipFill>
            <a:blip r:embed="rId2"/>
            <a:stretch>
              <a:fillRect/>
            </a:stretch>
          </a:blipFill>
          <a:ln>
            <a:noFill/>
          </a:ln>
        </p:spPr>
      </p:pic>
      <p:pic>
        <p:nvPicPr>
          <p:cNvPr id="5" name="Picture 4" descr="A green and white logo&#10;&#10;Description automatically generated">
            <a:extLst>
              <a:ext uri="{FF2B5EF4-FFF2-40B4-BE49-F238E27FC236}">
                <a16:creationId xmlns:a16="http://schemas.microsoft.com/office/drawing/2014/main" id="{F4ABC532-7334-9DE4-A951-12B0FB56F9D2}"/>
              </a:ext>
            </a:extLst>
          </p:cNvPr>
          <p:cNvPicPr>
            <a:picLocks noChangeAspect="1"/>
          </p:cNvPicPr>
          <p:nvPr/>
        </p:nvPicPr>
        <p:blipFill>
          <a:blip r:embed="rId3"/>
          <a:stretch>
            <a:fillRect/>
          </a:stretch>
        </p:blipFill>
        <p:spPr>
          <a:xfrm>
            <a:off x="264649" y="4408845"/>
            <a:ext cx="1786007" cy="447247"/>
          </a:xfrm>
          <a:prstGeom prst="rect">
            <a:avLst/>
          </a:prstGeom>
        </p:spPr>
      </p:pic>
    </p:spTree>
    <p:extLst>
      <p:ext uri="{BB962C8B-B14F-4D97-AF65-F5344CB8AC3E}">
        <p14:creationId xmlns:p14="http://schemas.microsoft.com/office/powerpoint/2010/main" val="2122408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FA5E1C7B-404E-1FF3-9160-D99EF0D6F012}"/>
              </a:ext>
            </a:extLst>
          </p:cNvPr>
          <p:cNvSpPr/>
          <p:nvPr/>
        </p:nvSpPr>
        <p:spPr>
          <a:xfrm>
            <a:off x="-1" y="994424"/>
            <a:ext cx="9144000" cy="41603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39452" y="-246632"/>
            <a:ext cx="9222901" cy="1225154"/>
          </a:xfrm>
          <a:prstGeom prst="rect">
            <a:avLst/>
          </a:prstGeom>
          <a:gradFill flip="none" rotWithShape="1">
            <a:gsLst>
              <a:gs pos="0">
                <a:srgbClr val="01B256"/>
              </a:gs>
              <a:gs pos="100000">
                <a:srgbClr val="046A38"/>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23" name="Rectangle 22"/>
          <p:cNvSpPr/>
          <p:nvPr/>
        </p:nvSpPr>
        <p:spPr>
          <a:xfrm>
            <a:off x="595858" y="127886"/>
            <a:ext cx="8112662" cy="507831"/>
          </a:xfrm>
          <a:prstGeom prst="rect">
            <a:avLst/>
          </a:prstGeom>
        </p:spPr>
        <p:txBody>
          <a:bodyPr wrap="square">
            <a:spAutoFit/>
          </a:bodyPr>
          <a:lstStyle/>
          <a:p>
            <a:r>
              <a:rPr lang="en-US" sz="2700" b="1" dirty="0">
                <a:solidFill>
                  <a:schemeClr val="bg1"/>
                </a:solidFill>
                <a:latin typeface="Arial" panose="020B0604020202020204" pitchFamily="34" charset="0"/>
                <a:ea typeface="Roboto" pitchFamily="2" charset="0"/>
                <a:cs typeface="Arial" panose="020B0604020202020204" pitchFamily="34" charset="0"/>
              </a:rPr>
              <a:t>Explore Our Caring &amp; Premium Medical Services</a:t>
            </a:r>
          </a:p>
        </p:txBody>
      </p:sp>
      <p:sp>
        <p:nvSpPr>
          <p:cNvPr id="61" name="Rectangle 60"/>
          <p:cNvSpPr/>
          <p:nvPr/>
        </p:nvSpPr>
        <p:spPr>
          <a:xfrm>
            <a:off x="652244" y="1308811"/>
            <a:ext cx="7919262" cy="2486130"/>
          </a:xfrm>
          <a:prstGeom prst="rect">
            <a:avLst/>
          </a:prstGeom>
        </p:spPr>
        <p:txBody>
          <a:bodyPr wrap="square">
            <a:spAutoFit/>
          </a:bodyPr>
          <a:lstStyle/>
          <a:p>
            <a:pPr>
              <a:lnSpc>
                <a:spcPct val="150000"/>
              </a:lnSpc>
            </a:pPr>
            <a:r>
              <a:rPr lang="en-US" sz="1050" dirty="0">
                <a:solidFill>
                  <a:schemeClr val="tx1"/>
                </a:solidFill>
                <a:latin typeface="Arial" panose="020B0604020202020204" pitchFamily="34" charset="0"/>
                <a:cs typeface="Arial" panose="020B0604020202020204" pitchFamily="34" charset="0"/>
              </a:rPr>
              <a:t>Lorem ipsum dolor sit </a:t>
            </a:r>
            <a:r>
              <a:rPr lang="en-US" sz="1050" dirty="0" err="1">
                <a:solidFill>
                  <a:schemeClr val="tx1"/>
                </a:solidFill>
                <a:latin typeface="Arial" panose="020B0604020202020204" pitchFamily="34" charset="0"/>
                <a:cs typeface="Arial" panose="020B0604020202020204" pitchFamily="34" charset="0"/>
              </a:rPr>
              <a:t>amet</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consectetur</a:t>
            </a:r>
            <a:r>
              <a:rPr lang="en-US" sz="1050" dirty="0">
                <a:solidFill>
                  <a:schemeClr val="tx1"/>
                </a:solidFill>
                <a:latin typeface="Arial" panose="020B0604020202020204" pitchFamily="34" charset="0"/>
                <a:cs typeface="Arial" panose="020B0604020202020204" pitchFamily="34" charset="0"/>
              </a:rPr>
              <a:t> adipiscing </a:t>
            </a:r>
            <a:r>
              <a:rPr lang="en-US" sz="1050" dirty="0" err="1">
                <a:solidFill>
                  <a:schemeClr val="tx1"/>
                </a:solidFill>
                <a:latin typeface="Arial" panose="020B0604020202020204" pitchFamily="34" charset="0"/>
                <a:cs typeface="Arial" panose="020B0604020202020204" pitchFamily="34" charset="0"/>
              </a:rPr>
              <a:t>elit</a:t>
            </a:r>
            <a:r>
              <a:rPr lang="en-US" sz="1050" dirty="0">
                <a:solidFill>
                  <a:schemeClr val="tx1"/>
                </a:solidFill>
                <a:latin typeface="Arial" panose="020B0604020202020204" pitchFamily="34" charset="0"/>
                <a:cs typeface="Arial" panose="020B0604020202020204" pitchFamily="34" charset="0"/>
              </a:rPr>
              <a:t>, sed do </a:t>
            </a:r>
            <a:r>
              <a:rPr lang="en-US" sz="1050" dirty="0" err="1">
                <a:solidFill>
                  <a:schemeClr val="tx1"/>
                </a:solidFill>
                <a:latin typeface="Arial" panose="020B0604020202020204" pitchFamily="34" charset="0"/>
                <a:cs typeface="Arial" panose="020B0604020202020204" pitchFamily="34" charset="0"/>
              </a:rPr>
              <a:t>eiusmod</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tempor</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incididunt</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ut</a:t>
            </a:r>
            <a:r>
              <a:rPr lang="en-US" sz="1050" dirty="0">
                <a:solidFill>
                  <a:schemeClr val="tx1"/>
                </a:solidFill>
                <a:latin typeface="Arial" panose="020B0604020202020204" pitchFamily="34" charset="0"/>
                <a:cs typeface="Arial" panose="020B0604020202020204" pitchFamily="34" charset="0"/>
              </a:rPr>
              <a:t> labore et dolore magna </a:t>
            </a:r>
            <a:r>
              <a:rPr lang="en-US" sz="1050" dirty="0" err="1">
                <a:solidFill>
                  <a:schemeClr val="tx1"/>
                </a:solidFill>
                <a:latin typeface="Arial" panose="020B0604020202020204" pitchFamily="34" charset="0"/>
                <a:cs typeface="Arial" panose="020B0604020202020204" pitchFamily="34" charset="0"/>
              </a:rPr>
              <a:t>aliqua</a:t>
            </a:r>
            <a:r>
              <a:rPr lang="en-US" sz="1050" dirty="0">
                <a:solidFill>
                  <a:schemeClr val="tx1"/>
                </a:solidFill>
                <a:latin typeface="Arial" panose="020B0604020202020204" pitchFamily="34" charset="0"/>
                <a:cs typeface="Arial" panose="020B0604020202020204" pitchFamily="34" charset="0"/>
              </a:rPr>
              <a:t>. Lorem ipsum dolor sit </a:t>
            </a:r>
            <a:r>
              <a:rPr lang="en-US" sz="1050" dirty="0" err="1">
                <a:solidFill>
                  <a:schemeClr val="tx1"/>
                </a:solidFill>
                <a:latin typeface="Arial" panose="020B0604020202020204" pitchFamily="34" charset="0"/>
                <a:cs typeface="Arial" panose="020B0604020202020204" pitchFamily="34" charset="0"/>
              </a:rPr>
              <a:t>amet</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consectetur</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adipiscing</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elit</a:t>
            </a:r>
            <a:r>
              <a:rPr lang="en-US" sz="1050" dirty="0">
                <a:solidFill>
                  <a:schemeClr val="tx1"/>
                </a:solidFill>
                <a:latin typeface="Arial" panose="020B0604020202020204" pitchFamily="34" charset="0"/>
                <a:cs typeface="Arial" panose="020B0604020202020204" pitchFamily="34" charset="0"/>
              </a:rPr>
              <a:t>, sed do </a:t>
            </a:r>
            <a:r>
              <a:rPr lang="en-US" sz="1050" dirty="0" err="1">
                <a:solidFill>
                  <a:schemeClr val="tx1"/>
                </a:solidFill>
                <a:latin typeface="Arial" panose="020B0604020202020204" pitchFamily="34" charset="0"/>
                <a:cs typeface="Arial" panose="020B0604020202020204" pitchFamily="34" charset="0"/>
              </a:rPr>
              <a:t>eiusmod</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tempor</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incididunt</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ut</a:t>
            </a:r>
            <a:r>
              <a:rPr lang="en-US" sz="1050" dirty="0">
                <a:solidFill>
                  <a:schemeClr val="tx1"/>
                </a:solidFill>
                <a:latin typeface="Arial" panose="020B0604020202020204" pitchFamily="34" charset="0"/>
                <a:cs typeface="Arial" panose="020B0604020202020204" pitchFamily="34" charset="0"/>
              </a:rPr>
              <a:t> labore et dolore magna </a:t>
            </a:r>
            <a:r>
              <a:rPr lang="en-US" sz="1050" dirty="0" err="1">
                <a:solidFill>
                  <a:schemeClr val="tx1"/>
                </a:solidFill>
                <a:latin typeface="Arial" panose="020B0604020202020204" pitchFamily="34" charset="0"/>
                <a:cs typeface="Arial" panose="020B0604020202020204" pitchFamily="34" charset="0"/>
              </a:rPr>
              <a:t>aliqua</a:t>
            </a:r>
            <a:r>
              <a:rPr lang="en-US" sz="1050" dirty="0">
                <a:solidFill>
                  <a:schemeClr val="tx1"/>
                </a:solidFill>
                <a:latin typeface="Arial" panose="020B0604020202020204" pitchFamily="34" charset="0"/>
                <a:cs typeface="Arial" panose="020B0604020202020204" pitchFamily="34" charset="0"/>
              </a:rPr>
              <a:t>. Lorem ipsum dolor sit </a:t>
            </a:r>
            <a:r>
              <a:rPr lang="en-US" sz="1050" dirty="0" err="1">
                <a:solidFill>
                  <a:schemeClr val="tx1"/>
                </a:solidFill>
                <a:latin typeface="Arial" panose="020B0604020202020204" pitchFamily="34" charset="0"/>
                <a:cs typeface="Arial" panose="020B0604020202020204" pitchFamily="34" charset="0"/>
              </a:rPr>
              <a:t>amet</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consectetur</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adipiscing</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elit</a:t>
            </a:r>
            <a:r>
              <a:rPr lang="en-US" sz="1050" dirty="0">
                <a:solidFill>
                  <a:schemeClr val="tx1"/>
                </a:solidFill>
                <a:latin typeface="Arial" panose="020B0604020202020204" pitchFamily="34" charset="0"/>
                <a:cs typeface="Arial" panose="020B0604020202020204" pitchFamily="34" charset="0"/>
              </a:rPr>
              <a:t>, sed do </a:t>
            </a:r>
            <a:r>
              <a:rPr lang="en-US" sz="1050" dirty="0" err="1">
                <a:solidFill>
                  <a:schemeClr val="tx1"/>
                </a:solidFill>
                <a:latin typeface="Arial" panose="020B0604020202020204" pitchFamily="34" charset="0"/>
                <a:cs typeface="Arial" panose="020B0604020202020204" pitchFamily="34" charset="0"/>
              </a:rPr>
              <a:t>eiusmod</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tempor</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incididunt</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ut</a:t>
            </a:r>
            <a:r>
              <a:rPr lang="en-US" sz="1050" dirty="0">
                <a:solidFill>
                  <a:schemeClr val="tx1"/>
                </a:solidFill>
                <a:latin typeface="Arial" panose="020B0604020202020204" pitchFamily="34" charset="0"/>
                <a:cs typeface="Arial" panose="020B0604020202020204" pitchFamily="34" charset="0"/>
              </a:rPr>
              <a:t> labore et dolore magna </a:t>
            </a:r>
            <a:r>
              <a:rPr lang="en-US" sz="1050" dirty="0" err="1">
                <a:solidFill>
                  <a:schemeClr val="tx1"/>
                </a:solidFill>
                <a:latin typeface="Arial" panose="020B0604020202020204" pitchFamily="34" charset="0"/>
                <a:cs typeface="Arial" panose="020B0604020202020204" pitchFamily="34" charset="0"/>
              </a:rPr>
              <a:t>aliqua</a:t>
            </a:r>
            <a:r>
              <a:rPr lang="en-US" sz="1050" dirty="0">
                <a:solidFill>
                  <a:schemeClr val="tx1"/>
                </a:solidFill>
                <a:latin typeface="Arial" panose="020B0604020202020204" pitchFamily="34" charset="0"/>
                <a:cs typeface="Arial" panose="020B0604020202020204" pitchFamily="34" charset="0"/>
              </a:rPr>
              <a:t>. Lorem ipsum dolor sit </a:t>
            </a:r>
            <a:r>
              <a:rPr lang="en-US" sz="1050" dirty="0" err="1">
                <a:solidFill>
                  <a:schemeClr val="tx1"/>
                </a:solidFill>
                <a:latin typeface="Arial" panose="020B0604020202020204" pitchFamily="34" charset="0"/>
                <a:cs typeface="Arial" panose="020B0604020202020204" pitchFamily="34" charset="0"/>
              </a:rPr>
              <a:t>amet</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consectetur</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adipiscing</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elit</a:t>
            </a:r>
            <a:r>
              <a:rPr lang="en-US" sz="1050" dirty="0">
                <a:solidFill>
                  <a:schemeClr val="tx1"/>
                </a:solidFill>
                <a:latin typeface="Arial" panose="020B0604020202020204" pitchFamily="34" charset="0"/>
                <a:cs typeface="Arial" panose="020B0604020202020204" pitchFamily="34" charset="0"/>
              </a:rPr>
              <a:t>, sed do </a:t>
            </a:r>
            <a:r>
              <a:rPr lang="en-US" sz="1050" dirty="0" err="1">
                <a:solidFill>
                  <a:schemeClr val="tx1"/>
                </a:solidFill>
                <a:latin typeface="Arial" panose="020B0604020202020204" pitchFamily="34" charset="0"/>
                <a:cs typeface="Arial" panose="020B0604020202020204" pitchFamily="34" charset="0"/>
              </a:rPr>
              <a:t>eiusmod</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tempor</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incididunt</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ut</a:t>
            </a:r>
            <a:r>
              <a:rPr lang="en-US" sz="1050" dirty="0">
                <a:solidFill>
                  <a:schemeClr val="tx1"/>
                </a:solidFill>
                <a:latin typeface="Arial" panose="020B0604020202020204" pitchFamily="34" charset="0"/>
                <a:cs typeface="Arial" panose="020B0604020202020204" pitchFamily="34" charset="0"/>
              </a:rPr>
              <a:t> labore et dolore magna </a:t>
            </a:r>
            <a:r>
              <a:rPr lang="en-US" sz="1050" dirty="0" err="1">
                <a:solidFill>
                  <a:schemeClr val="tx1"/>
                </a:solidFill>
                <a:latin typeface="Arial" panose="020B0604020202020204" pitchFamily="34" charset="0"/>
                <a:cs typeface="Arial" panose="020B0604020202020204" pitchFamily="34" charset="0"/>
              </a:rPr>
              <a:t>aliqua</a:t>
            </a:r>
            <a:r>
              <a:rPr lang="en-US" sz="1050" dirty="0">
                <a:solidFill>
                  <a:schemeClr val="tx1"/>
                </a:solidFill>
                <a:latin typeface="Arial" panose="020B0604020202020204" pitchFamily="34" charset="0"/>
                <a:cs typeface="Arial" panose="020B0604020202020204" pitchFamily="34" charset="0"/>
              </a:rPr>
              <a:t>. Lorem ipsum dolor sit </a:t>
            </a:r>
            <a:r>
              <a:rPr lang="en-US" sz="1050" dirty="0" err="1">
                <a:solidFill>
                  <a:schemeClr val="tx1"/>
                </a:solidFill>
                <a:latin typeface="Arial" panose="020B0604020202020204" pitchFamily="34" charset="0"/>
                <a:cs typeface="Arial" panose="020B0604020202020204" pitchFamily="34" charset="0"/>
              </a:rPr>
              <a:t>amet</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consectetur</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adipiscing</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elit</a:t>
            </a:r>
            <a:r>
              <a:rPr lang="en-US" sz="1050" dirty="0">
                <a:solidFill>
                  <a:schemeClr val="tx1"/>
                </a:solidFill>
                <a:latin typeface="Arial" panose="020B0604020202020204" pitchFamily="34" charset="0"/>
                <a:cs typeface="Arial" panose="020B0604020202020204" pitchFamily="34" charset="0"/>
              </a:rPr>
              <a:t>, sed do </a:t>
            </a:r>
            <a:r>
              <a:rPr lang="en-US" sz="1050" dirty="0" err="1">
                <a:solidFill>
                  <a:schemeClr val="tx1"/>
                </a:solidFill>
                <a:latin typeface="Arial" panose="020B0604020202020204" pitchFamily="34" charset="0"/>
                <a:cs typeface="Arial" panose="020B0604020202020204" pitchFamily="34" charset="0"/>
              </a:rPr>
              <a:t>eiusmod</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tempor</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incididunt</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ut</a:t>
            </a:r>
            <a:r>
              <a:rPr lang="en-US" sz="1050" dirty="0">
                <a:solidFill>
                  <a:schemeClr val="tx1"/>
                </a:solidFill>
                <a:latin typeface="Arial" panose="020B0604020202020204" pitchFamily="34" charset="0"/>
                <a:cs typeface="Arial" panose="020B0604020202020204" pitchFamily="34" charset="0"/>
              </a:rPr>
              <a:t> labore et dolore magna </a:t>
            </a:r>
            <a:r>
              <a:rPr lang="en-US" sz="1050" dirty="0" err="1">
                <a:solidFill>
                  <a:schemeClr val="tx1"/>
                </a:solidFill>
                <a:latin typeface="Arial" panose="020B0604020202020204" pitchFamily="34" charset="0"/>
                <a:cs typeface="Arial" panose="020B0604020202020204" pitchFamily="34" charset="0"/>
              </a:rPr>
              <a:t>aliqua</a:t>
            </a:r>
            <a:r>
              <a:rPr lang="en-US" sz="1050" dirty="0">
                <a:solidFill>
                  <a:schemeClr val="tx1"/>
                </a:solidFill>
                <a:latin typeface="Arial" panose="020B0604020202020204" pitchFamily="34" charset="0"/>
                <a:cs typeface="Arial" panose="020B0604020202020204" pitchFamily="34" charset="0"/>
              </a:rPr>
              <a:t>. Lorem ipsum dolor sit </a:t>
            </a:r>
            <a:r>
              <a:rPr lang="en-US" sz="1050" dirty="0" err="1">
                <a:solidFill>
                  <a:schemeClr val="tx1"/>
                </a:solidFill>
                <a:latin typeface="Arial" panose="020B0604020202020204" pitchFamily="34" charset="0"/>
                <a:cs typeface="Arial" panose="020B0604020202020204" pitchFamily="34" charset="0"/>
              </a:rPr>
              <a:t>amet</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consectetur</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adipiscing</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elit</a:t>
            </a:r>
            <a:r>
              <a:rPr lang="en-US" sz="1050" dirty="0">
                <a:solidFill>
                  <a:schemeClr val="tx1"/>
                </a:solidFill>
                <a:latin typeface="Arial" panose="020B0604020202020204" pitchFamily="34" charset="0"/>
                <a:cs typeface="Arial" panose="020B0604020202020204" pitchFamily="34" charset="0"/>
              </a:rPr>
              <a:t>, sed do </a:t>
            </a:r>
            <a:r>
              <a:rPr lang="en-US" sz="1050" dirty="0" err="1">
                <a:solidFill>
                  <a:schemeClr val="tx1"/>
                </a:solidFill>
                <a:latin typeface="Arial" panose="020B0604020202020204" pitchFamily="34" charset="0"/>
                <a:cs typeface="Arial" panose="020B0604020202020204" pitchFamily="34" charset="0"/>
              </a:rPr>
              <a:t>eiusmod</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tempor</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incididunt</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ut</a:t>
            </a:r>
            <a:r>
              <a:rPr lang="en-US" sz="1050" dirty="0">
                <a:solidFill>
                  <a:schemeClr val="tx1"/>
                </a:solidFill>
                <a:latin typeface="Arial" panose="020B0604020202020204" pitchFamily="34" charset="0"/>
                <a:cs typeface="Arial" panose="020B0604020202020204" pitchFamily="34" charset="0"/>
              </a:rPr>
              <a:t> labore et dolore magna </a:t>
            </a:r>
            <a:r>
              <a:rPr lang="en-US" sz="1050" dirty="0" err="1">
                <a:solidFill>
                  <a:schemeClr val="tx1"/>
                </a:solidFill>
                <a:latin typeface="Arial" panose="020B0604020202020204" pitchFamily="34" charset="0"/>
                <a:cs typeface="Arial" panose="020B0604020202020204" pitchFamily="34" charset="0"/>
              </a:rPr>
              <a:t>aliqua</a:t>
            </a:r>
            <a:r>
              <a:rPr lang="en-US" sz="1050" dirty="0">
                <a:solidFill>
                  <a:schemeClr val="tx1"/>
                </a:solidFill>
                <a:latin typeface="Arial" panose="020B0604020202020204" pitchFamily="34" charset="0"/>
                <a:cs typeface="Arial" panose="020B0604020202020204" pitchFamily="34" charset="0"/>
              </a:rPr>
              <a:t>. Lorem ipsum dolor sit </a:t>
            </a:r>
            <a:r>
              <a:rPr lang="en-US" sz="1050" dirty="0" err="1">
                <a:solidFill>
                  <a:schemeClr val="tx1"/>
                </a:solidFill>
                <a:latin typeface="Arial" panose="020B0604020202020204" pitchFamily="34" charset="0"/>
                <a:cs typeface="Arial" panose="020B0604020202020204" pitchFamily="34" charset="0"/>
              </a:rPr>
              <a:t>amet</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consectetur</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adipiscing</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elit</a:t>
            </a:r>
            <a:r>
              <a:rPr lang="en-US" sz="1050" dirty="0">
                <a:solidFill>
                  <a:schemeClr val="tx1"/>
                </a:solidFill>
                <a:latin typeface="Arial" panose="020B0604020202020204" pitchFamily="34" charset="0"/>
                <a:cs typeface="Arial" panose="020B0604020202020204" pitchFamily="34" charset="0"/>
              </a:rPr>
              <a:t>, sed do </a:t>
            </a:r>
            <a:r>
              <a:rPr lang="en-US" sz="1050" dirty="0" err="1">
                <a:solidFill>
                  <a:schemeClr val="tx1"/>
                </a:solidFill>
                <a:latin typeface="Arial" panose="020B0604020202020204" pitchFamily="34" charset="0"/>
                <a:cs typeface="Arial" panose="020B0604020202020204" pitchFamily="34" charset="0"/>
              </a:rPr>
              <a:t>eiusmod</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tempor</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incididunt</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ut</a:t>
            </a:r>
            <a:r>
              <a:rPr lang="en-US" sz="1050" dirty="0">
                <a:solidFill>
                  <a:schemeClr val="tx1"/>
                </a:solidFill>
                <a:latin typeface="Arial" panose="020B0604020202020204" pitchFamily="34" charset="0"/>
                <a:cs typeface="Arial" panose="020B0604020202020204" pitchFamily="34" charset="0"/>
              </a:rPr>
              <a:t> labore et dolore magna </a:t>
            </a:r>
            <a:r>
              <a:rPr lang="en-US" sz="1050" dirty="0" err="1">
                <a:solidFill>
                  <a:schemeClr val="tx1"/>
                </a:solidFill>
                <a:latin typeface="Arial" panose="020B0604020202020204" pitchFamily="34" charset="0"/>
                <a:cs typeface="Arial" panose="020B0604020202020204" pitchFamily="34" charset="0"/>
              </a:rPr>
              <a:t>aliqua</a:t>
            </a:r>
            <a:r>
              <a:rPr lang="en-US" sz="1050" dirty="0">
                <a:solidFill>
                  <a:schemeClr val="tx1"/>
                </a:solidFill>
                <a:latin typeface="Arial" panose="020B0604020202020204" pitchFamily="34" charset="0"/>
                <a:cs typeface="Arial" panose="020B0604020202020204" pitchFamily="34" charset="0"/>
              </a:rPr>
              <a:t>. Lorem ipsum dolor sit </a:t>
            </a:r>
            <a:r>
              <a:rPr lang="en-US" sz="1050" dirty="0" err="1">
                <a:solidFill>
                  <a:schemeClr val="tx1"/>
                </a:solidFill>
                <a:latin typeface="Arial" panose="020B0604020202020204" pitchFamily="34" charset="0"/>
                <a:cs typeface="Arial" panose="020B0604020202020204" pitchFamily="34" charset="0"/>
              </a:rPr>
              <a:t>amet</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consectetur</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adipiscing</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elit</a:t>
            </a:r>
            <a:r>
              <a:rPr lang="en-US" sz="1050" dirty="0">
                <a:solidFill>
                  <a:schemeClr val="tx1"/>
                </a:solidFill>
                <a:latin typeface="Arial" panose="020B0604020202020204" pitchFamily="34" charset="0"/>
                <a:cs typeface="Arial" panose="020B0604020202020204" pitchFamily="34" charset="0"/>
              </a:rPr>
              <a:t>, sed do </a:t>
            </a:r>
            <a:r>
              <a:rPr lang="en-US" sz="1050" dirty="0" err="1">
                <a:solidFill>
                  <a:schemeClr val="tx1"/>
                </a:solidFill>
                <a:latin typeface="Arial" panose="020B0604020202020204" pitchFamily="34" charset="0"/>
                <a:cs typeface="Arial" panose="020B0604020202020204" pitchFamily="34" charset="0"/>
              </a:rPr>
              <a:t>eiusmod</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tempor</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incididunt</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ut</a:t>
            </a:r>
            <a:r>
              <a:rPr lang="en-US" sz="1050" dirty="0">
                <a:solidFill>
                  <a:schemeClr val="tx1"/>
                </a:solidFill>
                <a:latin typeface="Arial" panose="020B0604020202020204" pitchFamily="34" charset="0"/>
                <a:cs typeface="Arial" panose="020B0604020202020204" pitchFamily="34" charset="0"/>
              </a:rPr>
              <a:t> labore et dolore magna </a:t>
            </a:r>
            <a:r>
              <a:rPr lang="en-US" sz="1050" dirty="0" err="1">
                <a:solidFill>
                  <a:schemeClr val="tx1"/>
                </a:solidFill>
                <a:latin typeface="Arial" panose="020B0604020202020204" pitchFamily="34" charset="0"/>
                <a:cs typeface="Arial" panose="020B0604020202020204" pitchFamily="34" charset="0"/>
              </a:rPr>
              <a:t>aliqua</a:t>
            </a:r>
            <a:r>
              <a:rPr lang="en-US" sz="1050" dirty="0">
                <a:solidFill>
                  <a:schemeClr val="tx1"/>
                </a:solidFill>
                <a:latin typeface="Arial" panose="020B0604020202020204" pitchFamily="34" charset="0"/>
                <a:cs typeface="Arial" panose="020B0604020202020204" pitchFamily="34" charset="0"/>
              </a:rPr>
              <a:t>. Lorem ipsum dolor sit </a:t>
            </a:r>
            <a:r>
              <a:rPr lang="en-US" sz="1050" dirty="0" err="1">
                <a:solidFill>
                  <a:schemeClr val="tx1"/>
                </a:solidFill>
                <a:latin typeface="Arial" panose="020B0604020202020204" pitchFamily="34" charset="0"/>
                <a:cs typeface="Arial" panose="020B0604020202020204" pitchFamily="34" charset="0"/>
              </a:rPr>
              <a:t>amet</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consectetur</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adipiscing</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elit</a:t>
            </a:r>
            <a:r>
              <a:rPr lang="en-US" sz="1050" dirty="0">
                <a:solidFill>
                  <a:schemeClr val="tx1"/>
                </a:solidFill>
                <a:latin typeface="Arial" panose="020B0604020202020204" pitchFamily="34" charset="0"/>
                <a:cs typeface="Arial" panose="020B0604020202020204" pitchFamily="34" charset="0"/>
              </a:rPr>
              <a:t>, sed do </a:t>
            </a:r>
            <a:r>
              <a:rPr lang="en-US" sz="1050" dirty="0" err="1">
                <a:solidFill>
                  <a:schemeClr val="tx1"/>
                </a:solidFill>
                <a:latin typeface="Arial" panose="020B0604020202020204" pitchFamily="34" charset="0"/>
                <a:cs typeface="Arial" panose="020B0604020202020204" pitchFamily="34" charset="0"/>
              </a:rPr>
              <a:t>eiusmod</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tempor</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incididunt</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ut</a:t>
            </a:r>
            <a:r>
              <a:rPr lang="en-US" sz="1050" dirty="0">
                <a:solidFill>
                  <a:schemeClr val="tx1"/>
                </a:solidFill>
                <a:latin typeface="Arial" panose="020B0604020202020204" pitchFamily="34" charset="0"/>
                <a:cs typeface="Arial" panose="020B0604020202020204" pitchFamily="34" charset="0"/>
              </a:rPr>
              <a:t> labore et dolore magna </a:t>
            </a:r>
            <a:r>
              <a:rPr lang="en-US" sz="1050" dirty="0" err="1">
                <a:solidFill>
                  <a:schemeClr val="tx1"/>
                </a:solidFill>
                <a:latin typeface="Arial" panose="020B0604020202020204" pitchFamily="34" charset="0"/>
                <a:cs typeface="Arial" panose="020B0604020202020204" pitchFamily="34" charset="0"/>
              </a:rPr>
              <a:t>aliqua</a:t>
            </a:r>
            <a:r>
              <a:rPr lang="en-US" sz="1050" dirty="0">
                <a:solidFill>
                  <a:schemeClr val="tx1"/>
                </a:solidFill>
                <a:latin typeface="Arial" panose="020B0604020202020204" pitchFamily="34" charset="0"/>
                <a:cs typeface="Arial" panose="020B0604020202020204" pitchFamily="34" charset="0"/>
              </a:rPr>
              <a:t>. Lorem ipsum dolor sit </a:t>
            </a:r>
            <a:r>
              <a:rPr lang="en-US" sz="1050" dirty="0" err="1">
                <a:solidFill>
                  <a:schemeClr val="tx1"/>
                </a:solidFill>
                <a:latin typeface="Arial" panose="020B0604020202020204" pitchFamily="34" charset="0"/>
                <a:cs typeface="Arial" panose="020B0604020202020204" pitchFamily="34" charset="0"/>
              </a:rPr>
              <a:t>amet</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consectetur</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adipiscing</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elit</a:t>
            </a:r>
            <a:r>
              <a:rPr lang="en-US" sz="1050" dirty="0">
                <a:solidFill>
                  <a:schemeClr val="tx1"/>
                </a:solidFill>
                <a:latin typeface="Arial" panose="020B0604020202020204" pitchFamily="34" charset="0"/>
                <a:cs typeface="Arial" panose="020B0604020202020204" pitchFamily="34" charset="0"/>
              </a:rPr>
              <a:t>, sed do </a:t>
            </a:r>
            <a:r>
              <a:rPr lang="en-US" sz="1050" dirty="0" err="1">
                <a:solidFill>
                  <a:schemeClr val="tx1"/>
                </a:solidFill>
                <a:latin typeface="Arial" panose="020B0604020202020204" pitchFamily="34" charset="0"/>
                <a:cs typeface="Arial" panose="020B0604020202020204" pitchFamily="34" charset="0"/>
              </a:rPr>
              <a:t>eiusmod</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tempor</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incididunt</a:t>
            </a:r>
            <a:r>
              <a:rPr lang="en-US" sz="1050" dirty="0">
                <a:solidFill>
                  <a:schemeClr val="tx1"/>
                </a:solidFill>
                <a:latin typeface="Arial" panose="020B0604020202020204" pitchFamily="34" charset="0"/>
                <a:cs typeface="Arial" panose="020B0604020202020204" pitchFamily="34" charset="0"/>
              </a:rPr>
              <a:t> </a:t>
            </a:r>
            <a:r>
              <a:rPr lang="en-US" sz="1050" dirty="0" err="1">
                <a:solidFill>
                  <a:schemeClr val="tx1"/>
                </a:solidFill>
                <a:latin typeface="Arial" panose="020B0604020202020204" pitchFamily="34" charset="0"/>
                <a:cs typeface="Arial" panose="020B0604020202020204" pitchFamily="34" charset="0"/>
              </a:rPr>
              <a:t>ut</a:t>
            </a:r>
            <a:r>
              <a:rPr lang="en-US" sz="1050" dirty="0">
                <a:solidFill>
                  <a:schemeClr val="tx1"/>
                </a:solidFill>
                <a:latin typeface="Arial" panose="020B0604020202020204" pitchFamily="34" charset="0"/>
                <a:cs typeface="Arial" panose="020B0604020202020204" pitchFamily="34" charset="0"/>
              </a:rPr>
              <a:t> labore et dolore magna </a:t>
            </a:r>
            <a:r>
              <a:rPr lang="en-US" sz="1050" dirty="0" err="1">
                <a:solidFill>
                  <a:schemeClr val="tx1"/>
                </a:solidFill>
                <a:latin typeface="Arial" panose="020B0604020202020204" pitchFamily="34" charset="0"/>
                <a:cs typeface="Arial" panose="020B0604020202020204" pitchFamily="34" charset="0"/>
              </a:rPr>
              <a:t>aliqua</a:t>
            </a:r>
            <a:r>
              <a:rPr lang="en-US" sz="1050" dirty="0">
                <a:solidFill>
                  <a:schemeClr val="tx1"/>
                </a:solidFill>
                <a:latin typeface="Arial" panose="020B0604020202020204" pitchFamily="34" charset="0"/>
                <a:cs typeface="Arial" panose="020B0604020202020204" pitchFamily="34" charset="0"/>
              </a:rPr>
              <a:t>.</a:t>
            </a:r>
          </a:p>
        </p:txBody>
      </p:sp>
      <p:pic>
        <p:nvPicPr>
          <p:cNvPr id="5" name="Picture 4" descr="A green and white logo&#10;&#10;Description automatically generated">
            <a:extLst>
              <a:ext uri="{FF2B5EF4-FFF2-40B4-BE49-F238E27FC236}">
                <a16:creationId xmlns:a16="http://schemas.microsoft.com/office/drawing/2014/main" id="{F4ABC532-7334-9DE4-A951-12B0FB56F9D2}"/>
              </a:ext>
            </a:extLst>
          </p:cNvPr>
          <p:cNvPicPr>
            <a:picLocks noChangeAspect="1"/>
          </p:cNvPicPr>
          <p:nvPr/>
        </p:nvPicPr>
        <p:blipFill>
          <a:blip r:embed="rId2"/>
          <a:stretch>
            <a:fillRect/>
          </a:stretch>
        </p:blipFill>
        <p:spPr>
          <a:xfrm>
            <a:off x="264649" y="4408845"/>
            <a:ext cx="1786007" cy="447247"/>
          </a:xfrm>
          <a:prstGeom prst="rect">
            <a:avLst/>
          </a:prstGeom>
        </p:spPr>
      </p:pic>
    </p:spTree>
    <p:extLst>
      <p:ext uri="{BB962C8B-B14F-4D97-AF65-F5344CB8AC3E}">
        <p14:creationId xmlns:p14="http://schemas.microsoft.com/office/powerpoint/2010/main" val="30225702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pic>
        <p:nvPicPr>
          <p:cNvPr id="3" name="Picture 2" descr="A person and a child hugging&#10;&#10;Description automatically generated">
            <a:extLst>
              <a:ext uri="{FF2B5EF4-FFF2-40B4-BE49-F238E27FC236}">
                <a16:creationId xmlns:a16="http://schemas.microsoft.com/office/drawing/2014/main" id="{16DFEF6B-05A9-653E-C457-8B3FAF643E67}"/>
              </a:ext>
            </a:extLst>
          </p:cNvPr>
          <p:cNvPicPr>
            <a:picLocks noChangeAspect="1"/>
          </p:cNvPicPr>
          <p:nvPr/>
        </p:nvPicPr>
        <p:blipFill rotWithShape="1">
          <a:blip r:embed="rId3"/>
          <a:srcRect r="31079"/>
          <a:stretch/>
        </p:blipFill>
        <p:spPr>
          <a:xfrm>
            <a:off x="-1413809" y="-79513"/>
            <a:ext cx="5501479" cy="5321523"/>
          </a:xfrm>
          <a:prstGeom prst="rect">
            <a:avLst/>
          </a:prstGeom>
        </p:spPr>
      </p:pic>
      <p:grpSp>
        <p:nvGrpSpPr>
          <p:cNvPr id="184" name="Google Shape;184;p36"/>
          <p:cNvGrpSpPr/>
          <p:nvPr/>
        </p:nvGrpSpPr>
        <p:grpSpPr>
          <a:xfrm>
            <a:off x="4978319" y="1173401"/>
            <a:ext cx="3619029" cy="2756720"/>
            <a:chOff x="5685257" y="1564535"/>
            <a:chExt cx="4825371" cy="3675626"/>
          </a:xfrm>
        </p:grpSpPr>
        <p:sp>
          <p:nvSpPr>
            <p:cNvPr id="185" name="Google Shape;185;p36"/>
            <p:cNvSpPr/>
            <p:nvPr/>
          </p:nvSpPr>
          <p:spPr>
            <a:xfrm>
              <a:off x="5685257" y="1564535"/>
              <a:ext cx="4825371" cy="2800767"/>
            </a:xfrm>
            <a:prstGeom prst="rect">
              <a:avLst/>
            </a:prstGeom>
            <a:noFill/>
            <a:ln>
              <a:noFill/>
            </a:ln>
          </p:spPr>
          <p:txBody>
            <a:bodyPr spcFirstLastPara="1" wrap="square" lIns="68575" tIns="34275" rIns="68575" bIns="34275" anchor="t" anchorCtr="0">
              <a:noAutofit/>
            </a:bodyPr>
            <a:lstStyle/>
            <a:p>
              <a:pPr marL="0" marR="0" lvl="0" indent="0" algn="l" rtl="0">
                <a:spcBef>
                  <a:spcPts val="0"/>
                </a:spcBef>
                <a:spcAft>
                  <a:spcPts val="0"/>
                </a:spcAft>
                <a:buNone/>
              </a:pPr>
              <a:r>
                <a:rPr lang="id" sz="3300" b="1" dirty="0">
                  <a:solidFill>
                    <a:srgbClr val="01B256"/>
                  </a:solidFill>
                  <a:latin typeface="Arial" panose="020B0604020202020204" pitchFamily="34" charset="0"/>
                  <a:ea typeface="Cairo"/>
                  <a:cs typeface="Arial" panose="020B0604020202020204" pitchFamily="34" charset="0"/>
                  <a:sym typeface="Cairo"/>
                </a:rPr>
                <a:t>A Place That Provides Medical Care Services </a:t>
              </a:r>
              <a:endParaRPr sz="1100" b="1" dirty="0">
                <a:solidFill>
                  <a:srgbClr val="01B256"/>
                </a:solidFill>
                <a:latin typeface="Arial" panose="020B0604020202020204" pitchFamily="34" charset="0"/>
                <a:cs typeface="Arial" panose="020B0604020202020204" pitchFamily="34" charset="0"/>
              </a:endParaRPr>
            </a:p>
            <a:p>
              <a:pPr marL="0" marR="0" lvl="0" indent="0" algn="l" rtl="0">
                <a:spcBef>
                  <a:spcPts val="0"/>
                </a:spcBef>
                <a:spcAft>
                  <a:spcPts val="0"/>
                </a:spcAft>
                <a:buNone/>
              </a:pPr>
              <a:r>
                <a:rPr lang="id" sz="3300" b="1" dirty="0">
                  <a:solidFill>
                    <a:srgbClr val="01B256"/>
                  </a:solidFill>
                  <a:latin typeface="Arial" panose="020B0604020202020204" pitchFamily="34" charset="0"/>
                  <a:ea typeface="Cairo"/>
                  <a:cs typeface="Arial" panose="020B0604020202020204" pitchFamily="34" charset="0"/>
                  <a:sym typeface="Cairo"/>
                </a:rPr>
                <a:t>To Patient</a:t>
              </a:r>
              <a:endParaRPr sz="1100" b="1" dirty="0">
                <a:solidFill>
                  <a:srgbClr val="01B256"/>
                </a:solidFill>
                <a:latin typeface="Arial" panose="020B0604020202020204" pitchFamily="34" charset="0"/>
                <a:cs typeface="Arial" panose="020B0604020202020204" pitchFamily="34" charset="0"/>
              </a:endParaRPr>
            </a:p>
          </p:txBody>
        </p:sp>
        <p:sp>
          <p:nvSpPr>
            <p:cNvPr id="186" name="Google Shape;186;p36"/>
            <p:cNvSpPr txBox="1"/>
            <p:nvPr/>
          </p:nvSpPr>
          <p:spPr>
            <a:xfrm>
              <a:off x="5685258" y="4427672"/>
              <a:ext cx="4601742" cy="812489"/>
            </a:xfrm>
            <a:prstGeom prst="rect">
              <a:avLst/>
            </a:prstGeom>
            <a:noFill/>
            <a:ln>
              <a:noFill/>
            </a:ln>
          </p:spPr>
          <p:txBody>
            <a:bodyPr spcFirstLastPara="1" wrap="square" lIns="68575" tIns="34275" rIns="68575" bIns="34275" anchor="t" anchorCtr="0">
              <a:spAutoFit/>
            </a:bodyPr>
            <a:lstStyle/>
            <a:p>
              <a:pPr marL="0" marR="0" lvl="0" indent="0" algn="l" rtl="0">
                <a:lnSpc>
                  <a:spcPct val="130000"/>
                </a:lnSpc>
                <a:spcBef>
                  <a:spcPts val="0"/>
                </a:spcBef>
                <a:spcAft>
                  <a:spcPts val="0"/>
                </a:spcAft>
                <a:buNone/>
              </a:pPr>
              <a:r>
                <a:rPr lang="id" sz="900" dirty="0">
                  <a:solidFill>
                    <a:srgbClr val="3F3F3F"/>
                  </a:solidFill>
                  <a:latin typeface="Arial" panose="020B0604020202020204" pitchFamily="34" charset="0"/>
                  <a:ea typeface="Raleway"/>
                  <a:cs typeface="Arial" panose="020B0604020202020204" pitchFamily="34" charset="0"/>
                  <a:sym typeface="Raleway"/>
                </a:rPr>
                <a:t>Lorem ipsum dolor sit amet, consectetur adipiscing elit. In vehicula sem sit amet hendrerit dictum. Donec eu commodo elit. Cras cursus condimentum augue, at posuere dolor</a:t>
              </a:r>
              <a:endParaRPr sz="900" dirty="0">
                <a:solidFill>
                  <a:srgbClr val="3F3F3F"/>
                </a:solidFill>
                <a:latin typeface="Arial" panose="020B0604020202020204" pitchFamily="34" charset="0"/>
                <a:ea typeface="Raleway"/>
                <a:cs typeface="Arial" panose="020B0604020202020204" pitchFamily="34" charset="0"/>
                <a:sym typeface="Raleway"/>
              </a:endParaRPr>
            </a:p>
          </p:txBody>
        </p:sp>
      </p:grpSp>
      <p:grpSp>
        <p:nvGrpSpPr>
          <p:cNvPr id="187" name="Google Shape;187;p36"/>
          <p:cNvGrpSpPr/>
          <p:nvPr/>
        </p:nvGrpSpPr>
        <p:grpSpPr>
          <a:xfrm>
            <a:off x="2429282" y="1173401"/>
            <a:ext cx="2130320" cy="1241939"/>
            <a:chOff x="1318127" y="3441863"/>
            <a:chExt cx="2840426" cy="1655918"/>
          </a:xfrm>
        </p:grpSpPr>
        <p:sp>
          <p:nvSpPr>
            <p:cNvPr id="188" name="Google Shape;188;p36"/>
            <p:cNvSpPr/>
            <p:nvPr/>
          </p:nvSpPr>
          <p:spPr>
            <a:xfrm>
              <a:off x="1318127" y="3441863"/>
              <a:ext cx="2840426" cy="1655918"/>
            </a:xfrm>
            <a:prstGeom prst="roundRect">
              <a:avLst>
                <a:gd name="adj" fmla="val 6790"/>
              </a:avLst>
            </a:prstGeom>
            <a:solidFill>
              <a:srgbClr val="01B256"/>
            </a:solidFill>
            <a:ln>
              <a:noFill/>
            </a:ln>
            <a:effectLst>
              <a:outerShdw blurRad="787400" dist="254000" dir="2700000" sx="94000" sy="94000" algn="tl" rotWithShape="0">
                <a:srgbClr val="3F3F3F">
                  <a:alpha val="14901"/>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Arial" panose="020B0604020202020204" pitchFamily="34" charset="0"/>
                <a:ea typeface="Raleway"/>
                <a:cs typeface="Arial" panose="020B0604020202020204" pitchFamily="34" charset="0"/>
                <a:sym typeface="Raleway"/>
              </a:endParaRPr>
            </a:p>
          </p:txBody>
        </p:sp>
        <p:sp>
          <p:nvSpPr>
            <p:cNvPr id="189" name="Google Shape;189;p36"/>
            <p:cNvSpPr/>
            <p:nvPr/>
          </p:nvSpPr>
          <p:spPr>
            <a:xfrm>
              <a:off x="1532709" y="4157279"/>
              <a:ext cx="2537917" cy="625428"/>
            </a:xfrm>
            <a:prstGeom prst="rect">
              <a:avLst/>
            </a:prstGeom>
            <a:noFill/>
            <a:ln>
              <a:noFill/>
            </a:ln>
          </p:spPr>
          <p:txBody>
            <a:bodyPr spcFirstLastPara="1" wrap="square" lIns="68575" tIns="34275" rIns="68575" bIns="34275" anchor="t" anchorCtr="0">
              <a:noAutofit/>
            </a:bodyPr>
            <a:lstStyle/>
            <a:p>
              <a:pPr marL="0" marR="0" lvl="0" indent="0" algn="l" rtl="0">
                <a:lnSpc>
                  <a:spcPct val="130000"/>
                </a:lnSpc>
                <a:spcBef>
                  <a:spcPts val="0"/>
                </a:spcBef>
                <a:spcAft>
                  <a:spcPts val="0"/>
                </a:spcAft>
                <a:buNone/>
              </a:pPr>
              <a:r>
                <a:rPr lang="id" sz="1100" dirty="0">
                  <a:solidFill>
                    <a:schemeClr val="lt1"/>
                  </a:solidFill>
                  <a:latin typeface="Arial" panose="020B0604020202020204" pitchFamily="34" charset="0"/>
                  <a:ea typeface="Raleway"/>
                  <a:cs typeface="Arial" panose="020B0604020202020204" pitchFamily="34" charset="0"/>
                  <a:sym typeface="Raleway"/>
                </a:rPr>
                <a:t>Lorem ipsum dolor sit amet, consectetur adipiscing e</a:t>
              </a:r>
              <a:endParaRPr sz="1100" dirty="0">
                <a:solidFill>
                  <a:schemeClr val="lt1"/>
                </a:solidFill>
                <a:latin typeface="Arial" panose="020B0604020202020204" pitchFamily="34" charset="0"/>
                <a:ea typeface="Raleway"/>
                <a:cs typeface="Arial" panose="020B0604020202020204" pitchFamily="34" charset="0"/>
                <a:sym typeface="Raleway"/>
              </a:endParaRPr>
            </a:p>
          </p:txBody>
        </p:sp>
        <p:sp>
          <p:nvSpPr>
            <p:cNvPr id="190" name="Google Shape;190;p36"/>
            <p:cNvSpPr/>
            <p:nvPr/>
          </p:nvSpPr>
          <p:spPr>
            <a:xfrm>
              <a:off x="1528220" y="3683895"/>
              <a:ext cx="2371217" cy="604781"/>
            </a:xfrm>
            <a:prstGeom prst="rect">
              <a:avLst/>
            </a:prstGeom>
            <a:noFill/>
            <a:ln>
              <a:noFill/>
            </a:ln>
          </p:spPr>
          <p:txBody>
            <a:bodyPr spcFirstLastPara="1" wrap="square" lIns="68575" tIns="34275" rIns="68575" bIns="34275" anchor="b" anchorCtr="0">
              <a:noAutofit/>
            </a:bodyPr>
            <a:lstStyle/>
            <a:p>
              <a:pPr marL="0" marR="0" lvl="0" indent="0" algn="l" rtl="0">
                <a:lnSpc>
                  <a:spcPct val="90000"/>
                </a:lnSpc>
                <a:spcBef>
                  <a:spcPts val="0"/>
                </a:spcBef>
                <a:spcAft>
                  <a:spcPts val="0"/>
                </a:spcAft>
                <a:buNone/>
              </a:pPr>
              <a:r>
                <a:rPr lang="id" sz="2700" b="1" dirty="0">
                  <a:solidFill>
                    <a:schemeClr val="lt1"/>
                  </a:solidFill>
                  <a:latin typeface="Arial" panose="020B0604020202020204" pitchFamily="34" charset="0"/>
                  <a:ea typeface="Cairo"/>
                  <a:cs typeface="Arial" panose="020B0604020202020204" pitchFamily="34" charset="0"/>
                  <a:sym typeface="Cairo"/>
                </a:rPr>
                <a:t>175 K</a:t>
              </a:r>
              <a:endParaRPr sz="1100" b="1" dirty="0">
                <a:latin typeface="Arial" panose="020B0604020202020204" pitchFamily="34" charset="0"/>
                <a:cs typeface="Arial" panose="020B0604020202020204" pitchFamily="34" charset="0"/>
              </a:endParaRPr>
            </a:p>
          </p:txBody>
        </p:sp>
      </p:grpSp>
      <p:grpSp>
        <p:nvGrpSpPr>
          <p:cNvPr id="191" name="Google Shape;191;p36"/>
          <p:cNvGrpSpPr/>
          <p:nvPr/>
        </p:nvGrpSpPr>
        <p:grpSpPr>
          <a:xfrm>
            <a:off x="2429282" y="2728160"/>
            <a:ext cx="2130320" cy="1241939"/>
            <a:chOff x="1318126" y="3441863"/>
            <a:chExt cx="2840426" cy="1655918"/>
          </a:xfrm>
        </p:grpSpPr>
        <p:sp>
          <p:nvSpPr>
            <p:cNvPr id="192" name="Google Shape;192;p36"/>
            <p:cNvSpPr/>
            <p:nvPr/>
          </p:nvSpPr>
          <p:spPr>
            <a:xfrm>
              <a:off x="1318126" y="3441863"/>
              <a:ext cx="2840426" cy="1655918"/>
            </a:xfrm>
            <a:prstGeom prst="roundRect">
              <a:avLst>
                <a:gd name="adj" fmla="val 6790"/>
              </a:avLst>
            </a:prstGeom>
            <a:solidFill>
              <a:srgbClr val="01B256"/>
            </a:solidFill>
            <a:ln>
              <a:noFill/>
            </a:ln>
            <a:effectLst>
              <a:outerShdw blurRad="787400" dist="254000" dir="2700000" sx="94000" sy="94000" algn="tl" rotWithShape="0">
                <a:srgbClr val="3F3F3F">
                  <a:alpha val="14901"/>
                </a:srgbClr>
              </a:outerShdw>
            </a:effectLst>
          </p:spPr>
          <p:txBody>
            <a:bodyPr spcFirstLastPara="1" wrap="square" lIns="68575" tIns="34275" rIns="68575" bIns="34275" anchor="ctr" anchorCtr="0">
              <a:noAutofit/>
            </a:bodyPr>
            <a:lstStyle/>
            <a:p>
              <a:pPr marL="0" marR="0" lvl="0" indent="0" algn="ctr" rtl="0">
                <a:spcBef>
                  <a:spcPts val="0"/>
                </a:spcBef>
                <a:spcAft>
                  <a:spcPts val="0"/>
                </a:spcAft>
                <a:buNone/>
              </a:pPr>
              <a:endParaRPr sz="1400" dirty="0">
                <a:solidFill>
                  <a:schemeClr val="lt1"/>
                </a:solidFill>
                <a:latin typeface="Arial" panose="020B0604020202020204" pitchFamily="34" charset="0"/>
                <a:ea typeface="Raleway"/>
                <a:cs typeface="Arial" panose="020B0604020202020204" pitchFamily="34" charset="0"/>
                <a:sym typeface="Raleway"/>
              </a:endParaRPr>
            </a:p>
          </p:txBody>
        </p:sp>
        <p:sp>
          <p:nvSpPr>
            <p:cNvPr id="193" name="Google Shape;193;p36"/>
            <p:cNvSpPr/>
            <p:nvPr/>
          </p:nvSpPr>
          <p:spPr>
            <a:xfrm>
              <a:off x="1532709" y="4157279"/>
              <a:ext cx="2537917" cy="625428"/>
            </a:xfrm>
            <a:prstGeom prst="rect">
              <a:avLst/>
            </a:prstGeom>
            <a:noFill/>
            <a:ln>
              <a:noFill/>
            </a:ln>
          </p:spPr>
          <p:txBody>
            <a:bodyPr spcFirstLastPara="1" wrap="square" lIns="68575" tIns="34275" rIns="68575" bIns="34275" anchor="t" anchorCtr="0">
              <a:noAutofit/>
            </a:bodyPr>
            <a:lstStyle/>
            <a:p>
              <a:pPr marL="0" marR="0" lvl="0" indent="0" algn="l" rtl="0">
                <a:lnSpc>
                  <a:spcPct val="130000"/>
                </a:lnSpc>
                <a:spcBef>
                  <a:spcPts val="0"/>
                </a:spcBef>
                <a:spcAft>
                  <a:spcPts val="0"/>
                </a:spcAft>
                <a:buNone/>
              </a:pPr>
              <a:r>
                <a:rPr lang="id" sz="1100" dirty="0">
                  <a:solidFill>
                    <a:schemeClr val="lt1"/>
                  </a:solidFill>
                  <a:latin typeface="Arial" panose="020B0604020202020204" pitchFamily="34" charset="0"/>
                  <a:ea typeface="Raleway"/>
                  <a:cs typeface="Arial" panose="020B0604020202020204" pitchFamily="34" charset="0"/>
                  <a:sym typeface="Raleway"/>
                </a:rPr>
                <a:t>Lorem ipsum dolor sit amet, consectetur adipiscing e</a:t>
              </a:r>
              <a:endParaRPr sz="1100" dirty="0">
                <a:solidFill>
                  <a:schemeClr val="lt1"/>
                </a:solidFill>
                <a:latin typeface="Arial" panose="020B0604020202020204" pitchFamily="34" charset="0"/>
                <a:ea typeface="Raleway"/>
                <a:cs typeface="Arial" panose="020B0604020202020204" pitchFamily="34" charset="0"/>
                <a:sym typeface="Raleway"/>
              </a:endParaRPr>
            </a:p>
          </p:txBody>
        </p:sp>
        <p:sp>
          <p:nvSpPr>
            <p:cNvPr id="194" name="Google Shape;194;p36"/>
            <p:cNvSpPr/>
            <p:nvPr/>
          </p:nvSpPr>
          <p:spPr>
            <a:xfrm>
              <a:off x="1528221" y="3683895"/>
              <a:ext cx="1679453" cy="604781"/>
            </a:xfrm>
            <a:prstGeom prst="rect">
              <a:avLst/>
            </a:prstGeom>
            <a:noFill/>
            <a:ln>
              <a:noFill/>
            </a:ln>
          </p:spPr>
          <p:txBody>
            <a:bodyPr spcFirstLastPara="1" wrap="square" lIns="68575" tIns="34275" rIns="68575" bIns="34275" anchor="b" anchorCtr="0">
              <a:noAutofit/>
            </a:bodyPr>
            <a:lstStyle/>
            <a:p>
              <a:pPr marL="0" marR="0" lvl="0" indent="0" algn="l" rtl="0">
                <a:lnSpc>
                  <a:spcPct val="90000"/>
                </a:lnSpc>
                <a:spcBef>
                  <a:spcPts val="0"/>
                </a:spcBef>
                <a:spcAft>
                  <a:spcPts val="0"/>
                </a:spcAft>
                <a:buNone/>
              </a:pPr>
              <a:r>
                <a:rPr lang="id" sz="2700" b="1" dirty="0">
                  <a:solidFill>
                    <a:schemeClr val="lt1"/>
                  </a:solidFill>
                  <a:latin typeface="Arial" panose="020B0604020202020204" pitchFamily="34" charset="0"/>
                  <a:ea typeface="Cairo"/>
                  <a:cs typeface="Arial" panose="020B0604020202020204" pitchFamily="34" charset="0"/>
                  <a:sym typeface="Cairo"/>
                </a:rPr>
                <a:t>350+</a:t>
              </a:r>
              <a:endParaRPr sz="1100" b="1" dirty="0">
                <a:latin typeface="Arial" panose="020B0604020202020204" pitchFamily="34" charset="0"/>
                <a:cs typeface="Arial" panose="020B0604020202020204" pitchFamily="34" charset="0"/>
              </a:endParaRPr>
            </a:p>
          </p:txBody>
        </p:sp>
      </p:grpSp>
      <p:pic>
        <p:nvPicPr>
          <p:cNvPr id="5" name="Picture 4" descr="A green and white logo&#10;&#10;Description automatically generated">
            <a:extLst>
              <a:ext uri="{FF2B5EF4-FFF2-40B4-BE49-F238E27FC236}">
                <a16:creationId xmlns:a16="http://schemas.microsoft.com/office/drawing/2014/main" id="{7D7DEB36-82DC-2999-ED38-2DB009F579FD}"/>
              </a:ext>
            </a:extLst>
          </p:cNvPr>
          <p:cNvPicPr>
            <a:picLocks noChangeAspect="1"/>
          </p:cNvPicPr>
          <p:nvPr/>
        </p:nvPicPr>
        <p:blipFill>
          <a:blip r:embed="rId4"/>
          <a:stretch>
            <a:fillRect/>
          </a:stretch>
        </p:blipFill>
        <p:spPr>
          <a:xfrm>
            <a:off x="7003380" y="4408845"/>
            <a:ext cx="1786007" cy="447247"/>
          </a:xfrm>
          <a:prstGeom prst="rect">
            <a:avLst/>
          </a:prstGeom>
        </p:spPr>
      </p:pic>
    </p:spTree>
  </p:cSld>
  <p:clrMapOvr>
    <a:masterClrMapping/>
  </p:clrMapOvr>
</p:sld>
</file>

<file path=ppt/theme/theme1.xml><?xml version="1.0" encoding="utf-8"?>
<a:theme xmlns:a="http://schemas.openxmlformats.org/drawingml/2006/main" name="Office Theme">
  <a:themeElements>
    <a:clrScheme name="Marshall Health Network Color Palette">
      <a:dk1>
        <a:srgbClr val="000000"/>
      </a:dk1>
      <a:lt1>
        <a:srgbClr val="FFFFFF"/>
      </a:lt1>
      <a:dk2>
        <a:srgbClr val="006837"/>
      </a:dk2>
      <a:lt2>
        <a:srgbClr val="D9F3E3"/>
      </a:lt2>
      <a:accent1>
        <a:srgbClr val="00AE43"/>
      </a:accent1>
      <a:accent2>
        <a:srgbClr val="F5FCF7"/>
      </a:accent2>
      <a:accent3>
        <a:srgbClr val="F2F7F5"/>
      </a:accent3>
      <a:accent4>
        <a:srgbClr val="7FB39B"/>
      </a:accent4>
      <a:accent5>
        <a:srgbClr val="999EA3"/>
      </a:accent5>
      <a:accent6>
        <a:srgbClr val="333C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MHN PowerPoint 11.1.24" id="{333ACB67-1E30-FF49-AAB1-A3E3BA969F54}" vid="{9B1F0CC9-6B21-1C47-8BDF-02F5536CF1D3}"/>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86DEABF1E59FC24495E9E6C84F8FFA6A" ma:contentTypeVersion="22" ma:contentTypeDescription="Create a new document." ma:contentTypeScope="" ma:versionID="8c4de65540bff5d05ed91f82d08382a1">
  <xsd:schema xmlns:xsd="http://www.w3.org/2001/XMLSchema" xmlns:xs="http://www.w3.org/2001/XMLSchema" xmlns:p="http://schemas.microsoft.com/office/2006/metadata/properties" xmlns:ns2="d2bc4702-bb66-46ce-bb7a-a84cc7a986be" xmlns:ns3="76e4177d-290e-4e44-a99b-930e257e2b3c" targetNamespace="http://schemas.microsoft.com/office/2006/metadata/properties" ma:root="true" ma:fieldsID="f535e7c5f817b73fce341bf0278ba81e" ns2:_="" ns3:_="">
    <xsd:import namespace="d2bc4702-bb66-46ce-bb7a-a84cc7a986be"/>
    <xsd:import namespace="76e4177d-290e-4e44-a99b-930e257e2b3c"/>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MediaServiceLocation" minOccurs="0"/>
                <xsd:element ref="ns2:MediaServiceAutoKeyPoints" minOccurs="0"/>
                <xsd:element ref="ns2:MediaServiceKeyPoints" minOccurs="0"/>
                <xsd:element ref="ns3:TaxCatchAll" minOccurs="0"/>
                <xsd:element ref="ns2:lcf76f155ced4ddcb4097134ff3c332f" minOccurs="0"/>
                <xsd:element ref="ns2:MediaServiceObjectDetectorVersions" minOccurs="0"/>
                <xsd:element ref="ns2:MediaServiceSearchProperties" minOccurs="0"/>
                <xsd:element ref="ns2:Dat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bc4702-bb66-46ce-bb7a-a84cc7a986b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LengthInSeconds" ma:index="17" nillable="true" ma:displayName="Length (seconds)" ma:internalName="MediaLengthInSeconds" ma:readOnly="true">
      <xsd:simpleType>
        <xsd:restriction base="dms:Unknown"/>
      </xsd:simpleType>
    </xsd:element>
    <xsd:element name="MediaServiceLocation" ma:index="18" nillable="true" ma:displayName="Location" ma:internalName="MediaServiceLocation"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d8ad7eb7-3fd4-4958-8ee7-698357257d3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Date" ma:index="26" nillable="true" ma:displayName="Date" ma:format="DateOnly" ma:internalName="Date">
      <xsd:simpleType>
        <xsd:restriction base="dms:DateTime"/>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6e4177d-290e-4e44-a99b-930e257e2b3c"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1" nillable="true" ma:displayName="Taxonomy Catch All Column" ma:hidden="true" ma:list="{4f7a7b5a-5e75-4842-bff7-d957c5db9f89}" ma:internalName="TaxCatchAll" ma:showField="CatchAllData" ma:web="76e4177d-290e-4e44-a99b-930e257e2b3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d2bc4702-bb66-46ce-bb7a-a84cc7a986be">
      <Terms xmlns="http://schemas.microsoft.com/office/infopath/2007/PartnerControls"/>
    </lcf76f155ced4ddcb4097134ff3c332f>
    <Date xmlns="d2bc4702-bb66-46ce-bb7a-a84cc7a986be" xsi:nil="true"/>
    <TaxCatchAll xmlns="76e4177d-290e-4e44-a99b-930e257e2b3c" xsi:nil="true"/>
  </documentManagement>
</p:properties>
</file>

<file path=customXml/itemProps1.xml><?xml version="1.0" encoding="utf-8"?>
<ds:datastoreItem xmlns:ds="http://schemas.openxmlformats.org/officeDocument/2006/customXml" ds:itemID="{99CD949F-509B-47BC-9AB1-73D65F6E8787}">
  <ds:schemaRefs>
    <ds:schemaRef ds:uri="http://schemas.microsoft.com/sharepoint/v3/contenttype/forms"/>
  </ds:schemaRefs>
</ds:datastoreItem>
</file>

<file path=customXml/itemProps2.xml><?xml version="1.0" encoding="utf-8"?>
<ds:datastoreItem xmlns:ds="http://schemas.openxmlformats.org/officeDocument/2006/customXml" ds:itemID="{7034B252-0B0C-468F-B35B-5CA66D5C899A}"/>
</file>

<file path=customXml/itemProps3.xml><?xml version="1.0" encoding="utf-8"?>
<ds:datastoreItem xmlns:ds="http://schemas.openxmlformats.org/officeDocument/2006/customXml" ds:itemID="{29D5C93A-52EE-481C-9FB2-E0A4D88C8952}">
  <ds:schemaRefs>
    <ds:schemaRef ds:uri="http://purl.org/dc/terms/"/>
    <ds:schemaRef ds:uri="http://schemas.microsoft.com/office/2006/metadata/properties"/>
    <ds:schemaRef ds:uri="76e4177d-290e-4e44-a99b-930e257e2b3c"/>
    <ds:schemaRef ds:uri="http://www.w3.org/XML/1998/namespace"/>
    <ds:schemaRef ds:uri="d2bc4702-bb66-46ce-bb7a-a84cc7a986be"/>
    <ds:schemaRef ds:uri="http://schemas.microsoft.com/office/2006/documentManagement/types"/>
    <ds:schemaRef ds:uri="http://purl.org/dc/elements/1.1/"/>
    <ds:schemaRef ds:uri="http://purl.org/dc/dcmitype/"/>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emplate/>
  <TotalTime>276</TotalTime>
  <Words>1217</Words>
  <Application>Microsoft Macintosh PowerPoint</Application>
  <PresentationFormat>On-screen Show (16:9)</PresentationFormat>
  <Paragraphs>134</Paragraphs>
  <Slides>17</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17</vt:i4>
      </vt:variant>
    </vt:vector>
  </HeadingPairs>
  <TitlesOfParts>
    <vt:vector size="25" baseType="lpstr">
      <vt:lpstr>Arial</vt:lpstr>
      <vt:lpstr>Articulat CF</vt:lpstr>
      <vt:lpstr>Articulat CF Normal</vt:lpstr>
      <vt:lpstr>Cairo</vt:lpstr>
      <vt:lpstr>Inter</vt:lpstr>
      <vt:lpstr>Articulat CF Demi Bold</vt:lpstr>
      <vt:lpstr>Raleway</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Gallimore, Kaitlin</cp:lastModifiedBy>
  <cp:revision>9</cp:revision>
  <dcterms:modified xsi:type="dcterms:W3CDTF">2025-05-21T13:47:56Z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0x01010086DEABF1E59FC24495E9E6C84F8FFA6A</vt:lpwstr>
  </property>
  <property fmtid="{D5CDD505-2E9C-101B-9397-08002B2CF9AE}" pid="3" name="MediaServiceImageTags">
    <vt:lpwstr/>
  </property>
</Properties>
</file>