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56" r:id="rId5"/>
  </p:sldIdLst>
  <p:sldSz cx="40233600" cy="31546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5" userDrawn="1">
          <p15:clr>
            <a:srgbClr val="A4A3A4"/>
          </p15:clr>
        </p15:guide>
        <p15:guide id="3" pos="880" userDrawn="1">
          <p15:clr>
            <a:srgbClr val="A4A3A4"/>
          </p15:clr>
        </p15:guide>
        <p15:guide id="4" pos="24464" userDrawn="1">
          <p15:clr>
            <a:srgbClr val="A4A3A4"/>
          </p15:clr>
        </p15:guide>
        <p15:guide id="5" orient="horz" pos="18837" userDrawn="1">
          <p15:clr>
            <a:srgbClr val="A4A3A4"/>
          </p15:clr>
        </p15:guide>
        <p15:guide id="6" pos="6248" userDrawn="1">
          <p15:clr>
            <a:srgbClr val="A4A3A4"/>
          </p15:clr>
        </p15:guide>
        <p15:guide id="7" pos="6952" userDrawn="1">
          <p15:clr>
            <a:srgbClr val="A4A3A4"/>
          </p15:clr>
        </p15:guide>
        <p15:guide id="8" pos="12320" userDrawn="1">
          <p15:clr>
            <a:srgbClr val="A4A3A4"/>
          </p15:clr>
        </p15:guide>
        <p15:guide id="9" pos="13024" userDrawn="1">
          <p15:clr>
            <a:srgbClr val="A4A3A4"/>
          </p15:clr>
        </p15:guide>
        <p15:guide id="10" pos="18392" userDrawn="1">
          <p15:clr>
            <a:srgbClr val="A4A3A4"/>
          </p15:clr>
        </p15:guide>
        <p15:guide id="11" pos="19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72"/>
    <p:restoredTop sz="94626"/>
  </p:normalViewPr>
  <p:slideViewPr>
    <p:cSldViewPr snapToGrid="0" snapToObjects="1" showGuides="1">
      <p:cViewPr varScale="1">
        <p:scale>
          <a:sx n="26" d="100"/>
          <a:sy n="26" d="100"/>
        </p:scale>
        <p:origin x="1240" y="296"/>
      </p:cViewPr>
      <p:guideLst>
        <p:guide orient="horz" pos="1035"/>
        <p:guide pos="880"/>
        <p:guide pos="24464"/>
        <p:guide orient="horz" pos="18837"/>
        <p:guide pos="6248"/>
        <p:guide pos="6952"/>
        <p:guide pos="12320"/>
        <p:guide pos="13024"/>
        <p:guide pos="18392"/>
        <p:guide pos="19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42-5449-A7F1-DBC895C082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42-5449-A7F1-DBC895C082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42-5449-A7F1-DBC895C082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62303792"/>
        <c:axId val="-162018960"/>
      </c:barChart>
      <c:catAx>
        <c:axId val="-16230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 Book" charset="0"/>
                <a:ea typeface="Uni Sans Book" charset="0"/>
                <a:cs typeface="Uni Sans Book" charset="0"/>
              </a:defRPr>
            </a:pPr>
            <a:endParaRPr lang="en-US"/>
          </a:p>
        </c:txPr>
        <c:crossAx val="-162018960"/>
        <c:crosses val="autoZero"/>
        <c:auto val="1"/>
        <c:lblAlgn val="ctr"/>
        <c:lblOffset val="100"/>
        <c:noMultiLvlLbl val="0"/>
      </c:catAx>
      <c:valAx>
        <c:axId val="-16201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162303792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617A-FA4C-ADA1-1CBD3352974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617A-FA4C-ADA1-1CBD3352974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617A-FA4C-ADA1-1CBD3352974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617A-FA4C-ADA1-1CBD3352974C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17A-FA4C-ADA1-1CBD33529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1A-8148-B48E-0987308F915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81A-8148-B48E-0987308F915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881A-8148-B48E-0987308F915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881A-8148-B48E-0987308F915F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81A-8148-B48E-0987308F91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92-8042-9271-BFB66ACF14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92-8042-9271-BFB66ACF14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92-8042-9271-BFB66ACF14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18953008"/>
        <c:axId val="-209248688"/>
      </c:lineChart>
      <c:catAx>
        <c:axId val="-2189530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09248688"/>
        <c:crosses val="autoZero"/>
        <c:auto val="1"/>
        <c:lblAlgn val="ctr"/>
        <c:lblOffset val="100"/>
        <c:noMultiLvlLbl val="0"/>
      </c:catAx>
      <c:valAx>
        <c:axId val="-20924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218953008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288EF-AF0A-A347-BAF3-D5D87BEC5F15}" type="datetimeFigureOut">
              <a:rPr lang="en-US" smtClean="0"/>
              <a:t>2/27/24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0500" y="1143000"/>
            <a:ext cx="3937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542BF-E7BA-E84F-9B2F-2EF44AA77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5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3542BF-E7BA-E84F-9B2F-2EF44AA77F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83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5162870"/>
            <a:ext cx="34198560" cy="10982960"/>
          </a:xfrm>
        </p:spPr>
        <p:txBody>
          <a:bodyPr anchor="b"/>
          <a:lstStyle>
            <a:lvl1pPr algn="ctr"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16569375"/>
            <a:ext cx="30175200" cy="7616505"/>
          </a:xfrm>
        </p:spPr>
        <p:txBody>
          <a:bodyPr/>
          <a:lstStyle>
            <a:lvl1pPr marL="0" indent="0" algn="ctr">
              <a:buNone/>
              <a:defRPr sz="10560"/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3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05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92172" y="1679575"/>
            <a:ext cx="8675370" cy="2673445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2" y="1679575"/>
            <a:ext cx="25523190" cy="2673445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20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7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107" y="7864802"/>
            <a:ext cx="34701480" cy="13122590"/>
          </a:xfrm>
        </p:spPr>
        <p:txBody>
          <a:bodyPr anchor="b"/>
          <a:lstStyle>
            <a:lvl1pPr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5107" y="21111537"/>
            <a:ext cx="34701480" cy="6900860"/>
          </a:xfrm>
        </p:spPr>
        <p:txBody>
          <a:bodyPr/>
          <a:lstStyle>
            <a:lvl1pPr marL="0" indent="0">
              <a:buNone/>
              <a:defRPr sz="10560">
                <a:solidFill>
                  <a:schemeClr val="tx1"/>
                </a:solidFill>
              </a:defRPr>
            </a:lvl1pPr>
            <a:lvl2pPr marL="201168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023360" indent="0">
              <a:buNone/>
              <a:defRPr sz="7920">
                <a:solidFill>
                  <a:schemeClr val="tx1">
                    <a:tint val="75000"/>
                  </a:schemeClr>
                </a:solidFill>
              </a:defRPr>
            </a:lvl3pPr>
            <a:lvl4pPr marL="60350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4pPr>
            <a:lvl5pPr marL="804672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5pPr>
            <a:lvl6pPr marL="1005840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6pPr>
            <a:lvl7pPr marL="1207008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7pPr>
            <a:lvl8pPr marL="1408176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8pPr>
            <a:lvl9pPr marL="160934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9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6060" y="8397875"/>
            <a:ext cx="17099280" cy="20016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68260" y="8397875"/>
            <a:ext cx="17099280" cy="20016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3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0" y="1679582"/>
            <a:ext cx="34701480" cy="6097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1305" y="7733350"/>
            <a:ext cx="17020696" cy="3789995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1305" y="11523345"/>
            <a:ext cx="17020696" cy="16949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68262" y="7733350"/>
            <a:ext cx="17104520" cy="3789995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68262" y="11523345"/>
            <a:ext cx="17104520" cy="16949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7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0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03120"/>
            <a:ext cx="12976383" cy="736092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4520" y="4542162"/>
            <a:ext cx="20368260" cy="22418675"/>
          </a:xfrm>
        </p:spPr>
        <p:txBody>
          <a:bodyPr/>
          <a:lstStyle>
            <a:lvl1pPr>
              <a:defRPr sz="14080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464040"/>
            <a:ext cx="12976383" cy="17533305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4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03120"/>
            <a:ext cx="12976383" cy="736092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04520" y="4542162"/>
            <a:ext cx="20368260" cy="22418675"/>
          </a:xfrm>
        </p:spPr>
        <p:txBody>
          <a:bodyPr anchor="t"/>
          <a:lstStyle>
            <a:lvl1pPr marL="0" indent="0">
              <a:buNone/>
              <a:defRPr sz="14080"/>
            </a:lvl1pPr>
            <a:lvl2pPr marL="2011680" indent="0">
              <a:buNone/>
              <a:defRPr sz="12320"/>
            </a:lvl2pPr>
            <a:lvl3pPr marL="4023360" indent="0">
              <a:buNone/>
              <a:defRPr sz="10560"/>
            </a:lvl3pPr>
            <a:lvl4pPr marL="6035040" indent="0">
              <a:buNone/>
              <a:defRPr sz="8800"/>
            </a:lvl4pPr>
            <a:lvl5pPr marL="8046720" indent="0">
              <a:buNone/>
              <a:defRPr sz="8800"/>
            </a:lvl5pPr>
            <a:lvl6pPr marL="10058400" indent="0">
              <a:buNone/>
              <a:defRPr sz="8800"/>
            </a:lvl6pPr>
            <a:lvl7pPr marL="12070080" indent="0">
              <a:buNone/>
              <a:defRPr sz="8800"/>
            </a:lvl7pPr>
            <a:lvl8pPr marL="14081760" indent="0">
              <a:buNone/>
              <a:defRPr sz="8800"/>
            </a:lvl8pPr>
            <a:lvl9pPr marL="16093440" indent="0">
              <a:buNone/>
              <a:defRPr sz="8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464040"/>
            <a:ext cx="12976383" cy="17533305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0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6060" y="1679582"/>
            <a:ext cx="34701480" cy="6097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6060" y="8397875"/>
            <a:ext cx="34701480" cy="20016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6060" y="29239217"/>
            <a:ext cx="9052560" cy="167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80EEA-D0D3-8B4B-92D4-DEB51ACFF84E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380" y="29239217"/>
            <a:ext cx="13578840" cy="167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980" y="29239217"/>
            <a:ext cx="9052560" cy="167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descr="Purple Header Bar"/>
          <p:cNvSpPr/>
          <p:nvPr/>
        </p:nvSpPr>
        <p:spPr>
          <a:xfrm>
            <a:off x="0" y="-70112"/>
            <a:ext cx="40233600" cy="6688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7000" y="1789360"/>
            <a:ext cx="34198560" cy="2086189"/>
          </a:xfrm>
        </p:spPr>
        <p:txBody>
          <a:bodyPr anchor="b">
            <a:normAutofit/>
          </a:bodyPr>
          <a:lstStyle/>
          <a:p>
            <a:pPr algn="l"/>
            <a:r>
              <a:rPr lang="en-US" sz="14055" b="1" dirty="0">
                <a:solidFill>
                  <a:srgbClr val="FFFFFF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PROJECT TITLE HERE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85956" y="5410333"/>
            <a:ext cx="25571753" cy="122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67" dirty="0">
                <a:solidFill>
                  <a:srgbClr val="FFFFFF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First Name Last Name, First Name Last Name, First Name Last Name</a:t>
            </a:r>
          </a:p>
          <a:p>
            <a:endParaRPr lang="en-US" sz="3667" dirty="0">
              <a:solidFill>
                <a:srgbClr val="FFFFFF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24180" y="7284060"/>
            <a:ext cx="8516112" cy="15554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33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SUBHEAD INTRO SIT AMET, CONSECTETUR ADIPISCING. DUIS VEL MASSA EU IPSUM TINCIDUNT CONGUE SIT AMET AC ORCI.  </a:t>
            </a:r>
          </a:p>
          <a:p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egestas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Vestibulum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ante ipsum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primis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in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faucibus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nisi.  ipsum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primis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in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faucibus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vel,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nisi. Duis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vel,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</a:t>
            </a:r>
          </a:p>
        </p:txBody>
      </p:sp>
      <p:sp>
        <p:nvSpPr>
          <p:cNvPr id="14" name="Rectangle 13" descr="Purple box for quick facts"/>
          <p:cNvSpPr/>
          <p:nvPr/>
        </p:nvSpPr>
        <p:spPr>
          <a:xfrm>
            <a:off x="1224180" y="23503863"/>
            <a:ext cx="8516112" cy="73264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/>
          </a:p>
        </p:txBody>
      </p:sp>
      <p:sp>
        <p:nvSpPr>
          <p:cNvPr id="13" name="TextBox 12"/>
          <p:cNvSpPr txBox="1"/>
          <p:nvPr/>
        </p:nvSpPr>
        <p:spPr>
          <a:xfrm>
            <a:off x="1799221" y="23952191"/>
            <a:ext cx="7667977" cy="7044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467"/>
              </a:spcAft>
            </a:pPr>
            <a:r>
              <a:rPr lang="en-US" sz="3422" b="1" dirty="0">
                <a:solidFill>
                  <a:schemeClr val="bg1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BOX HEADER FOR YOUR QUICK FACTS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endParaRPr lang="en-US" sz="2689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endParaRPr lang="en-US" sz="2689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167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19092" indent="-419092">
              <a:spcAft>
                <a:spcPts val="1467"/>
              </a:spcAft>
              <a:buFont typeface="Wingdings" charset="2"/>
              <a:buChar char="Ø"/>
            </a:pPr>
            <a:endParaRPr lang="en-US" sz="2689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Chart 14" descr="Place holder Bar Graph"/>
          <p:cNvGraphicFramePr/>
          <p:nvPr>
            <p:extLst>
              <p:ext uri="{D42A27DB-BD31-4B8C-83A1-F6EECF244321}">
                <p14:modId xmlns:p14="http://schemas.microsoft.com/office/powerpoint/2010/main" val="3346719018"/>
              </p:ext>
            </p:extLst>
          </p:nvPr>
        </p:nvGraphicFramePr>
        <p:xfrm>
          <a:off x="11656188" y="8445043"/>
          <a:ext cx="7857927" cy="423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/>
          <p:cNvSpPr txBox="1"/>
          <p:nvPr/>
        </p:nvSpPr>
        <p:spPr>
          <a:xfrm rot="10800000">
            <a:off x="11063200" y="8909218"/>
            <a:ext cx="523220" cy="340260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LABEL</a:t>
            </a:r>
          </a:p>
        </p:txBody>
      </p:sp>
      <p:sp>
        <p:nvSpPr>
          <p:cNvPr id="16" name="TextBox 15" descr="Section Header and gold boundless bar"/>
          <p:cNvSpPr txBox="1"/>
          <p:nvPr/>
        </p:nvSpPr>
        <p:spPr>
          <a:xfrm>
            <a:off x="10901230" y="15301171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036300" y="16806173"/>
            <a:ext cx="852170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931164" y="30197875"/>
            <a:ext cx="8521701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Photo caption here Lorem ipsum dolor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1" name="Rectangle 20" descr="Photo placeholder"/>
          <p:cNvSpPr/>
          <p:nvPr/>
        </p:nvSpPr>
        <p:spPr>
          <a:xfrm>
            <a:off x="11036298" y="22431961"/>
            <a:ext cx="8521702" cy="73254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973326" y="25864629"/>
            <a:ext cx="6437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PHOTO HERE</a:t>
            </a:r>
          </a:p>
        </p:txBody>
      </p:sp>
      <p:sp>
        <p:nvSpPr>
          <p:cNvPr id="26" name="TextBox 25" descr="Section Header placeholder"/>
          <p:cNvSpPr txBox="1"/>
          <p:nvPr/>
        </p:nvSpPr>
        <p:spPr>
          <a:xfrm>
            <a:off x="20567207" y="7511038"/>
            <a:ext cx="8521700" cy="61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80574" y="8909218"/>
            <a:ext cx="8521701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Duis vel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Duis vel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30" name="TextBox 29" descr="Section Header "/>
          <p:cNvSpPr txBox="1"/>
          <p:nvPr/>
        </p:nvSpPr>
        <p:spPr>
          <a:xfrm>
            <a:off x="30227124" y="14527235"/>
            <a:ext cx="8521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</a:t>
            </a:r>
            <a:r>
              <a:rPr lang="en-US" sz="5400" b="1" dirty="0"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 </a:t>
            </a:r>
            <a:r>
              <a:rPr lang="en-US" sz="4500" b="1" dirty="0"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HEADER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262299" y="16062195"/>
            <a:ext cx="8521701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Duis vel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34" name="TextBox 33" descr="Section Header "/>
          <p:cNvSpPr txBox="1"/>
          <p:nvPr/>
        </p:nvSpPr>
        <p:spPr>
          <a:xfrm>
            <a:off x="20567207" y="23835322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0643737" y="25260945"/>
            <a:ext cx="852170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523629" y="30269040"/>
            <a:ext cx="8521701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Photo caption here Lorem ipsum dolor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0" name="Rectangle 39" descr="Photo placeholder"/>
          <p:cNvSpPr/>
          <p:nvPr/>
        </p:nvSpPr>
        <p:spPr>
          <a:xfrm>
            <a:off x="30523629" y="23503864"/>
            <a:ext cx="8521702" cy="64716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1565791" y="26382338"/>
            <a:ext cx="6437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PHOTO HERE</a:t>
            </a:r>
          </a:p>
        </p:txBody>
      </p:sp>
      <p:graphicFrame>
        <p:nvGraphicFramePr>
          <p:cNvPr id="53" name="Chart 52" descr="ring chart place holder"/>
          <p:cNvGraphicFramePr/>
          <p:nvPr>
            <p:extLst>
              <p:ext uri="{D42A27DB-BD31-4B8C-83A1-F6EECF244321}">
                <p14:modId xmlns:p14="http://schemas.microsoft.com/office/powerpoint/2010/main" val="1930597931"/>
              </p:ext>
            </p:extLst>
          </p:nvPr>
        </p:nvGraphicFramePr>
        <p:xfrm>
          <a:off x="20643737" y="18243456"/>
          <a:ext cx="4167990" cy="4594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5" name="Chart 54" descr="ring chart place holder"/>
          <p:cNvGraphicFramePr/>
          <p:nvPr>
            <p:extLst>
              <p:ext uri="{D42A27DB-BD31-4B8C-83A1-F6EECF244321}">
                <p14:modId xmlns:p14="http://schemas.microsoft.com/office/powerpoint/2010/main" val="532496816"/>
              </p:ext>
            </p:extLst>
          </p:nvPr>
        </p:nvGraphicFramePr>
        <p:xfrm>
          <a:off x="25441237" y="16577282"/>
          <a:ext cx="3569147" cy="3934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6" name="Chart 55"/>
          <p:cNvGraphicFramePr/>
          <p:nvPr>
            <p:extLst>
              <p:ext uri="{D42A27DB-BD31-4B8C-83A1-F6EECF244321}">
                <p14:modId xmlns:p14="http://schemas.microsoft.com/office/powerpoint/2010/main" val="3395154090"/>
              </p:ext>
            </p:extLst>
          </p:nvPr>
        </p:nvGraphicFramePr>
        <p:xfrm>
          <a:off x="25118719" y="18095660"/>
          <a:ext cx="4167990" cy="4594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21394053" y="22763642"/>
            <a:ext cx="2834844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LABEL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5610092" y="22690458"/>
            <a:ext cx="2834844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LABEL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0675600" y="17096364"/>
            <a:ext cx="8521700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67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TITLE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1063199" y="7696665"/>
            <a:ext cx="8521700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67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TITLE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3875026" y="12906779"/>
            <a:ext cx="3331174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 LABEL</a:t>
            </a:r>
          </a:p>
        </p:txBody>
      </p:sp>
      <p:graphicFrame>
        <p:nvGraphicFramePr>
          <p:cNvPr id="64" name="Chart 63" descr="line chart placeholder"/>
          <p:cNvGraphicFramePr/>
          <p:nvPr>
            <p:extLst>
              <p:ext uri="{D42A27DB-BD31-4B8C-83A1-F6EECF244321}">
                <p14:modId xmlns:p14="http://schemas.microsoft.com/office/powerpoint/2010/main" val="527301338"/>
              </p:ext>
            </p:extLst>
          </p:nvPr>
        </p:nvGraphicFramePr>
        <p:xfrm>
          <a:off x="31068897" y="8559236"/>
          <a:ext cx="7857927" cy="423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66" name="TextBox 65"/>
          <p:cNvSpPr txBox="1"/>
          <p:nvPr/>
        </p:nvSpPr>
        <p:spPr>
          <a:xfrm rot="10800000">
            <a:off x="30337079" y="8559236"/>
            <a:ext cx="523220" cy="340260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2200" dirty="0">
                <a:latin typeface="Uni Sans Book" charset="0"/>
                <a:ea typeface="Uni Sans Book" charset="0"/>
                <a:cs typeface="Uni Sans Book" charset="0"/>
              </a:rPr>
              <a:t>CHART AXIS LABEL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0329945" y="7511038"/>
            <a:ext cx="8521700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67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TITLE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3276213" y="13403204"/>
            <a:ext cx="3139069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 LABEL</a:t>
            </a:r>
          </a:p>
        </p:txBody>
      </p:sp>
      <p:cxnSp>
        <p:nvCxnSpPr>
          <p:cNvPr id="5" name="Straight Connector 4" descr="Gold rule line divider"/>
          <p:cNvCxnSpPr/>
          <p:nvPr/>
        </p:nvCxnSpPr>
        <p:spPr>
          <a:xfrm>
            <a:off x="10509361" y="9033553"/>
            <a:ext cx="0" cy="1875404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 descr="Gold rule line divider"/>
          <p:cNvCxnSpPr/>
          <p:nvPr/>
        </p:nvCxnSpPr>
        <p:spPr>
          <a:xfrm>
            <a:off x="20116800" y="9043520"/>
            <a:ext cx="0" cy="1875404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 descr="Gold rule line divider"/>
          <p:cNvCxnSpPr/>
          <p:nvPr/>
        </p:nvCxnSpPr>
        <p:spPr>
          <a:xfrm>
            <a:off x="29756916" y="9033553"/>
            <a:ext cx="0" cy="1875404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C2C9E313-AF36-A944-B54D-ACE32F21BEA8}"/>
              </a:ext>
            </a:extLst>
          </p:cNvPr>
          <p:cNvSpPr/>
          <p:nvPr/>
        </p:nvSpPr>
        <p:spPr>
          <a:xfrm>
            <a:off x="20648703" y="8353320"/>
            <a:ext cx="2096430" cy="91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0B56B98-73AF-B849-A853-F5687FAF6E73}"/>
              </a:ext>
            </a:extLst>
          </p:cNvPr>
          <p:cNvSpPr/>
          <p:nvPr/>
        </p:nvSpPr>
        <p:spPr>
          <a:xfrm>
            <a:off x="11091494" y="16221848"/>
            <a:ext cx="2096430" cy="91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0159D78-683E-CC4D-ACC4-C72463B1025E}"/>
              </a:ext>
            </a:extLst>
          </p:cNvPr>
          <p:cNvSpPr/>
          <p:nvPr/>
        </p:nvSpPr>
        <p:spPr>
          <a:xfrm>
            <a:off x="20715045" y="24898776"/>
            <a:ext cx="2096430" cy="91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457C8D6-0A6A-9A43-BADE-2B44C694F2CB}"/>
              </a:ext>
            </a:extLst>
          </p:cNvPr>
          <p:cNvSpPr/>
          <p:nvPr/>
        </p:nvSpPr>
        <p:spPr>
          <a:xfrm>
            <a:off x="30359602" y="15601863"/>
            <a:ext cx="2096430" cy="91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48F5754-36AF-F146-934D-656C3C95AA21}"/>
              </a:ext>
            </a:extLst>
          </p:cNvPr>
          <p:cNvSpPr/>
          <p:nvPr/>
        </p:nvSpPr>
        <p:spPr>
          <a:xfrm>
            <a:off x="1485956" y="4193898"/>
            <a:ext cx="10803580" cy="2812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195F99-709D-0381-C9DE-734B97D07CAE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5816876" y="468513"/>
            <a:ext cx="13884889" cy="5764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96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B140"/>
      </a:dk1>
      <a:lt1>
        <a:srgbClr val="FFFFFF"/>
      </a:lt1>
      <a:dk2>
        <a:srgbClr val="323E48"/>
      </a:dk2>
      <a:lt2>
        <a:srgbClr val="DFE2E3"/>
      </a:lt2>
      <a:accent1>
        <a:srgbClr val="28AD43"/>
      </a:accent1>
      <a:accent2>
        <a:srgbClr val="535C61"/>
      </a:accent2>
      <a:accent3>
        <a:srgbClr val="156837"/>
      </a:accent3>
      <a:accent4>
        <a:srgbClr val="D5CB9F"/>
      </a:accent4>
      <a:accent5>
        <a:srgbClr val="046938"/>
      </a:accent5>
      <a:accent6>
        <a:srgbClr val="70AD47"/>
      </a:accent6>
      <a:hlink>
        <a:srgbClr val="4198B5"/>
      </a:hlink>
      <a:folHlink>
        <a:srgbClr val="830065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cesom-researchposter-horizontal" id="{515D1710-11D5-E847-BB82-F1442ADF04AC}" vid="{23C3AB8D-9475-884B-B0FC-0ECCE7EAFBF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DEABF1E59FC24495E9E6C84F8FFA6A" ma:contentTypeVersion="21" ma:contentTypeDescription="Create a new document." ma:contentTypeScope="" ma:versionID="5773d3970ba0a4697b5aea6a489c8ca2">
  <xsd:schema xmlns:xsd="http://www.w3.org/2001/XMLSchema" xmlns:xs="http://www.w3.org/2001/XMLSchema" xmlns:p="http://schemas.microsoft.com/office/2006/metadata/properties" xmlns:ns2="d2bc4702-bb66-46ce-bb7a-a84cc7a986be" xmlns:ns3="76e4177d-290e-4e44-a99b-930e257e2b3c" targetNamespace="http://schemas.microsoft.com/office/2006/metadata/properties" ma:root="true" ma:fieldsID="9232d3e9f916b980ed2c6d6f00cd7ce5" ns2:_="" ns3:_="">
    <xsd:import namespace="d2bc4702-bb66-46ce-bb7a-a84cc7a986be"/>
    <xsd:import namespace="76e4177d-290e-4e44-a99b-930e257e2b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c4702-bb66-46ce-bb7a-a84cc7a986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d8ad7eb7-3fd4-4958-8ee7-698357257d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6" nillable="true" ma:displayName="Date" ma:format="DateOnly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e4177d-290e-4e44-a99b-930e257e2b3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f7a7b5a-5e75-4842-bff7-d957c5db9f89}" ma:internalName="TaxCatchAll" ma:showField="CatchAllData" ma:web="76e4177d-290e-4e44-a99b-930e257e2b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bc4702-bb66-46ce-bb7a-a84cc7a986be">
      <Terms xmlns="http://schemas.microsoft.com/office/infopath/2007/PartnerControls"/>
    </lcf76f155ced4ddcb4097134ff3c332f>
    <TaxCatchAll xmlns="76e4177d-290e-4e44-a99b-930e257e2b3c" xsi:nil="true"/>
    <Date xmlns="d2bc4702-bb66-46ce-bb7a-a84cc7a986b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D4CA27-D337-4E93-9164-1D86D8B1E37F}"/>
</file>

<file path=customXml/itemProps2.xml><?xml version="1.0" encoding="utf-8"?>
<ds:datastoreItem xmlns:ds="http://schemas.openxmlformats.org/officeDocument/2006/customXml" ds:itemID="{1EBED98D-B612-49CE-A6C7-F133DCCF3CB3}">
  <ds:schemaRefs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76e4177d-290e-4e44-a99b-930e257e2b3c"/>
    <ds:schemaRef ds:uri="d2bc4702-bb66-46ce-bb7a-a84cc7a986b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BE3C52B-57AA-451B-866B-3C590FA1404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</TotalTime>
  <Words>822</Words>
  <Application>Microsoft Macintosh PowerPoint</Application>
  <PresentationFormat>Custom</PresentationFormat>
  <Paragraphs>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Uni Sans Book</vt:lpstr>
      <vt:lpstr>Wingdings</vt:lpstr>
      <vt:lpstr>Office Theme</vt:lpstr>
      <vt:lpstr>PROJECT 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 HERE</dc:title>
  <dc:creator>Sydney Brown</dc:creator>
  <cp:lastModifiedBy>Lake, Allison</cp:lastModifiedBy>
  <cp:revision>60</cp:revision>
  <dcterms:created xsi:type="dcterms:W3CDTF">2018-02-06T21:34:11Z</dcterms:created>
  <dcterms:modified xsi:type="dcterms:W3CDTF">2024-02-27T15:29:55Z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0x01010086DEABF1E59FC24495E9E6C84F8FFA6A</vt:lpwstr>
  </property>
</Properties>
</file>