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6"/>
  </p:notesMasterIdLst>
  <p:sldIdLst>
    <p:sldId id="267" r:id="rId5"/>
  </p:sldIdLst>
  <p:sldSz cx="40233600" cy="31546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5" userDrawn="1">
          <p15:clr>
            <a:srgbClr val="A4A3A4"/>
          </p15:clr>
        </p15:guide>
        <p15:guide id="3" pos="880" userDrawn="1">
          <p15:clr>
            <a:srgbClr val="A4A3A4"/>
          </p15:clr>
        </p15:guide>
        <p15:guide id="4" pos="24464" userDrawn="1">
          <p15:clr>
            <a:srgbClr val="A4A3A4"/>
          </p15:clr>
        </p15:guide>
        <p15:guide id="5" orient="horz" pos="18837" userDrawn="1">
          <p15:clr>
            <a:srgbClr val="A4A3A4"/>
          </p15:clr>
        </p15:guide>
        <p15:guide id="6" pos="6248" userDrawn="1">
          <p15:clr>
            <a:srgbClr val="A4A3A4"/>
          </p15:clr>
        </p15:guide>
        <p15:guide id="7" pos="6952" userDrawn="1">
          <p15:clr>
            <a:srgbClr val="A4A3A4"/>
          </p15:clr>
        </p15:guide>
        <p15:guide id="8" pos="12320" userDrawn="1">
          <p15:clr>
            <a:srgbClr val="A4A3A4"/>
          </p15:clr>
        </p15:guide>
        <p15:guide id="9" pos="13024" userDrawn="1">
          <p15:clr>
            <a:srgbClr val="A4A3A4"/>
          </p15:clr>
        </p15:guide>
        <p15:guide id="10" pos="18392" userDrawn="1">
          <p15:clr>
            <a:srgbClr val="A4A3A4"/>
          </p15:clr>
        </p15:guide>
        <p15:guide id="11" pos="19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69"/>
    <p:restoredTop sz="94626"/>
  </p:normalViewPr>
  <p:slideViewPr>
    <p:cSldViewPr snapToGrid="0" snapToObjects="1" showGuides="1">
      <p:cViewPr varScale="1">
        <p:scale>
          <a:sx n="26" d="100"/>
          <a:sy n="26" d="100"/>
        </p:scale>
        <p:origin x="2440" y="296"/>
      </p:cViewPr>
      <p:guideLst>
        <p:guide orient="horz" pos="1035"/>
        <p:guide pos="880"/>
        <p:guide pos="24464"/>
        <p:guide orient="horz" pos="18837"/>
        <p:guide pos="6248"/>
        <p:guide pos="6952"/>
        <p:guide pos="12320"/>
        <p:guide pos="13024"/>
        <p:guide pos="18392"/>
        <p:guide pos="19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42-5449-A7F1-DBC895C082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42-5449-A7F1-DBC895C0827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42-5449-A7F1-DBC895C082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62303792"/>
        <c:axId val="-162018960"/>
      </c:barChart>
      <c:catAx>
        <c:axId val="-162303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 Book" charset="0"/>
                <a:ea typeface="Uni Sans Book" charset="0"/>
                <a:cs typeface="Uni Sans Book" charset="0"/>
              </a:defRPr>
            </a:pPr>
            <a:endParaRPr lang="en-US"/>
          </a:p>
        </c:txPr>
        <c:crossAx val="-162018960"/>
        <c:crosses val="autoZero"/>
        <c:auto val="1"/>
        <c:lblAlgn val="ctr"/>
        <c:lblOffset val="100"/>
        <c:noMultiLvlLbl val="0"/>
      </c:catAx>
      <c:valAx>
        <c:axId val="-162018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" charset="0"/>
                <a:ea typeface="Uni Sans" charset="0"/>
                <a:cs typeface="Uni Sans" charset="0"/>
              </a:defRPr>
            </a:pPr>
            <a:endParaRPr lang="en-US"/>
          </a:p>
        </c:txPr>
        <c:crossAx val="-162303792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617A-FA4C-ADA1-1CBD3352974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617A-FA4C-ADA1-1CBD3352974C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617A-FA4C-ADA1-1CBD3352974C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617A-FA4C-ADA1-1CBD3352974C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17A-FA4C-ADA1-1CBD33529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881A-8148-B48E-0987308F915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881A-8148-B48E-0987308F915F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881A-8148-B48E-0987308F915F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881A-8148-B48E-0987308F915F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81A-8148-B48E-0987308F91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92-8042-9271-BFB66ACF14D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92-8042-9271-BFB66ACF14D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92-8042-9271-BFB66ACF14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18953008"/>
        <c:axId val="-209248688"/>
      </c:lineChart>
      <c:catAx>
        <c:axId val="-2189530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209248688"/>
        <c:crosses val="autoZero"/>
        <c:auto val="1"/>
        <c:lblAlgn val="ctr"/>
        <c:lblOffset val="100"/>
        <c:noMultiLvlLbl val="0"/>
      </c:catAx>
      <c:valAx>
        <c:axId val="-20924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" charset="0"/>
                <a:ea typeface="Uni Sans" charset="0"/>
                <a:cs typeface="Uni Sans" charset="0"/>
              </a:defRPr>
            </a:pPr>
            <a:endParaRPr lang="en-US"/>
          </a:p>
        </c:txPr>
        <c:crossAx val="-218953008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288EF-AF0A-A347-BAF3-D5D87BEC5F15}" type="datetimeFigureOut">
              <a:rPr lang="en-US" smtClean="0"/>
              <a:t>2/27/24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60500" y="1143000"/>
            <a:ext cx="3937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542BF-E7BA-E84F-9B2F-2EF44AA77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5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7520" y="5162870"/>
            <a:ext cx="34198560" cy="10982960"/>
          </a:xfrm>
        </p:spPr>
        <p:txBody>
          <a:bodyPr anchor="b"/>
          <a:lstStyle>
            <a:lvl1pPr algn="ctr"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16569375"/>
            <a:ext cx="30175200" cy="7616505"/>
          </a:xfrm>
        </p:spPr>
        <p:txBody>
          <a:bodyPr/>
          <a:lstStyle>
            <a:lvl1pPr marL="0" indent="0" algn="ctr">
              <a:buNone/>
              <a:defRPr sz="10560"/>
            </a:lvl1pPr>
            <a:lvl2pPr marL="2011680" indent="0" algn="ctr">
              <a:buNone/>
              <a:defRPr sz="8800"/>
            </a:lvl2pPr>
            <a:lvl3pPr marL="4023360" indent="0" algn="ctr">
              <a:buNone/>
              <a:defRPr sz="7920"/>
            </a:lvl3pPr>
            <a:lvl4pPr marL="6035040" indent="0" algn="ctr">
              <a:buNone/>
              <a:defRPr sz="7040"/>
            </a:lvl4pPr>
            <a:lvl5pPr marL="8046720" indent="0" algn="ctr">
              <a:buNone/>
              <a:defRPr sz="7040"/>
            </a:lvl5pPr>
            <a:lvl6pPr marL="10058400" indent="0" algn="ctr">
              <a:buNone/>
              <a:defRPr sz="7040"/>
            </a:lvl6pPr>
            <a:lvl7pPr marL="12070080" indent="0" algn="ctr">
              <a:buNone/>
              <a:defRPr sz="7040"/>
            </a:lvl7pPr>
            <a:lvl8pPr marL="14081760" indent="0" algn="ctr">
              <a:buNone/>
              <a:defRPr sz="7040"/>
            </a:lvl8pPr>
            <a:lvl9pPr marL="16093440" indent="0" algn="ctr">
              <a:buNone/>
              <a:defRPr sz="7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31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05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792172" y="1679575"/>
            <a:ext cx="8675370" cy="2673445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6062" y="1679575"/>
            <a:ext cx="25523190" cy="2673445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320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7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5107" y="7864802"/>
            <a:ext cx="34701480" cy="13122590"/>
          </a:xfrm>
        </p:spPr>
        <p:txBody>
          <a:bodyPr anchor="b"/>
          <a:lstStyle>
            <a:lvl1pPr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5107" y="21111537"/>
            <a:ext cx="34701480" cy="6900860"/>
          </a:xfrm>
        </p:spPr>
        <p:txBody>
          <a:bodyPr/>
          <a:lstStyle>
            <a:lvl1pPr marL="0" indent="0">
              <a:buNone/>
              <a:defRPr sz="10560">
                <a:solidFill>
                  <a:schemeClr val="tx1"/>
                </a:solidFill>
              </a:defRPr>
            </a:lvl1pPr>
            <a:lvl2pPr marL="2011680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2pPr>
            <a:lvl3pPr marL="4023360" indent="0">
              <a:buNone/>
              <a:defRPr sz="7920">
                <a:solidFill>
                  <a:schemeClr val="tx1">
                    <a:tint val="75000"/>
                  </a:schemeClr>
                </a:solidFill>
              </a:defRPr>
            </a:lvl3pPr>
            <a:lvl4pPr marL="60350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4pPr>
            <a:lvl5pPr marL="804672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5pPr>
            <a:lvl6pPr marL="1005840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6pPr>
            <a:lvl7pPr marL="1207008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7pPr>
            <a:lvl8pPr marL="1408176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8pPr>
            <a:lvl9pPr marL="160934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97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6060" y="8397875"/>
            <a:ext cx="17099280" cy="20016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368260" y="8397875"/>
            <a:ext cx="17099280" cy="20016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31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0" y="1679582"/>
            <a:ext cx="34701480" cy="6097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1305" y="7733350"/>
            <a:ext cx="17020696" cy="3789995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1305" y="11523345"/>
            <a:ext cx="17020696" cy="16949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368262" y="7733350"/>
            <a:ext cx="17104520" cy="3789995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368262" y="11523345"/>
            <a:ext cx="17104520" cy="16949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7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05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03120"/>
            <a:ext cx="12976383" cy="736092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04520" y="4542162"/>
            <a:ext cx="20368260" cy="22418675"/>
          </a:xfrm>
        </p:spPr>
        <p:txBody>
          <a:bodyPr/>
          <a:lstStyle>
            <a:lvl1pPr>
              <a:defRPr sz="14080"/>
            </a:lvl1pPr>
            <a:lvl2pPr>
              <a:defRPr sz="12320"/>
            </a:lvl2pPr>
            <a:lvl3pPr>
              <a:defRPr sz="1056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464040"/>
            <a:ext cx="12976383" cy="17533305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645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03120"/>
            <a:ext cx="12976383" cy="736092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04520" y="4542162"/>
            <a:ext cx="20368260" cy="22418675"/>
          </a:xfrm>
        </p:spPr>
        <p:txBody>
          <a:bodyPr anchor="t"/>
          <a:lstStyle>
            <a:lvl1pPr marL="0" indent="0">
              <a:buNone/>
              <a:defRPr sz="14080"/>
            </a:lvl1pPr>
            <a:lvl2pPr marL="2011680" indent="0">
              <a:buNone/>
              <a:defRPr sz="12320"/>
            </a:lvl2pPr>
            <a:lvl3pPr marL="4023360" indent="0">
              <a:buNone/>
              <a:defRPr sz="10560"/>
            </a:lvl3pPr>
            <a:lvl4pPr marL="6035040" indent="0">
              <a:buNone/>
              <a:defRPr sz="8800"/>
            </a:lvl4pPr>
            <a:lvl5pPr marL="8046720" indent="0">
              <a:buNone/>
              <a:defRPr sz="8800"/>
            </a:lvl5pPr>
            <a:lvl6pPr marL="10058400" indent="0">
              <a:buNone/>
              <a:defRPr sz="8800"/>
            </a:lvl6pPr>
            <a:lvl7pPr marL="12070080" indent="0">
              <a:buNone/>
              <a:defRPr sz="8800"/>
            </a:lvl7pPr>
            <a:lvl8pPr marL="14081760" indent="0">
              <a:buNone/>
              <a:defRPr sz="8800"/>
            </a:lvl8pPr>
            <a:lvl9pPr marL="16093440" indent="0">
              <a:buNone/>
              <a:defRPr sz="8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464040"/>
            <a:ext cx="12976383" cy="17533305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0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6060" y="1679582"/>
            <a:ext cx="34701480" cy="6097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6060" y="8397875"/>
            <a:ext cx="34701480" cy="20016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6060" y="29239217"/>
            <a:ext cx="9052560" cy="1679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27380" y="29239217"/>
            <a:ext cx="13578840" cy="1679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414980" y="29239217"/>
            <a:ext cx="9052560" cy="1679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5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023360" rtl="0" eaLnBrk="1" latinLnBrk="0" hangingPunct="1">
        <a:lnSpc>
          <a:spcPct val="90000"/>
        </a:lnSpc>
        <a:spcBef>
          <a:spcPct val="0"/>
        </a:spcBef>
        <a:buNone/>
        <a:defRPr sz="193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5840" indent="-1005840" algn="l" defTabSz="4023360" rtl="0" eaLnBrk="1" latinLnBrk="0" hangingPunct="1">
        <a:lnSpc>
          <a:spcPct val="90000"/>
        </a:lnSpc>
        <a:spcBef>
          <a:spcPts val="4400"/>
        </a:spcBef>
        <a:buFont typeface="Arial" panose="020B0604020202020204" pitchFamily="34" charset="0"/>
        <a:buChar char="•"/>
        <a:defRPr sz="12320" kern="1200">
          <a:solidFill>
            <a:schemeClr val="tx1"/>
          </a:solidFill>
          <a:latin typeface="+mn-lt"/>
          <a:ea typeface="+mn-ea"/>
          <a:cs typeface="+mn-cs"/>
        </a:defRPr>
      </a:lvl1pPr>
      <a:lvl2pPr marL="30175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1056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70408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905256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106424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30759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50876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70992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1pPr>
      <a:lvl2pPr marL="20116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3pPr>
      <a:lvl4pPr marL="60350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804672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20700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40817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60934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1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nip Diagonal Corner Rectangle 34">
            <a:extLst>
              <a:ext uri="{FF2B5EF4-FFF2-40B4-BE49-F238E27FC236}">
                <a16:creationId xmlns:a16="http://schemas.microsoft.com/office/drawing/2014/main" id="{09B37891-BFD7-1998-3940-D4D35E0EF9BA}"/>
              </a:ext>
            </a:extLst>
          </p:cNvPr>
          <p:cNvSpPr/>
          <p:nvPr/>
        </p:nvSpPr>
        <p:spPr>
          <a:xfrm>
            <a:off x="660400" y="508000"/>
            <a:ext cx="38862000" cy="6123308"/>
          </a:xfrm>
          <a:prstGeom prst="snip2Diag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7000" y="1789360"/>
            <a:ext cx="34198560" cy="2086189"/>
          </a:xfrm>
        </p:spPr>
        <p:txBody>
          <a:bodyPr anchor="b">
            <a:normAutofit/>
          </a:bodyPr>
          <a:lstStyle/>
          <a:p>
            <a:pPr algn="l"/>
            <a:r>
              <a:rPr lang="en-US" sz="14055" b="1" dirty="0">
                <a:solidFill>
                  <a:srgbClr val="FFFFFF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PROJECT TITLE HERE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85956" y="5410333"/>
            <a:ext cx="25571753" cy="122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67" dirty="0">
                <a:solidFill>
                  <a:srgbClr val="FFFFFF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First Name Last Name, First Name Last Name, First Name Last Name</a:t>
            </a:r>
          </a:p>
          <a:p>
            <a:endParaRPr lang="en-US" sz="3667" dirty="0">
              <a:solidFill>
                <a:srgbClr val="FFFFFF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24180" y="7284060"/>
            <a:ext cx="8516112" cy="15554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33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SUBHEAD INTRO SIT AMET, CONSECTETUR ADIPISCING. DUIS VEL MASSA EU IPSUM TINCIDUNT CONGUE SIT AMET AC ORCI.  </a:t>
            </a:r>
          </a:p>
          <a:p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egestas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Vestibulum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ante ipsum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primis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in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faucibus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luctus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ultrices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posuere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cubilia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Curae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;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Nulla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risus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ullamcorper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tristique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suscipit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urna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Mauris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nisi.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luctus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ultrices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posuere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cubilia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Curae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;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Nulla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risus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ullamcorper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tristique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suscipit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urna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Mauris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nisi.  ipsum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primis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in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faucibus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luctus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ultrices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posuere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cubilia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Curae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;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Nulla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risus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ullamcorper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vel,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tristique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suscipit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urna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Mauris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nisi. Duis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luctus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ultrices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posuere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cubilia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Curae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;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Nulla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risus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ullamcorper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vel,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tristique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suscipit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urna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Mauris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nisi</a:t>
            </a:r>
          </a:p>
        </p:txBody>
      </p:sp>
      <p:sp>
        <p:nvSpPr>
          <p:cNvPr id="14" name="Rectangle 13" descr="Purple box for quick facts"/>
          <p:cNvSpPr/>
          <p:nvPr/>
        </p:nvSpPr>
        <p:spPr>
          <a:xfrm>
            <a:off x="1224180" y="23503863"/>
            <a:ext cx="8516112" cy="73264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89"/>
          </a:p>
        </p:txBody>
      </p:sp>
      <p:sp>
        <p:nvSpPr>
          <p:cNvPr id="13" name="TextBox 12"/>
          <p:cNvSpPr txBox="1"/>
          <p:nvPr/>
        </p:nvSpPr>
        <p:spPr>
          <a:xfrm>
            <a:off x="1799221" y="23952191"/>
            <a:ext cx="7667977" cy="7044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467"/>
              </a:spcAft>
            </a:pPr>
            <a:r>
              <a:rPr lang="en-US" sz="3422" b="1" dirty="0">
                <a:solidFill>
                  <a:schemeClr val="bg1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BOX HEADER FOR YOUR QUICK FACTS</a:t>
            </a: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endParaRPr lang="en-US" sz="2689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endParaRPr lang="en-US" sz="2689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167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</a:t>
            </a: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19092" indent="-419092">
              <a:spcAft>
                <a:spcPts val="1467"/>
              </a:spcAft>
              <a:buFont typeface="Wingdings" charset="2"/>
              <a:buChar char="Ø"/>
            </a:pPr>
            <a:endParaRPr lang="en-US" sz="2689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Chart 14" descr="Place holder Bar Graph"/>
          <p:cNvGraphicFramePr/>
          <p:nvPr/>
        </p:nvGraphicFramePr>
        <p:xfrm>
          <a:off x="11656188" y="8445043"/>
          <a:ext cx="7857927" cy="4232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TextBox 16"/>
          <p:cNvSpPr txBox="1"/>
          <p:nvPr/>
        </p:nvSpPr>
        <p:spPr>
          <a:xfrm rot="10800000">
            <a:off x="11063200" y="8909218"/>
            <a:ext cx="523220" cy="3402608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AXIS LABEL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92414" y="16361870"/>
            <a:ext cx="852170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931164" y="30197875"/>
            <a:ext cx="8521701" cy="54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Photo caption here Lorem ipsum dolor sit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1" name="Rectangle 20" descr="Photo placeholder"/>
          <p:cNvSpPr/>
          <p:nvPr/>
        </p:nvSpPr>
        <p:spPr>
          <a:xfrm>
            <a:off x="11036298" y="22431961"/>
            <a:ext cx="8521702" cy="73254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89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973326" y="25864629"/>
            <a:ext cx="64373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accent5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PHOTO HERE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80574" y="8744626"/>
            <a:ext cx="8521701" cy="855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Donec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Duis vel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Donec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Duis vel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Donec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262299" y="16062195"/>
            <a:ext cx="8521701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Duis vel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Donec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643737" y="25260945"/>
            <a:ext cx="852170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523629" y="30269040"/>
            <a:ext cx="8521701" cy="54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Photo caption here Lorem ipsum dolor sit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0" name="Rectangle 39" descr="Photo placeholder"/>
          <p:cNvSpPr/>
          <p:nvPr/>
        </p:nvSpPr>
        <p:spPr>
          <a:xfrm>
            <a:off x="30523629" y="23503864"/>
            <a:ext cx="8521702" cy="64716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89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1565791" y="26382338"/>
            <a:ext cx="64373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accent5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PHOTO HERE</a:t>
            </a:r>
          </a:p>
        </p:txBody>
      </p:sp>
      <p:graphicFrame>
        <p:nvGraphicFramePr>
          <p:cNvPr id="53" name="Chart 52" descr="ring chart place holder"/>
          <p:cNvGraphicFramePr/>
          <p:nvPr/>
        </p:nvGraphicFramePr>
        <p:xfrm>
          <a:off x="20643737" y="18243456"/>
          <a:ext cx="4167990" cy="45947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5" name="Chart 54" descr="ring chart place holder"/>
          <p:cNvGraphicFramePr/>
          <p:nvPr/>
        </p:nvGraphicFramePr>
        <p:xfrm>
          <a:off x="25441237" y="16577282"/>
          <a:ext cx="3569147" cy="3934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6" name="Chart 55"/>
          <p:cNvGraphicFramePr/>
          <p:nvPr/>
        </p:nvGraphicFramePr>
        <p:xfrm>
          <a:off x="25118719" y="18095660"/>
          <a:ext cx="4167990" cy="45947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21394053" y="22763642"/>
            <a:ext cx="2834844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LABEL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5610092" y="22690458"/>
            <a:ext cx="2834844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LABEL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0675600" y="17096364"/>
            <a:ext cx="8521700" cy="65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67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TITLE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1063199" y="7696665"/>
            <a:ext cx="8521700" cy="65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67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TITLE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3278678" y="13117816"/>
            <a:ext cx="3927522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AXIS  LABEL</a:t>
            </a:r>
          </a:p>
        </p:txBody>
      </p:sp>
      <p:graphicFrame>
        <p:nvGraphicFramePr>
          <p:cNvPr id="64" name="Chart 63" descr="line chart placeholder"/>
          <p:cNvGraphicFramePr/>
          <p:nvPr/>
        </p:nvGraphicFramePr>
        <p:xfrm>
          <a:off x="31068897" y="8559236"/>
          <a:ext cx="7857927" cy="4232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6" name="TextBox 65"/>
          <p:cNvSpPr txBox="1"/>
          <p:nvPr/>
        </p:nvSpPr>
        <p:spPr>
          <a:xfrm rot="10800000">
            <a:off x="30337079" y="8559236"/>
            <a:ext cx="523220" cy="3402608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AXIS LABEL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0329945" y="7511038"/>
            <a:ext cx="8521700" cy="65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67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TITLE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2845141" y="13365240"/>
            <a:ext cx="3570141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AXIS  LABEL</a:t>
            </a:r>
          </a:p>
        </p:txBody>
      </p:sp>
      <p:cxnSp>
        <p:nvCxnSpPr>
          <p:cNvPr id="5" name="Straight Connector 4" descr="Gold rule line divider"/>
          <p:cNvCxnSpPr/>
          <p:nvPr/>
        </p:nvCxnSpPr>
        <p:spPr>
          <a:xfrm>
            <a:off x="10509361" y="9033553"/>
            <a:ext cx="0" cy="1875404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 descr="Gold rule line divider"/>
          <p:cNvCxnSpPr/>
          <p:nvPr/>
        </p:nvCxnSpPr>
        <p:spPr>
          <a:xfrm>
            <a:off x="20116800" y="9043520"/>
            <a:ext cx="0" cy="1875404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 descr="Gold rule line divider"/>
          <p:cNvCxnSpPr/>
          <p:nvPr/>
        </p:nvCxnSpPr>
        <p:spPr>
          <a:xfrm>
            <a:off x="29756916" y="9005844"/>
            <a:ext cx="0" cy="1875404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F48F5754-36AF-F146-934D-656C3C95AA21}"/>
              </a:ext>
            </a:extLst>
          </p:cNvPr>
          <p:cNvSpPr/>
          <p:nvPr/>
        </p:nvSpPr>
        <p:spPr>
          <a:xfrm>
            <a:off x="1485956" y="4193898"/>
            <a:ext cx="10803580" cy="28123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EE3149-654A-5F44-88BB-C33F43A2809E}"/>
              </a:ext>
            </a:extLst>
          </p:cNvPr>
          <p:cNvSpPr txBox="1"/>
          <p:nvPr/>
        </p:nvSpPr>
        <p:spPr>
          <a:xfrm>
            <a:off x="28310446" y="3018079"/>
            <a:ext cx="29882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 Second Logo HERE</a:t>
            </a:r>
          </a:p>
        </p:txBody>
      </p:sp>
      <p:sp>
        <p:nvSpPr>
          <p:cNvPr id="3" name="Round Diagonal Corner Rectangle 2">
            <a:extLst>
              <a:ext uri="{FF2B5EF4-FFF2-40B4-BE49-F238E27FC236}">
                <a16:creationId xmlns:a16="http://schemas.microsoft.com/office/drawing/2014/main" id="{68182701-D200-645A-80F1-49D57A76F423}"/>
              </a:ext>
            </a:extLst>
          </p:cNvPr>
          <p:cNvSpPr/>
          <p:nvPr/>
        </p:nvSpPr>
        <p:spPr>
          <a:xfrm>
            <a:off x="10971207" y="15346664"/>
            <a:ext cx="8508003" cy="761024"/>
          </a:xfrm>
          <a:prstGeom prst="round2Diag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  <p:sp>
        <p:nvSpPr>
          <p:cNvPr id="4" name="TextBox 3" descr="Section Header and gold boundless bar">
            <a:extLst>
              <a:ext uri="{FF2B5EF4-FFF2-40B4-BE49-F238E27FC236}">
                <a16:creationId xmlns:a16="http://schemas.microsoft.com/office/drawing/2014/main" id="{3533DEAB-9BA3-FE8B-E6AB-42F480B0A476}"/>
              </a:ext>
            </a:extLst>
          </p:cNvPr>
          <p:cNvSpPr txBox="1"/>
          <p:nvPr/>
        </p:nvSpPr>
        <p:spPr>
          <a:xfrm>
            <a:off x="11052272" y="15346665"/>
            <a:ext cx="85217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SECTION HEADER</a:t>
            </a:r>
          </a:p>
        </p:txBody>
      </p:sp>
      <p:sp>
        <p:nvSpPr>
          <p:cNvPr id="7" name="Round Diagonal Corner Rectangle 6">
            <a:extLst>
              <a:ext uri="{FF2B5EF4-FFF2-40B4-BE49-F238E27FC236}">
                <a16:creationId xmlns:a16="http://schemas.microsoft.com/office/drawing/2014/main" id="{D6B31159-9937-F948-83FB-D7475D35C4C7}"/>
              </a:ext>
            </a:extLst>
          </p:cNvPr>
          <p:cNvSpPr/>
          <p:nvPr/>
        </p:nvSpPr>
        <p:spPr>
          <a:xfrm>
            <a:off x="20496564" y="7693500"/>
            <a:ext cx="8508003" cy="761024"/>
          </a:xfrm>
          <a:prstGeom prst="round2Diag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  <p:sp>
        <p:nvSpPr>
          <p:cNvPr id="8" name="TextBox 7" descr="Section Header and gold boundless bar">
            <a:extLst>
              <a:ext uri="{FF2B5EF4-FFF2-40B4-BE49-F238E27FC236}">
                <a16:creationId xmlns:a16="http://schemas.microsoft.com/office/drawing/2014/main" id="{1E2A8920-BACF-C75C-B625-E7F9BF9144EF}"/>
              </a:ext>
            </a:extLst>
          </p:cNvPr>
          <p:cNvSpPr txBox="1"/>
          <p:nvPr/>
        </p:nvSpPr>
        <p:spPr>
          <a:xfrm>
            <a:off x="20577629" y="7693501"/>
            <a:ext cx="85217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SECTION HEADER</a:t>
            </a:r>
          </a:p>
        </p:txBody>
      </p:sp>
      <p:sp>
        <p:nvSpPr>
          <p:cNvPr id="24" name="Round Diagonal Corner Rectangle 23">
            <a:extLst>
              <a:ext uri="{FF2B5EF4-FFF2-40B4-BE49-F238E27FC236}">
                <a16:creationId xmlns:a16="http://schemas.microsoft.com/office/drawing/2014/main" id="{835419DC-7DBB-086E-F7E0-C645BB7F4C2B}"/>
              </a:ext>
            </a:extLst>
          </p:cNvPr>
          <p:cNvSpPr/>
          <p:nvPr/>
        </p:nvSpPr>
        <p:spPr>
          <a:xfrm>
            <a:off x="30220818" y="14988238"/>
            <a:ext cx="8508003" cy="761024"/>
          </a:xfrm>
          <a:prstGeom prst="round2Diag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  <p:sp>
        <p:nvSpPr>
          <p:cNvPr id="25" name="TextBox 24" descr="Section Header and gold boundless bar">
            <a:extLst>
              <a:ext uri="{FF2B5EF4-FFF2-40B4-BE49-F238E27FC236}">
                <a16:creationId xmlns:a16="http://schemas.microsoft.com/office/drawing/2014/main" id="{0B88CFE5-9D2B-54B1-0919-9E024CC797EB}"/>
              </a:ext>
            </a:extLst>
          </p:cNvPr>
          <p:cNvSpPr txBox="1"/>
          <p:nvPr/>
        </p:nvSpPr>
        <p:spPr>
          <a:xfrm>
            <a:off x="30301883" y="14988239"/>
            <a:ext cx="85217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SECTION HEADER</a:t>
            </a:r>
          </a:p>
        </p:txBody>
      </p:sp>
      <p:sp>
        <p:nvSpPr>
          <p:cNvPr id="27" name="Round Diagonal Corner Rectangle 26">
            <a:extLst>
              <a:ext uri="{FF2B5EF4-FFF2-40B4-BE49-F238E27FC236}">
                <a16:creationId xmlns:a16="http://schemas.microsoft.com/office/drawing/2014/main" id="{39674120-B739-F995-F0B5-840C3E5D071D}"/>
              </a:ext>
            </a:extLst>
          </p:cNvPr>
          <p:cNvSpPr/>
          <p:nvPr/>
        </p:nvSpPr>
        <p:spPr>
          <a:xfrm>
            <a:off x="20555293" y="24328318"/>
            <a:ext cx="8508003" cy="761024"/>
          </a:xfrm>
          <a:prstGeom prst="round2Diag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  <p:sp>
        <p:nvSpPr>
          <p:cNvPr id="29" name="TextBox 28" descr="Section Header and gold boundless bar">
            <a:extLst>
              <a:ext uri="{FF2B5EF4-FFF2-40B4-BE49-F238E27FC236}">
                <a16:creationId xmlns:a16="http://schemas.microsoft.com/office/drawing/2014/main" id="{54502A2C-12AC-08DD-049B-96FEC4BB78A8}"/>
              </a:ext>
            </a:extLst>
          </p:cNvPr>
          <p:cNvSpPr txBox="1"/>
          <p:nvPr/>
        </p:nvSpPr>
        <p:spPr>
          <a:xfrm>
            <a:off x="20636358" y="24328319"/>
            <a:ext cx="85217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SECTION HEADER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788C4B-0F46-A892-BE1A-35A033258AE0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25441237" y="894779"/>
            <a:ext cx="12819534" cy="5321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265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B140"/>
      </a:dk1>
      <a:lt1>
        <a:srgbClr val="FFFFFF"/>
      </a:lt1>
      <a:dk2>
        <a:srgbClr val="323E48"/>
      </a:dk2>
      <a:lt2>
        <a:srgbClr val="DFE2E3"/>
      </a:lt2>
      <a:accent1>
        <a:srgbClr val="28AD43"/>
      </a:accent1>
      <a:accent2>
        <a:srgbClr val="535C61"/>
      </a:accent2>
      <a:accent3>
        <a:srgbClr val="156837"/>
      </a:accent3>
      <a:accent4>
        <a:srgbClr val="D5CB9F"/>
      </a:accent4>
      <a:accent5>
        <a:srgbClr val="046938"/>
      </a:accent5>
      <a:accent6>
        <a:srgbClr val="70AD47"/>
      </a:accent6>
      <a:hlink>
        <a:srgbClr val="4198B5"/>
      </a:hlink>
      <a:folHlink>
        <a:srgbClr val="830065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cesom-researchposter-horizontal2" id="{E3F384A0-0CE9-9F4B-9047-1A1EAE684960}" vid="{1BCF793B-B6B8-B744-A626-DC50D38C41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2bc4702-bb66-46ce-bb7a-a84cc7a986be">
      <Terms xmlns="http://schemas.microsoft.com/office/infopath/2007/PartnerControls"/>
    </lcf76f155ced4ddcb4097134ff3c332f>
    <TaxCatchAll xmlns="76e4177d-290e-4e44-a99b-930e257e2b3c" xsi:nil="true"/>
    <Date xmlns="d2bc4702-bb66-46ce-bb7a-a84cc7a986b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DEABF1E59FC24495E9E6C84F8FFA6A" ma:contentTypeVersion="21" ma:contentTypeDescription="Create a new document." ma:contentTypeScope="" ma:versionID="5773d3970ba0a4697b5aea6a489c8ca2">
  <xsd:schema xmlns:xsd="http://www.w3.org/2001/XMLSchema" xmlns:xs="http://www.w3.org/2001/XMLSchema" xmlns:p="http://schemas.microsoft.com/office/2006/metadata/properties" xmlns:ns2="d2bc4702-bb66-46ce-bb7a-a84cc7a986be" xmlns:ns3="76e4177d-290e-4e44-a99b-930e257e2b3c" targetNamespace="http://schemas.microsoft.com/office/2006/metadata/properties" ma:root="true" ma:fieldsID="9232d3e9f916b980ed2c6d6f00cd7ce5" ns2:_="" ns3:_="">
    <xsd:import namespace="d2bc4702-bb66-46ce-bb7a-a84cc7a986be"/>
    <xsd:import namespace="76e4177d-290e-4e44-a99b-930e257e2b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bc4702-bb66-46ce-bb7a-a84cc7a986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d8ad7eb7-3fd4-4958-8ee7-698357257d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6" nillable="true" ma:displayName="Date" ma:format="DateOnly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e4177d-290e-4e44-a99b-930e257e2b3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f7a7b5a-5e75-4842-bff7-d957c5db9f89}" ma:internalName="TaxCatchAll" ma:showField="CatchAllData" ma:web="76e4177d-290e-4e44-a99b-930e257e2b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CBC3DB1-47AB-46B1-B606-C8BDE8E639F0}">
  <ds:schemaRefs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  <ds:schemaRef ds:uri="76e4177d-290e-4e44-a99b-930e257e2b3c"/>
    <ds:schemaRef ds:uri="d2bc4702-bb66-46ce-bb7a-a84cc7a986be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A875F01-EC08-4AD7-B48B-6347FB465B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AA5045-02B2-4443-830A-01C063A0E5C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904</TotalTime>
  <Words>825</Words>
  <Application>Microsoft Macintosh PowerPoint</Application>
  <PresentationFormat>Custom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Wingdings</vt:lpstr>
      <vt:lpstr>Office Theme</vt:lpstr>
      <vt:lpstr>PROJECT TITLE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 HERE</dc:title>
  <dc:creator>Sydney Brown</dc:creator>
  <cp:lastModifiedBy>Lake, Allison</cp:lastModifiedBy>
  <cp:revision>60</cp:revision>
  <dcterms:created xsi:type="dcterms:W3CDTF">2018-02-06T21:34:11Z</dcterms:created>
  <dcterms:modified xsi:type="dcterms:W3CDTF">2024-02-27T15:26:14Z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0x01010086DEABF1E59FC24495E9E6C84F8FFA6A</vt:lpwstr>
  </property>
</Properties>
</file>