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1011" r:id="rId2"/>
    <p:sldId id="1012" r:id="rId3"/>
    <p:sldId id="1013" r:id="rId4"/>
    <p:sldId id="1014"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4EC"/>
    <a:srgbClr val="006447"/>
    <a:srgbClr val="124A6A"/>
    <a:srgbClr val="4977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0" autoAdjust="0"/>
    <p:restoredTop sz="96154" autoAdjust="0"/>
  </p:normalViewPr>
  <p:slideViewPr>
    <p:cSldViewPr>
      <p:cViewPr varScale="1">
        <p:scale>
          <a:sx n="122" d="100"/>
          <a:sy n="122" d="100"/>
        </p:scale>
        <p:origin x="432" y="19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8846DF8-4C32-4669-A64C-4D0D2296AD18}" type="datetimeFigureOut">
              <a:rPr lang="en-US" smtClean="0"/>
              <a:t>11/12/25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6" y="4416430"/>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1B828538-9A9F-4A4E-8680-11049E84EEFA}" type="slidenum">
              <a:rPr lang="en-US" smtClean="0"/>
              <a:t>‹#›</a:t>
            </a:fld>
            <a:endParaRPr lang="en-US" dirty="0"/>
          </a:p>
        </p:txBody>
      </p:sp>
    </p:spTree>
    <p:extLst>
      <p:ext uri="{BB962C8B-B14F-4D97-AF65-F5344CB8AC3E}">
        <p14:creationId xmlns:p14="http://schemas.microsoft.com/office/powerpoint/2010/main" val="970091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D94B311-A44B-48F8-9C90-9DA30F58CC0B}" type="datetime1">
              <a:rPr lang="en-US" smtClean="0"/>
              <a:t>11/12/25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406470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721E8F-A45A-4F0F-A5D3-87BF7F9F274D}" type="datetime1">
              <a:rPr lang="en-US" smtClean="0"/>
              <a:t>11/12/25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82708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EE78BA-55BA-40A4-B3F7-88BDECF97DDB}" type="datetime1">
              <a:rPr lang="en-US" smtClean="0"/>
              <a:t>11/12/25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227095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A5010-C23C-46EB-9129-11B108D47BF0}" type="datetime1">
              <a:rPr lang="en-US" smtClean="0"/>
              <a:t>11/12/25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1528039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89F9F0-D830-4B9F-855F-4E714D994F06}" type="datetime1">
              <a:rPr lang="en-US" smtClean="0"/>
              <a:t>11/12/25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99952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72BB99-296A-4611-8ABD-4AD73A5E4BE7}" type="datetime1">
              <a:rPr lang="en-US" smtClean="0"/>
              <a:t>11/12/25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1571629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C49C37E-1EAD-4204-A0E2-BB969492C59A}" type="datetime1">
              <a:rPr lang="en-US" smtClean="0"/>
              <a:t>11/12/25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262149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D7BD22-8F19-4A47-8783-600A9C3165C9}" type="datetime1">
              <a:rPr lang="en-US" smtClean="0"/>
              <a:t>11/12/25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374851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852D9-0EE7-4B1D-BCF6-AE664EA7A8C6}" type="datetime1">
              <a:rPr lang="en-US" smtClean="0"/>
              <a:t>11/12/25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639137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DFA401-5E41-413E-BDD5-28470FCA0047}" type="datetime1">
              <a:rPr lang="en-US" smtClean="0"/>
              <a:t>11/12/25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168657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DEF349-881E-48EE-86C9-10A1226BE1B5}" type="datetime1">
              <a:rPr lang="en-US" smtClean="0"/>
              <a:t>11/12/25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862612-5C7F-473A-8ADF-7DF381475ACC}" type="slidenum">
              <a:rPr lang="en-US" smtClean="0"/>
              <a:t>‹#›</a:t>
            </a:fld>
            <a:endParaRPr lang="en-US" dirty="0"/>
          </a:p>
        </p:txBody>
      </p:sp>
    </p:spTree>
    <p:extLst>
      <p:ext uri="{BB962C8B-B14F-4D97-AF65-F5344CB8AC3E}">
        <p14:creationId xmlns:p14="http://schemas.microsoft.com/office/powerpoint/2010/main" val="2985801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F100C9-8796-4D49-9384-EDA361EE3A1D}" type="datetime1">
              <a:rPr lang="en-US" smtClean="0"/>
              <a:t>11/12/25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62612-5C7F-473A-8ADF-7DF381475ACC}" type="slidenum">
              <a:rPr lang="en-US" smtClean="0"/>
              <a:t>‹#›</a:t>
            </a:fld>
            <a:endParaRPr lang="en-US" dirty="0"/>
          </a:p>
        </p:txBody>
      </p:sp>
    </p:spTree>
    <p:extLst>
      <p:ext uri="{BB962C8B-B14F-4D97-AF65-F5344CB8AC3E}">
        <p14:creationId xmlns:p14="http://schemas.microsoft.com/office/powerpoint/2010/main" val="708739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0166604-67B7-7D24-68C0-50682023EC3D}"/>
              </a:ext>
            </a:extLst>
          </p:cNvPr>
          <p:cNvPicPr>
            <a:picLocks noChangeAspect="1"/>
          </p:cNvPicPr>
          <p:nvPr/>
        </p:nvPicPr>
        <p:blipFill>
          <a:blip r:embed="rId2"/>
          <a:stretch>
            <a:fillRect/>
          </a:stretch>
        </p:blipFill>
        <p:spPr>
          <a:xfrm>
            <a:off x="0" y="-12700"/>
            <a:ext cx="9144000" cy="1231900"/>
          </a:xfrm>
          <a:prstGeom prst="rect">
            <a:avLst/>
          </a:prstGeom>
        </p:spPr>
      </p:pic>
      <p:pic>
        <p:nvPicPr>
          <p:cNvPr id="5" name="Picture 4">
            <a:extLst>
              <a:ext uri="{FF2B5EF4-FFF2-40B4-BE49-F238E27FC236}">
                <a16:creationId xmlns:a16="http://schemas.microsoft.com/office/drawing/2014/main" id="{F477997A-346E-236B-DE85-9980E8309D16}"/>
              </a:ext>
            </a:extLst>
          </p:cNvPr>
          <p:cNvPicPr>
            <a:picLocks noChangeAspect="1"/>
          </p:cNvPicPr>
          <p:nvPr/>
        </p:nvPicPr>
        <p:blipFill>
          <a:blip r:embed="rId3"/>
          <a:stretch>
            <a:fillRect/>
          </a:stretch>
        </p:blipFill>
        <p:spPr>
          <a:xfrm>
            <a:off x="304800" y="323850"/>
            <a:ext cx="2679405" cy="685800"/>
          </a:xfrm>
          <a:prstGeom prst="rect">
            <a:avLst/>
          </a:prstGeom>
        </p:spPr>
      </p:pic>
      <p:pic>
        <p:nvPicPr>
          <p:cNvPr id="8" name="Picture 7">
            <a:extLst>
              <a:ext uri="{FF2B5EF4-FFF2-40B4-BE49-F238E27FC236}">
                <a16:creationId xmlns:a16="http://schemas.microsoft.com/office/drawing/2014/main" id="{C3B2C71A-E8B7-CA7A-5C7F-949BE32D3767}"/>
              </a:ext>
            </a:extLst>
          </p:cNvPr>
          <p:cNvPicPr>
            <a:picLocks noChangeAspect="1"/>
          </p:cNvPicPr>
          <p:nvPr/>
        </p:nvPicPr>
        <p:blipFill>
          <a:blip r:embed="rId4"/>
          <a:stretch>
            <a:fillRect/>
          </a:stretch>
        </p:blipFill>
        <p:spPr>
          <a:xfrm>
            <a:off x="0" y="1198685"/>
            <a:ext cx="9144000" cy="109415"/>
          </a:xfrm>
          <a:prstGeom prst="rect">
            <a:avLst/>
          </a:prstGeom>
        </p:spPr>
      </p:pic>
      <p:sp>
        <p:nvSpPr>
          <p:cNvPr id="9" name="TextBox 8">
            <a:extLst>
              <a:ext uri="{FF2B5EF4-FFF2-40B4-BE49-F238E27FC236}">
                <a16:creationId xmlns:a16="http://schemas.microsoft.com/office/drawing/2014/main" id="{0D2E2FCB-7A08-EF44-EFD9-0877BD34B03E}"/>
              </a:ext>
            </a:extLst>
          </p:cNvPr>
          <p:cNvSpPr txBox="1"/>
          <p:nvPr/>
        </p:nvSpPr>
        <p:spPr>
          <a:xfrm>
            <a:off x="3505200" y="386488"/>
            <a:ext cx="5715000" cy="584775"/>
          </a:xfrm>
          <a:prstGeom prst="rect">
            <a:avLst/>
          </a:prstGeom>
          <a:noFill/>
        </p:spPr>
        <p:txBody>
          <a:bodyPr wrap="square" rtlCol="0">
            <a:spAutoFit/>
          </a:bodyPr>
          <a:lstStyle/>
          <a:p>
            <a:r>
              <a:rPr lang="en-US" sz="3200" b="1" dirty="0">
                <a:solidFill>
                  <a:srgbClr val="00B050"/>
                </a:solidFill>
                <a:latin typeface="Arial" panose="020B0604020202020204" pitchFamily="34" charset="0"/>
                <a:cs typeface="Arial" panose="020B0604020202020204" pitchFamily="34" charset="0"/>
              </a:rPr>
              <a:t>Header Goes Here</a:t>
            </a:r>
          </a:p>
        </p:txBody>
      </p:sp>
      <p:pic>
        <p:nvPicPr>
          <p:cNvPr id="10" name="Picture 9">
            <a:extLst>
              <a:ext uri="{FF2B5EF4-FFF2-40B4-BE49-F238E27FC236}">
                <a16:creationId xmlns:a16="http://schemas.microsoft.com/office/drawing/2014/main" id="{D82B2422-CD67-DC86-2272-029E5587A993}"/>
              </a:ext>
            </a:extLst>
          </p:cNvPr>
          <p:cNvPicPr>
            <a:picLocks noChangeAspect="1"/>
          </p:cNvPicPr>
          <p:nvPr/>
        </p:nvPicPr>
        <p:blipFill>
          <a:blip r:embed="rId4"/>
          <a:stretch>
            <a:fillRect/>
          </a:stretch>
        </p:blipFill>
        <p:spPr>
          <a:xfrm>
            <a:off x="0" y="6400800"/>
            <a:ext cx="9144000" cy="457200"/>
          </a:xfrm>
          <a:prstGeom prst="rect">
            <a:avLst/>
          </a:prstGeom>
        </p:spPr>
      </p:pic>
      <p:sp>
        <p:nvSpPr>
          <p:cNvPr id="11" name="TextBox 10">
            <a:extLst>
              <a:ext uri="{FF2B5EF4-FFF2-40B4-BE49-F238E27FC236}">
                <a16:creationId xmlns:a16="http://schemas.microsoft.com/office/drawing/2014/main" id="{5707545B-4FFB-C5E7-65F0-E402C728794A}"/>
              </a:ext>
            </a:extLst>
          </p:cNvPr>
          <p:cNvSpPr txBox="1"/>
          <p:nvPr/>
        </p:nvSpPr>
        <p:spPr>
          <a:xfrm>
            <a:off x="304800" y="6460123"/>
            <a:ext cx="8458200" cy="338554"/>
          </a:xfrm>
          <a:prstGeom prst="rect">
            <a:avLst/>
          </a:prstGeom>
          <a:noFill/>
        </p:spPr>
        <p:txBody>
          <a:bodyPr wrap="square" rtlCol="0">
            <a:spAutoFit/>
          </a:bodyPr>
          <a:lstStyle/>
          <a:p>
            <a:pPr algn="ctr"/>
            <a:r>
              <a:rPr lang="en-US" sz="1600" dirty="0" err="1">
                <a:solidFill>
                  <a:schemeClr val="bg1"/>
                </a:solidFill>
                <a:latin typeface="Arial" panose="020B0604020202020204" pitchFamily="34" charset="0"/>
                <a:cs typeface="Arial" panose="020B0604020202020204" pitchFamily="34" charset="0"/>
              </a:rPr>
              <a:t>marshallhealthnetwork.org</a:t>
            </a:r>
            <a:endParaRPr lang="en-US" sz="1600" dirty="0">
              <a:solidFill>
                <a:schemeClr val="bg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9F70BCAB-60D1-AB0E-4B45-5304ABCD16E5}"/>
              </a:ext>
            </a:extLst>
          </p:cNvPr>
          <p:cNvSpPr txBox="1"/>
          <p:nvPr/>
        </p:nvSpPr>
        <p:spPr>
          <a:xfrm>
            <a:off x="914400" y="2413337"/>
            <a:ext cx="7391400"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a:t>
            </a: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20840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D3AB1A-8E91-652B-CB19-03F979F488E5}"/>
              </a:ext>
            </a:extLst>
          </p:cNvPr>
          <p:cNvPicPr>
            <a:picLocks noChangeAspect="1"/>
          </p:cNvPicPr>
          <p:nvPr/>
        </p:nvPicPr>
        <p:blipFill>
          <a:blip r:embed="rId2"/>
          <a:stretch>
            <a:fillRect/>
          </a:stretch>
        </p:blipFill>
        <p:spPr>
          <a:xfrm>
            <a:off x="0" y="-12700"/>
            <a:ext cx="9144000" cy="1231900"/>
          </a:xfrm>
          <a:prstGeom prst="rect">
            <a:avLst/>
          </a:prstGeom>
        </p:spPr>
      </p:pic>
      <p:pic>
        <p:nvPicPr>
          <p:cNvPr id="6" name="Picture 5">
            <a:extLst>
              <a:ext uri="{FF2B5EF4-FFF2-40B4-BE49-F238E27FC236}">
                <a16:creationId xmlns:a16="http://schemas.microsoft.com/office/drawing/2014/main" id="{8C38F9DF-1CD9-7685-C859-279D80707E78}"/>
              </a:ext>
            </a:extLst>
          </p:cNvPr>
          <p:cNvPicPr>
            <a:picLocks noChangeAspect="1"/>
          </p:cNvPicPr>
          <p:nvPr/>
        </p:nvPicPr>
        <p:blipFill>
          <a:blip r:embed="rId3"/>
          <a:stretch>
            <a:fillRect/>
          </a:stretch>
        </p:blipFill>
        <p:spPr>
          <a:xfrm>
            <a:off x="0" y="1198685"/>
            <a:ext cx="9144000" cy="109415"/>
          </a:xfrm>
          <a:prstGeom prst="rect">
            <a:avLst/>
          </a:prstGeom>
        </p:spPr>
      </p:pic>
      <p:pic>
        <p:nvPicPr>
          <p:cNvPr id="7" name="Picture 6">
            <a:extLst>
              <a:ext uri="{FF2B5EF4-FFF2-40B4-BE49-F238E27FC236}">
                <a16:creationId xmlns:a16="http://schemas.microsoft.com/office/drawing/2014/main" id="{CF4D2E26-5FF4-F88D-0D93-480AF5FD6B5C}"/>
              </a:ext>
            </a:extLst>
          </p:cNvPr>
          <p:cNvPicPr>
            <a:picLocks noChangeAspect="1"/>
          </p:cNvPicPr>
          <p:nvPr/>
        </p:nvPicPr>
        <p:blipFill>
          <a:blip r:embed="rId3"/>
          <a:stretch>
            <a:fillRect/>
          </a:stretch>
        </p:blipFill>
        <p:spPr>
          <a:xfrm>
            <a:off x="0" y="6400800"/>
            <a:ext cx="9144000" cy="457200"/>
          </a:xfrm>
          <a:prstGeom prst="rect">
            <a:avLst/>
          </a:prstGeom>
        </p:spPr>
      </p:pic>
      <p:pic>
        <p:nvPicPr>
          <p:cNvPr id="9" name="Picture 8">
            <a:extLst>
              <a:ext uri="{FF2B5EF4-FFF2-40B4-BE49-F238E27FC236}">
                <a16:creationId xmlns:a16="http://schemas.microsoft.com/office/drawing/2014/main" id="{799A7EBB-D454-A070-3456-AA7921A8724D}"/>
              </a:ext>
            </a:extLst>
          </p:cNvPr>
          <p:cNvPicPr>
            <a:picLocks noChangeAspect="1"/>
          </p:cNvPicPr>
          <p:nvPr/>
        </p:nvPicPr>
        <p:blipFill>
          <a:blip r:embed="rId4"/>
          <a:stretch>
            <a:fillRect/>
          </a:stretch>
        </p:blipFill>
        <p:spPr>
          <a:xfrm>
            <a:off x="152400" y="360019"/>
            <a:ext cx="5763673" cy="616297"/>
          </a:xfrm>
          <a:prstGeom prst="rect">
            <a:avLst/>
          </a:prstGeom>
        </p:spPr>
      </p:pic>
      <p:sp>
        <p:nvSpPr>
          <p:cNvPr id="10" name="TextBox 9">
            <a:extLst>
              <a:ext uri="{FF2B5EF4-FFF2-40B4-BE49-F238E27FC236}">
                <a16:creationId xmlns:a16="http://schemas.microsoft.com/office/drawing/2014/main" id="{4389936A-224B-3FEB-67F4-68500300B9F6}"/>
              </a:ext>
            </a:extLst>
          </p:cNvPr>
          <p:cNvSpPr txBox="1"/>
          <p:nvPr/>
        </p:nvSpPr>
        <p:spPr>
          <a:xfrm>
            <a:off x="304800" y="6460123"/>
            <a:ext cx="8458200" cy="338554"/>
          </a:xfrm>
          <a:prstGeom prst="rect">
            <a:avLst/>
          </a:prstGeom>
          <a:noFill/>
        </p:spPr>
        <p:txBody>
          <a:bodyPr wrap="square" rtlCol="0">
            <a:spAutoFit/>
          </a:bodyPr>
          <a:lstStyle/>
          <a:p>
            <a:pPr algn="ctr"/>
            <a:r>
              <a:rPr lang="en-US" sz="1600" dirty="0" err="1">
                <a:solidFill>
                  <a:schemeClr val="bg1"/>
                </a:solidFill>
                <a:latin typeface="Arial" panose="020B0604020202020204" pitchFamily="34" charset="0"/>
                <a:cs typeface="Arial" panose="020B0604020202020204" pitchFamily="34" charset="0"/>
              </a:rPr>
              <a:t>marshallhealthnetwork.org</a:t>
            </a:r>
            <a:endParaRPr lang="en-US" sz="1600"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3A05575-ACA2-777F-FB22-2E77A8C72F98}"/>
              </a:ext>
            </a:extLst>
          </p:cNvPr>
          <p:cNvSpPr txBox="1"/>
          <p:nvPr/>
        </p:nvSpPr>
        <p:spPr>
          <a:xfrm>
            <a:off x="914400" y="2413337"/>
            <a:ext cx="7391400"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a:t>
            </a: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95469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D3AB1A-8E91-652B-CB19-03F979F488E5}"/>
              </a:ext>
            </a:extLst>
          </p:cNvPr>
          <p:cNvPicPr>
            <a:picLocks noChangeAspect="1"/>
          </p:cNvPicPr>
          <p:nvPr/>
        </p:nvPicPr>
        <p:blipFill>
          <a:blip r:embed="rId2"/>
          <a:stretch>
            <a:fillRect/>
          </a:stretch>
        </p:blipFill>
        <p:spPr>
          <a:xfrm>
            <a:off x="0" y="-12700"/>
            <a:ext cx="9144000" cy="1231900"/>
          </a:xfrm>
          <a:prstGeom prst="rect">
            <a:avLst/>
          </a:prstGeom>
        </p:spPr>
      </p:pic>
      <p:pic>
        <p:nvPicPr>
          <p:cNvPr id="6" name="Picture 5">
            <a:extLst>
              <a:ext uri="{FF2B5EF4-FFF2-40B4-BE49-F238E27FC236}">
                <a16:creationId xmlns:a16="http://schemas.microsoft.com/office/drawing/2014/main" id="{8C38F9DF-1CD9-7685-C859-279D80707E78}"/>
              </a:ext>
            </a:extLst>
          </p:cNvPr>
          <p:cNvPicPr>
            <a:picLocks noChangeAspect="1"/>
          </p:cNvPicPr>
          <p:nvPr/>
        </p:nvPicPr>
        <p:blipFill>
          <a:blip r:embed="rId3"/>
          <a:stretch>
            <a:fillRect/>
          </a:stretch>
        </p:blipFill>
        <p:spPr>
          <a:xfrm>
            <a:off x="0" y="1198685"/>
            <a:ext cx="9144000" cy="109415"/>
          </a:xfrm>
          <a:prstGeom prst="rect">
            <a:avLst/>
          </a:prstGeom>
        </p:spPr>
      </p:pic>
      <p:pic>
        <p:nvPicPr>
          <p:cNvPr id="7" name="Picture 6">
            <a:extLst>
              <a:ext uri="{FF2B5EF4-FFF2-40B4-BE49-F238E27FC236}">
                <a16:creationId xmlns:a16="http://schemas.microsoft.com/office/drawing/2014/main" id="{CF4D2E26-5FF4-F88D-0D93-480AF5FD6B5C}"/>
              </a:ext>
            </a:extLst>
          </p:cNvPr>
          <p:cNvPicPr>
            <a:picLocks noChangeAspect="1"/>
          </p:cNvPicPr>
          <p:nvPr/>
        </p:nvPicPr>
        <p:blipFill>
          <a:blip r:embed="rId3"/>
          <a:stretch>
            <a:fillRect/>
          </a:stretch>
        </p:blipFill>
        <p:spPr>
          <a:xfrm>
            <a:off x="0" y="6400800"/>
            <a:ext cx="9144000" cy="457200"/>
          </a:xfrm>
          <a:prstGeom prst="rect">
            <a:avLst/>
          </a:prstGeom>
        </p:spPr>
      </p:pic>
      <p:sp>
        <p:nvSpPr>
          <p:cNvPr id="10" name="TextBox 9">
            <a:extLst>
              <a:ext uri="{FF2B5EF4-FFF2-40B4-BE49-F238E27FC236}">
                <a16:creationId xmlns:a16="http://schemas.microsoft.com/office/drawing/2014/main" id="{4389936A-224B-3FEB-67F4-68500300B9F6}"/>
              </a:ext>
            </a:extLst>
          </p:cNvPr>
          <p:cNvSpPr txBox="1"/>
          <p:nvPr/>
        </p:nvSpPr>
        <p:spPr>
          <a:xfrm>
            <a:off x="304800" y="6460123"/>
            <a:ext cx="8458200" cy="338554"/>
          </a:xfrm>
          <a:prstGeom prst="rect">
            <a:avLst/>
          </a:prstGeom>
          <a:noFill/>
        </p:spPr>
        <p:txBody>
          <a:bodyPr wrap="square" rtlCol="0">
            <a:spAutoFit/>
          </a:bodyPr>
          <a:lstStyle/>
          <a:p>
            <a:pPr algn="ctr"/>
            <a:r>
              <a:rPr lang="en-US" sz="1600" dirty="0" err="1">
                <a:solidFill>
                  <a:schemeClr val="bg1"/>
                </a:solidFill>
                <a:latin typeface="Arial" panose="020B0604020202020204" pitchFamily="34" charset="0"/>
                <a:cs typeface="Arial" panose="020B0604020202020204" pitchFamily="34" charset="0"/>
              </a:rPr>
              <a:t>marshallhealthnetwork.org</a:t>
            </a:r>
            <a:endParaRPr lang="en-US" sz="1600"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3A05575-ACA2-777F-FB22-2E77A8C72F98}"/>
              </a:ext>
            </a:extLst>
          </p:cNvPr>
          <p:cNvSpPr txBox="1"/>
          <p:nvPr/>
        </p:nvSpPr>
        <p:spPr>
          <a:xfrm>
            <a:off x="914400" y="2413337"/>
            <a:ext cx="7391400"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a:t>
            </a:r>
          </a:p>
          <a:p>
            <a:endParaRPr lang="en-US" dirty="0">
              <a:latin typeface="Arial" panose="020B0604020202020204" pitchFamily="34" charset="0"/>
              <a:cs typeface="Arial" panose="020B0604020202020204" pitchFamily="34" charset="0"/>
            </a:endParaRPr>
          </a:p>
          <a:p>
            <a:endParaRPr lang="en-US" dirty="0"/>
          </a:p>
        </p:txBody>
      </p:sp>
      <p:pic>
        <p:nvPicPr>
          <p:cNvPr id="2" name="Picture 1" descr="A green letter on a black background&#10;&#10;AI-generated content may be incorrect.">
            <a:extLst>
              <a:ext uri="{FF2B5EF4-FFF2-40B4-BE49-F238E27FC236}">
                <a16:creationId xmlns:a16="http://schemas.microsoft.com/office/drawing/2014/main" id="{2143B358-C44A-3F5D-2D27-3CFD9105B7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6885" y="327821"/>
            <a:ext cx="4752316" cy="591142"/>
          </a:xfrm>
          <a:prstGeom prst="rect">
            <a:avLst/>
          </a:prstGeom>
        </p:spPr>
      </p:pic>
    </p:spTree>
    <p:extLst>
      <p:ext uri="{BB962C8B-B14F-4D97-AF65-F5344CB8AC3E}">
        <p14:creationId xmlns:p14="http://schemas.microsoft.com/office/powerpoint/2010/main" val="3276812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D3AB1A-8E91-652B-CB19-03F979F488E5}"/>
              </a:ext>
            </a:extLst>
          </p:cNvPr>
          <p:cNvPicPr>
            <a:picLocks noChangeAspect="1"/>
          </p:cNvPicPr>
          <p:nvPr/>
        </p:nvPicPr>
        <p:blipFill>
          <a:blip r:embed="rId2"/>
          <a:stretch>
            <a:fillRect/>
          </a:stretch>
        </p:blipFill>
        <p:spPr>
          <a:xfrm>
            <a:off x="0" y="-12700"/>
            <a:ext cx="9144000" cy="1231900"/>
          </a:xfrm>
          <a:prstGeom prst="rect">
            <a:avLst/>
          </a:prstGeom>
        </p:spPr>
      </p:pic>
      <p:pic>
        <p:nvPicPr>
          <p:cNvPr id="6" name="Picture 5">
            <a:extLst>
              <a:ext uri="{FF2B5EF4-FFF2-40B4-BE49-F238E27FC236}">
                <a16:creationId xmlns:a16="http://schemas.microsoft.com/office/drawing/2014/main" id="{8C38F9DF-1CD9-7685-C859-279D80707E78}"/>
              </a:ext>
            </a:extLst>
          </p:cNvPr>
          <p:cNvPicPr>
            <a:picLocks noChangeAspect="1"/>
          </p:cNvPicPr>
          <p:nvPr/>
        </p:nvPicPr>
        <p:blipFill>
          <a:blip r:embed="rId3"/>
          <a:stretch>
            <a:fillRect/>
          </a:stretch>
        </p:blipFill>
        <p:spPr>
          <a:xfrm>
            <a:off x="0" y="1198685"/>
            <a:ext cx="9144000" cy="109415"/>
          </a:xfrm>
          <a:prstGeom prst="rect">
            <a:avLst/>
          </a:prstGeom>
        </p:spPr>
      </p:pic>
      <p:pic>
        <p:nvPicPr>
          <p:cNvPr id="7" name="Picture 6">
            <a:extLst>
              <a:ext uri="{FF2B5EF4-FFF2-40B4-BE49-F238E27FC236}">
                <a16:creationId xmlns:a16="http://schemas.microsoft.com/office/drawing/2014/main" id="{CF4D2E26-5FF4-F88D-0D93-480AF5FD6B5C}"/>
              </a:ext>
            </a:extLst>
          </p:cNvPr>
          <p:cNvPicPr>
            <a:picLocks noChangeAspect="1"/>
          </p:cNvPicPr>
          <p:nvPr/>
        </p:nvPicPr>
        <p:blipFill>
          <a:blip r:embed="rId3"/>
          <a:stretch>
            <a:fillRect/>
          </a:stretch>
        </p:blipFill>
        <p:spPr>
          <a:xfrm>
            <a:off x="0" y="6400800"/>
            <a:ext cx="9144000" cy="457200"/>
          </a:xfrm>
          <a:prstGeom prst="rect">
            <a:avLst/>
          </a:prstGeom>
        </p:spPr>
      </p:pic>
      <p:sp>
        <p:nvSpPr>
          <p:cNvPr id="10" name="TextBox 9">
            <a:extLst>
              <a:ext uri="{FF2B5EF4-FFF2-40B4-BE49-F238E27FC236}">
                <a16:creationId xmlns:a16="http://schemas.microsoft.com/office/drawing/2014/main" id="{4389936A-224B-3FEB-67F4-68500300B9F6}"/>
              </a:ext>
            </a:extLst>
          </p:cNvPr>
          <p:cNvSpPr txBox="1"/>
          <p:nvPr/>
        </p:nvSpPr>
        <p:spPr>
          <a:xfrm>
            <a:off x="304800" y="6460123"/>
            <a:ext cx="8458200" cy="338554"/>
          </a:xfrm>
          <a:prstGeom prst="rect">
            <a:avLst/>
          </a:prstGeom>
          <a:noFill/>
        </p:spPr>
        <p:txBody>
          <a:bodyPr wrap="square" rtlCol="0">
            <a:spAutoFit/>
          </a:bodyPr>
          <a:lstStyle/>
          <a:p>
            <a:pPr algn="ctr"/>
            <a:r>
              <a:rPr lang="en-US" sz="1600" dirty="0" err="1">
                <a:solidFill>
                  <a:schemeClr val="bg1"/>
                </a:solidFill>
                <a:latin typeface="Arial" panose="020B0604020202020204" pitchFamily="34" charset="0"/>
                <a:cs typeface="Arial" panose="020B0604020202020204" pitchFamily="34" charset="0"/>
              </a:rPr>
              <a:t>marshallhealthnetwork.org</a:t>
            </a:r>
            <a:endParaRPr lang="en-US" sz="1600"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3A05575-ACA2-777F-FB22-2E77A8C72F98}"/>
              </a:ext>
            </a:extLst>
          </p:cNvPr>
          <p:cNvSpPr txBox="1"/>
          <p:nvPr/>
        </p:nvSpPr>
        <p:spPr>
          <a:xfrm>
            <a:off x="914400" y="2413337"/>
            <a:ext cx="7391400"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 Body Copy Goes Here.</a:t>
            </a:r>
          </a:p>
          <a:p>
            <a:endParaRPr lang="en-US" dirty="0">
              <a:latin typeface="Arial" panose="020B0604020202020204" pitchFamily="34" charset="0"/>
              <a:cs typeface="Arial" panose="020B0604020202020204" pitchFamily="34" charset="0"/>
            </a:endParaRPr>
          </a:p>
          <a:p>
            <a:endParaRPr lang="en-US" dirty="0"/>
          </a:p>
        </p:txBody>
      </p:sp>
      <p:pic>
        <p:nvPicPr>
          <p:cNvPr id="3" name="Picture 2" descr="A green letter on a black background&#10;&#10;AI-generated content may be incorrect.">
            <a:extLst>
              <a:ext uri="{FF2B5EF4-FFF2-40B4-BE49-F238E27FC236}">
                <a16:creationId xmlns:a16="http://schemas.microsoft.com/office/drawing/2014/main" id="{58FE7E4C-60A0-D39C-9A50-C083B04605B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354135"/>
            <a:ext cx="5017420" cy="596900"/>
          </a:xfrm>
          <a:prstGeom prst="rect">
            <a:avLst/>
          </a:prstGeom>
        </p:spPr>
      </p:pic>
    </p:spTree>
    <p:extLst>
      <p:ext uri="{BB962C8B-B14F-4D97-AF65-F5344CB8AC3E}">
        <p14:creationId xmlns:p14="http://schemas.microsoft.com/office/powerpoint/2010/main" val="2783626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9535</TotalTime>
  <Words>495</Words>
  <Application>Microsoft Macintosh PowerPoint</Application>
  <PresentationFormat>On-screen Show (4:3)</PresentationFormat>
  <Paragraphs>9</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rb987439</dc:creator>
  <cp:lastModifiedBy>Gallimore, Kaitlin</cp:lastModifiedBy>
  <cp:revision>402</cp:revision>
  <cp:lastPrinted>2018-07-16T14:45:31Z</cp:lastPrinted>
  <dcterms:created xsi:type="dcterms:W3CDTF">2015-11-04T19:42:44Z</dcterms:created>
  <dcterms:modified xsi:type="dcterms:W3CDTF">2025-11-12T14:58:57Z</dcterms:modified>
</cp:coreProperties>
</file>