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67" r:id="rId5"/>
  </p:sldIdLst>
  <p:sldSz cx="40233600" cy="3154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5" userDrawn="1">
          <p15:clr>
            <a:srgbClr val="A4A3A4"/>
          </p15:clr>
        </p15:guide>
        <p15:guide id="3" pos="880" userDrawn="1">
          <p15:clr>
            <a:srgbClr val="A4A3A4"/>
          </p15:clr>
        </p15:guide>
        <p15:guide id="4" pos="24464" userDrawn="1">
          <p15:clr>
            <a:srgbClr val="A4A3A4"/>
          </p15:clr>
        </p15:guide>
        <p15:guide id="5" orient="horz" pos="18837" userDrawn="1">
          <p15:clr>
            <a:srgbClr val="A4A3A4"/>
          </p15:clr>
        </p15:guide>
        <p15:guide id="6" pos="6248" userDrawn="1">
          <p15:clr>
            <a:srgbClr val="A4A3A4"/>
          </p15:clr>
        </p15:guide>
        <p15:guide id="7" pos="6952" userDrawn="1">
          <p15:clr>
            <a:srgbClr val="A4A3A4"/>
          </p15:clr>
        </p15:guide>
        <p15:guide id="8" pos="12320" userDrawn="1">
          <p15:clr>
            <a:srgbClr val="A4A3A4"/>
          </p15:clr>
        </p15:guide>
        <p15:guide id="9" pos="13024" userDrawn="1">
          <p15:clr>
            <a:srgbClr val="A4A3A4"/>
          </p15:clr>
        </p15:guide>
        <p15:guide id="10" pos="18392" userDrawn="1">
          <p15:clr>
            <a:srgbClr val="A4A3A4"/>
          </p15:clr>
        </p15:guide>
        <p15:guide id="11" pos="19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26"/>
  </p:normalViewPr>
  <p:slideViewPr>
    <p:cSldViewPr snapToGrid="0" snapToObjects="1" showGuides="1">
      <p:cViewPr varScale="1">
        <p:scale>
          <a:sx n="23" d="100"/>
          <a:sy n="23" d="100"/>
        </p:scale>
        <p:origin x="1926" y="120"/>
      </p:cViewPr>
      <p:guideLst>
        <p:guide orient="horz" pos="1035"/>
        <p:guide pos="880"/>
        <p:guide pos="24464"/>
        <p:guide orient="horz" pos="18837"/>
        <p:guide pos="6248"/>
        <p:guide pos="6952"/>
        <p:guide pos="12320"/>
        <p:guide pos="13024"/>
        <p:guide pos="18392"/>
        <p:guide pos="19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2-5449-A7F1-DBC895C082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2-5449-A7F1-DBC895C082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42-5449-A7F1-DBC895C08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303792"/>
        <c:axId val="-162018960"/>
      </c:barChart>
      <c:catAx>
        <c:axId val="-16230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162018960"/>
        <c:crosses val="autoZero"/>
        <c:auto val="1"/>
        <c:lblAlgn val="ctr"/>
        <c:lblOffset val="100"/>
        <c:noMultiLvlLbl val="0"/>
      </c:catAx>
      <c:valAx>
        <c:axId val="-16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1623037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7A-FA4C-ADA1-1CBD3352974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7A-FA4C-ADA1-1CBD3352974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7A-FA4C-ADA1-1CBD3352974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7A-FA4C-ADA1-1CBD3352974C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17A-FA4C-ADA1-1CBD33529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1A-8148-B48E-0987308F915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1A-8148-B48E-0987308F915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1A-8148-B48E-0987308F915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81A-8148-B48E-0987308F915F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1A-8148-B48E-0987308F9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92-8042-9271-BFB66ACF14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92-8042-9271-BFB66ACF14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92-8042-9271-BFB66ACF1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8953008"/>
        <c:axId val="-209248688"/>
      </c:lineChart>
      <c:catAx>
        <c:axId val="-218953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9248688"/>
        <c:crosses val="autoZero"/>
        <c:auto val="1"/>
        <c:lblAlgn val="ctr"/>
        <c:lblOffset val="100"/>
        <c:noMultiLvlLbl val="0"/>
      </c:catAx>
      <c:valAx>
        <c:axId val="-2092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1895300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288EF-AF0A-A347-BAF3-D5D87BEC5F1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0500" y="1143000"/>
            <a:ext cx="393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542BF-E7BA-E84F-9B2F-2EF44AA77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162870"/>
            <a:ext cx="34198560" cy="1098296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569375"/>
            <a:ext cx="30175200" cy="7616505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0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79575"/>
            <a:ext cx="8675370" cy="267344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79575"/>
            <a:ext cx="25523190" cy="267344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2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864802"/>
            <a:ext cx="34701480" cy="13122590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1111537"/>
            <a:ext cx="34701480" cy="6900860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79582"/>
            <a:ext cx="34701480" cy="6097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733350"/>
            <a:ext cx="17020696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523345"/>
            <a:ext cx="17020696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733350"/>
            <a:ext cx="17104520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523345"/>
            <a:ext cx="17104520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7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542162"/>
            <a:ext cx="20368260" cy="22418675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4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542162"/>
            <a:ext cx="20368260" cy="22418675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0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79582"/>
            <a:ext cx="34701480" cy="609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397875"/>
            <a:ext cx="34701480" cy="200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9239217"/>
            <a:ext cx="1357884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nip Diagonal Corner Rectangle 34">
            <a:extLst>
              <a:ext uri="{FF2B5EF4-FFF2-40B4-BE49-F238E27FC236}">
                <a16:creationId xmlns:a16="http://schemas.microsoft.com/office/drawing/2014/main" id="{09B37891-BFD7-1998-3940-D4D35E0EF9BA}"/>
              </a:ext>
            </a:extLst>
          </p:cNvPr>
          <p:cNvSpPr/>
          <p:nvPr/>
        </p:nvSpPr>
        <p:spPr>
          <a:xfrm>
            <a:off x="660400" y="508000"/>
            <a:ext cx="38862000" cy="6123308"/>
          </a:xfrm>
          <a:prstGeom prst="snip2Diag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1789360"/>
            <a:ext cx="34198560" cy="2086189"/>
          </a:xfrm>
        </p:spPr>
        <p:txBody>
          <a:bodyPr anchor="b">
            <a:normAutofit/>
          </a:bodyPr>
          <a:lstStyle/>
          <a:p>
            <a:pPr algn="l"/>
            <a:r>
              <a:rPr lang="en-US" sz="14055" b="1" dirty="0">
                <a:solidFill>
                  <a:srgbClr val="FFFFFF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PROJECT TITLE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5956" y="5410333"/>
            <a:ext cx="25571753" cy="122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67" dirty="0">
                <a:solidFill>
                  <a:srgbClr val="FFFFFF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First Name Last Name, First Name Last Name, First Name Last Name</a:t>
            </a:r>
          </a:p>
          <a:p>
            <a:endParaRPr lang="en-US" sz="3667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4180" y="7284060"/>
            <a:ext cx="8516112" cy="1555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egestas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Vestibulum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ante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 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Duis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</a:t>
            </a:r>
          </a:p>
        </p:txBody>
      </p:sp>
      <p:sp>
        <p:nvSpPr>
          <p:cNvPr id="14" name="Rectangle 13" descr="Purple box for quick facts"/>
          <p:cNvSpPr/>
          <p:nvPr/>
        </p:nvSpPr>
        <p:spPr>
          <a:xfrm>
            <a:off x="1224180" y="23503863"/>
            <a:ext cx="8516112" cy="7326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13" name="TextBox 12"/>
          <p:cNvSpPr txBox="1"/>
          <p:nvPr/>
        </p:nvSpPr>
        <p:spPr>
          <a:xfrm>
            <a:off x="1799221" y="23952191"/>
            <a:ext cx="7667977" cy="704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67"/>
              </a:spcAft>
            </a:pPr>
            <a:r>
              <a:rPr lang="en-US" sz="3422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BOX HEADER FOR YOUR QUICK FACTS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19092" indent="-419092">
              <a:spcAft>
                <a:spcPts val="1467"/>
              </a:spcAft>
              <a:buFont typeface="Wingdings" charset="2"/>
              <a:buChar char="Ø"/>
            </a:pP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 descr="Place holder Bar Graph"/>
          <p:cNvGraphicFramePr/>
          <p:nvPr/>
        </p:nvGraphicFramePr>
        <p:xfrm>
          <a:off x="11656188" y="8445043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 rot="10800000">
            <a:off x="11063200" y="8909218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92414" y="16361870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31164" y="30197875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1" name="Rectangle 20" descr="Photo placeholder"/>
          <p:cNvSpPr/>
          <p:nvPr/>
        </p:nvSpPr>
        <p:spPr>
          <a:xfrm>
            <a:off x="11036298" y="22431961"/>
            <a:ext cx="8521702" cy="7325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73326" y="25864629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80574" y="8744626"/>
            <a:ext cx="8521701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262299" y="16062195"/>
            <a:ext cx="852170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43737" y="25260945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23629" y="30269040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Rectangle 39" descr="Photo placeholder"/>
          <p:cNvSpPr/>
          <p:nvPr/>
        </p:nvSpPr>
        <p:spPr>
          <a:xfrm>
            <a:off x="30523629" y="23503864"/>
            <a:ext cx="8521702" cy="64716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65791" y="26382338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graphicFrame>
        <p:nvGraphicFramePr>
          <p:cNvPr id="53" name="Chart 52" descr="ring chart place holder"/>
          <p:cNvGraphicFramePr/>
          <p:nvPr/>
        </p:nvGraphicFramePr>
        <p:xfrm>
          <a:off x="20643737" y="18243456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5" name="Chart 54" descr="ring chart place holder"/>
          <p:cNvGraphicFramePr/>
          <p:nvPr/>
        </p:nvGraphicFramePr>
        <p:xfrm>
          <a:off x="25441237" y="16577282"/>
          <a:ext cx="3569147" cy="3934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6" name="Chart 55"/>
          <p:cNvGraphicFramePr/>
          <p:nvPr/>
        </p:nvGraphicFramePr>
        <p:xfrm>
          <a:off x="25118719" y="18095660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21394053" y="22763642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5610092" y="22690458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675600" y="17096364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1063199" y="7696665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278678" y="13117816"/>
            <a:ext cx="3927522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graphicFrame>
        <p:nvGraphicFramePr>
          <p:cNvPr id="64" name="Chart 63" descr="line chart placeholder"/>
          <p:cNvGraphicFramePr/>
          <p:nvPr/>
        </p:nvGraphicFramePr>
        <p:xfrm>
          <a:off x="31068897" y="8559236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6" name="TextBox 65"/>
          <p:cNvSpPr txBox="1"/>
          <p:nvPr/>
        </p:nvSpPr>
        <p:spPr>
          <a:xfrm rot="10800000">
            <a:off x="30337079" y="8559236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329945" y="7511038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2845141" y="13365240"/>
            <a:ext cx="3570141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cxnSp>
        <p:nvCxnSpPr>
          <p:cNvPr id="5" name="Straight Connector 4" descr="Gold rule line divider"/>
          <p:cNvCxnSpPr/>
          <p:nvPr/>
        </p:nvCxnSpPr>
        <p:spPr>
          <a:xfrm>
            <a:off x="10509361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 descr="Gold rule line divider"/>
          <p:cNvCxnSpPr/>
          <p:nvPr/>
        </p:nvCxnSpPr>
        <p:spPr>
          <a:xfrm>
            <a:off x="20116800" y="9043520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descr="Gold rule line divider"/>
          <p:cNvCxnSpPr/>
          <p:nvPr/>
        </p:nvCxnSpPr>
        <p:spPr>
          <a:xfrm>
            <a:off x="29756916" y="9005844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48F5754-36AF-F146-934D-656C3C95AA21}"/>
              </a:ext>
            </a:extLst>
          </p:cNvPr>
          <p:cNvSpPr/>
          <p:nvPr/>
        </p:nvSpPr>
        <p:spPr>
          <a:xfrm>
            <a:off x="1485956" y="4193898"/>
            <a:ext cx="10803580" cy="28123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EE3149-654A-5F44-88BB-C33F43A2809E}"/>
              </a:ext>
            </a:extLst>
          </p:cNvPr>
          <p:cNvSpPr txBox="1"/>
          <p:nvPr/>
        </p:nvSpPr>
        <p:spPr>
          <a:xfrm>
            <a:off x="28310446" y="3018079"/>
            <a:ext cx="29882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 Second Logo HERE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ADCE5E8-1121-4F06-4CA5-F0B3DC1D87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642922" y="733893"/>
            <a:ext cx="5760453" cy="5703978"/>
          </a:xfrm>
          <a:prstGeom prst="rect">
            <a:avLst/>
          </a:prstGeom>
        </p:spPr>
      </p:pic>
      <p:sp>
        <p:nvSpPr>
          <p:cNvPr id="3" name="Round Diagonal Corner Rectangle 2">
            <a:extLst>
              <a:ext uri="{FF2B5EF4-FFF2-40B4-BE49-F238E27FC236}">
                <a16:creationId xmlns:a16="http://schemas.microsoft.com/office/drawing/2014/main" id="{68182701-D200-645A-80F1-49D57A76F423}"/>
              </a:ext>
            </a:extLst>
          </p:cNvPr>
          <p:cNvSpPr/>
          <p:nvPr/>
        </p:nvSpPr>
        <p:spPr>
          <a:xfrm>
            <a:off x="10971207" y="15346664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4" name="TextBox 3" descr="Section Header and gold boundless bar">
            <a:extLst>
              <a:ext uri="{FF2B5EF4-FFF2-40B4-BE49-F238E27FC236}">
                <a16:creationId xmlns:a16="http://schemas.microsoft.com/office/drawing/2014/main" id="{3533DEAB-9BA3-FE8B-E6AB-42F480B0A476}"/>
              </a:ext>
            </a:extLst>
          </p:cNvPr>
          <p:cNvSpPr txBox="1"/>
          <p:nvPr/>
        </p:nvSpPr>
        <p:spPr>
          <a:xfrm>
            <a:off x="11052272" y="15346665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D6B31159-9937-F948-83FB-D7475D35C4C7}"/>
              </a:ext>
            </a:extLst>
          </p:cNvPr>
          <p:cNvSpPr/>
          <p:nvPr/>
        </p:nvSpPr>
        <p:spPr>
          <a:xfrm>
            <a:off x="20496564" y="7693500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8" name="TextBox 7" descr="Section Header and gold boundless bar">
            <a:extLst>
              <a:ext uri="{FF2B5EF4-FFF2-40B4-BE49-F238E27FC236}">
                <a16:creationId xmlns:a16="http://schemas.microsoft.com/office/drawing/2014/main" id="{1E2A8920-BACF-C75C-B625-E7F9BF9144EF}"/>
              </a:ext>
            </a:extLst>
          </p:cNvPr>
          <p:cNvSpPr txBox="1"/>
          <p:nvPr/>
        </p:nvSpPr>
        <p:spPr>
          <a:xfrm>
            <a:off x="20577629" y="7693501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835419DC-7DBB-086E-F7E0-C645BB7F4C2B}"/>
              </a:ext>
            </a:extLst>
          </p:cNvPr>
          <p:cNvSpPr/>
          <p:nvPr/>
        </p:nvSpPr>
        <p:spPr>
          <a:xfrm>
            <a:off x="30220818" y="14988238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25" name="TextBox 24" descr="Section Header and gold boundless bar">
            <a:extLst>
              <a:ext uri="{FF2B5EF4-FFF2-40B4-BE49-F238E27FC236}">
                <a16:creationId xmlns:a16="http://schemas.microsoft.com/office/drawing/2014/main" id="{0B88CFE5-9D2B-54B1-0919-9E024CC797EB}"/>
              </a:ext>
            </a:extLst>
          </p:cNvPr>
          <p:cNvSpPr txBox="1"/>
          <p:nvPr/>
        </p:nvSpPr>
        <p:spPr>
          <a:xfrm>
            <a:off x="30301883" y="14988239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7" name="Round Diagonal Corner Rectangle 26">
            <a:extLst>
              <a:ext uri="{FF2B5EF4-FFF2-40B4-BE49-F238E27FC236}">
                <a16:creationId xmlns:a16="http://schemas.microsoft.com/office/drawing/2014/main" id="{39674120-B739-F995-F0B5-840C3E5D071D}"/>
              </a:ext>
            </a:extLst>
          </p:cNvPr>
          <p:cNvSpPr/>
          <p:nvPr/>
        </p:nvSpPr>
        <p:spPr>
          <a:xfrm>
            <a:off x="20555293" y="24328318"/>
            <a:ext cx="8508003" cy="76102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29" name="TextBox 28" descr="Section Header and gold boundless bar">
            <a:extLst>
              <a:ext uri="{FF2B5EF4-FFF2-40B4-BE49-F238E27FC236}">
                <a16:creationId xmlns:a16="http://schemas.microsoft.com/office/drawing/2014/main" id="{54502A2C-12AC-08DD-049B-96FEC4BB78A8}"/>
              </a:ext>
            </a:extLst>
          </p:cNvPr>
          <p:cNvSpPr txBox="1"/>
          <p:nvPr/>
        </p:nvSpPr>
        <p:spPr>
          <a:xfrm>
            <a:off x="20636358" y="24328319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673265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B140"/>
      </a:dk1>
      <a:lt1>
        <a:srgbClr val="FFFFFF"/>
      </a:lt1>
      <a:dk2>
        <a:srgbClr val="323E48"/>
      </a:dk2>
      <a:lt2>
        <a:srgbClr val="DFE2E3"/>
      </a:lt2>
      <a:accent1>
        <a:srgbClr val="28AD43"/>
      </a:accent1>
      <a:accent2>
        <a:srgbClr val="535C61"/>
      </a:accent2>
      <a:accent3>
        <a:srgbClr val="156837"/>
      </a:accent3>
      <a:accent4>
        <a:srgbClr val="D5CB9F"/>
      </a:accent4>
      <a:accent5>
        <a:srgbClr val="046938"/>
      </a:accent5>
      <a:accent6>
        <a:srgbClr val="70AD47"/>
      </a:accent6>
      <a:hlink>
        <a:srgbClr val="4198B5"/>
      </a:hlink>
      <a:folHlink>
        <a:srgbClr val="83006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esom-researchposter-horizontal2" id="{E3F384A0-0CE9-9F4B-9047-1A1EAE684960}" vid="{1BCF793B-B6B8-B744-A626-DC50D38C41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EABF1E59FC24495E9E6C84F8FFA6A" ma:contentTypeVersion="22" ma:contentTypeDescription="Create a new document." ma:contentTypeScope="" ma:versionID="8c4de65540bff5d05ed91f82d08382a1">
  <xsd:schema xmlns:xsd="http://www.w3.org/2001/XMLSchema" xmlns:xs="http://www.w3.org/2001/XMLSchema" xmlns:p="http://schemas.microsoft.com/office/2006/metadata/properties" xmlns:ns2="d2bc4702-bb66-46ce-bb7a-a84cc7a986be" xmlns:ns3="76e4177d-290e-4e44-a99b-930e257e2b3c" targetNamespace="http://schemas.microsoft.com/office/2006/metadata/properties" ma:root="true" ma:fieldsID="f535e7c5f817b73fce341bf0278ba81e" ns2:_="" ns3:_="">
    <xsd:import namespace="d2bc4702-bb66-46ce-bb7a-a84cc7a986be"/>
    <xsd:import namespace="76e4177d-290e-4e44-a99b-930e257e2b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c4702-bb66-46ce-bb7a-a84cc7a986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8ad7eb7-3fd4-4958-8ee7-698357257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177d-290e-4e44-a99b-930e257e2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f7a7b5a-5e75-4842-bff7-d957c5db9f89}" ma:internalName="TaxCatchAll" ma:showField="CatchAllData" ma:web="76e4177d-290e-4e44-a99b-930e257e2b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bc4702-bb66-46ce-bb7a-a84cc7a986be">
      <Terms xmlns="http://schemas.microsoft.com/office/infopath/2007/PartnerControls"/>
    </lcf76f155ced4ddcb4097134ff3c332f>
    <TaxCatchAll xmlns="76e4177d-290e-4e44-a99b-930e257e2b3c" xsi:nil="true"/>
    <Date xmlns="d2bc4702-bb66-46ce-bb7a-a84cc7a986be" xsi:nil="true"/>
  </documentManagement>
</p:properties>
</file>

<file path=customXml/itemProps1.xml><?xml version="1.0" encoding="utf-8"?>
<ds:datastoreItem xmlns:ds="http://schemas.openxmlformats.org/officeDocument/2006/customXml" ds:itemID="{151A034D-2709-4187-B671-839E717958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c4702-bb66-46ce-bb7a-a84cc7a986be"/>
    <ds:schemaRef ds:uri="76e4177d-290e-4e44-a99b-930e257e2b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875F01-EC08-4AD7-B48B-6347FB465B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BC3DB1-47AB-46B1-B606-C8BDE8E639F0}">
  <ds:schemaRefs>
    <ds:schemaRef ds:uri="http://www.w3.org/XML/1998/namespace"/>
    <ds:schemaRef ds:uri="http://purl.org/dc/terms/"/>
    <ds:schemaRef ds:uri="d2bc4702-bb66-46ce-bb7a-a84cc7a986b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6e4177d-290e-4e44-a99b-930e257e2b3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jcesom-researchposter-horizontal2</Template>
  <TotalTime>0</TotalTime>
  <Words>825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Spence, Sheanna</dc:creator>
  <cp:lastModifiedBy>Spence, Sheanna</cp:lastModifiedBy>
  <cp:revision>1</cp:revision>
  <dcterms:created xsi:type="dcterms:W3CDTF">2025-10-22T19:37:18Z</dcterms:created>
  <dcterms:modified xsi:type="dcterms:W3CDTF">2025-10-22T19:38:17Z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0x01010086DEABF1E59FC24495E9E6C84F8FFA6A</vt:lpwstr>
  </property>
  <property fmtid="{D5CDD505-2E9C-101B-9397-08002B2CF9AE}" pid="3" name="MediaServiceImageTags">
    <vt:lpwstr/>
  </property>
</Properties>
</file>